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324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669900"/>
    <a:srgbClr val="212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8B6729-BD69-4B63-B47C-04385B58C04E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ECA2CE-05D7-4C90-B229-6FC026E03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1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DB5BAF-8490-469B-886D-10AE3735CE4F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E784EC-B0A5-4923-83C1-94366EBA0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D423AD-1785-4C5E-A74E-8B7D1F57E553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949AAC-B576-493F-AF8D-D3AEE6FBE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2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68DDD8-3F51-49B3-8FB4-3A66B40F702D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431C1D-B5F2-45B9-BD80-A4259838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E0F077-B17C-4E29-B1CB-71ECB4E63270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F30C58-6440-41C3-A405-BE8BDF12C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4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C7F781-421F-4D8E-A097-52DECEEE8F50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EF24DF-FC31-4210-BA26-F4F4BCADB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8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723853-9669-47B1-8F06-E7882112E4B4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5FFCB12-34D3-4EE0-B297-7C4342E06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4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A73410-C380-44B9-95F1-85C11FD79436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E60E73-AD16-48E0-B2D6-9CA53D81D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8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8279A8-0B69-49A4-9ED9-D7FD862DAA00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57FFE6-840D-434C-AF91-DB8E172B5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7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2089CE-DCCE-45A1-B2D4-C7570C5990A4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0CF24B-A948-41FB-BA2C-5BDC0F1C4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6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30299B-EF73-4DBD-9E84-BC6426789792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B1A3F3-0B36-483C-8068-E8B9B6DE3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8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EFCA971-B9CA-4368-8EE9-17A8DD814B78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6BA0845-8A40-41BA-8707-A08501EC9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07950" y="1143000"/>
            <a:ext cx="89281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Latn-RS" dirty="0" smtClean="0">
                <a:latin typeface="Arial Narrow" panose="020B0606020202030204" pitchFamily="34" charset="0"/>
              </a:rPr>
              <a:t>Drugi kolokvijum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dirty="0">
                <a:latin typeface="Arial Narrow" panose="020B0606020202030204" pitchFamily="34" charset="0"/>
              </a:rPr>
              <a:t>(priprema se materijal koji se nalazi na </a:t>
            </a:r>
            <a:r>
              <a:rPr lang="sr-Latn-RS" dirty="0" smtClean="0">
                <a:latin typeface="Arial Narrow" panose="020B0606020202030204" pitchFamily="34" charset="0"/>
              </a:rPr>
              <a:t>prezentacijama 7, 8, 9, 10 i 11 ili u drugom i trećem delu udžbenika čiji </a:t>
            </a:r>
            <a:r>
              <a:rPr lang="sr-Latn-RS" dirty="0">
                <a:latin typeface="Arial Narrow" panose="020B0606020202030204" pitchFamily="34" charset="0"/>
              </a:rPr>
              <a:t>je autor prof. </a:t>
            </a:r>
            <a:r>
              <a:rPr lang="sr-Latn-RS" smtClean="0">
                <a:latin typeface="Arial Narrow" panose="020B0606020202030204" pitchFamily="34" charset="0"/>
              </a:rPr>
              <a:t>Pešić)</a:t>
            </a:r>
            <a:endParaRPr lang="sr-Latn-RS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764</TotalTime>
  <Words>34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Arial Narrow</vt:lpstr>
      <vt:lpstr>Wingdings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Centra</dc:creator>
  <cp:lastModifiedBy>Studentska sluzba 6</cp:lastModifiedBy>
  <cp:revision>61</cp:revision>
  <dcterms:created xsi:type="dcterms:W3CDTF">2004-10-27T14:40:47Z</dcterms:created>
  <dcterms:modified xsi:type="dcterms:W3CDTF">2026-05-05T07:25:57Z</dcterms:modified>
</cp:coreProperties>
</file>