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324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669900"/>
    <a:srgbClr val="212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AF6740-F472-47A7-B932-4CDCA3CD30C0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F9AAAA-B19C-48D3-A516-D89D81153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565F48-38EE-495C-A709-E70414FF7FE4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86E185-8F17-4899-ABCE-CBF7F7997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FCF851-14AF-41F9-B023-219910E886EA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1C14C4-511A-4807-BAC8-AB9134C09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D69A27-8C56-40ED-A7C3-E330E558D2C7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053426-23CF-4719-B4FF-76ED6C0C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5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86CFC5-FD48-4DDA-927E-8A2D8B836571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081454-3A7C-4568-A317-3E3B4B405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163D3A-2EAC-43D0-9EA8-B4D86B3A7309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BB84F9-A5E5-4869-9771-73F7ACAC5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064A48-2C11-4CC3-9EF8-6E54BEE01A5F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C9D237-9D24-459E-A25A-1A8DD6D8E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650A91-5E0C-4E94-995C-D4B83C739284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CDE6E6-E64D-44D1-8B9D-7F18C26E9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AB3352-4A5B-491A-AF7D-81D7B5BE45CB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CC0A21-0BB6-48AE-A1A2-9D71D52E7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6B43E2-2155-4907-A8DA-6622AA992711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D1C996-5CD5-478F-A19D-C70EDC697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93EE53-7653-48AA-BEE6-41207CDA1408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60874C-CBDA-40EB-B5F2-CBC0AC58A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2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55FB1AF-CF77-4AB2-A771-57D0D4C6042C}" type="datetimeFigureOut">
              <a:rPr lang="en-US"/>
              <a:pPr>
                <a:defRPr/>
              </a:pPr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7CC7C00-F9A4-48D3-BAD2-E2A5173AD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3125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Prvi kolokvijum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(priprema se materijal koji se nalazi na sledećim  prezentacijama: prezentacije 1, 2, 3, 4, 5 ili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prvih 67 stranica udžbenika čiji je autor prof. Pešić)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763</TotalTime>
  <Words>35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Arial Narrow</vt:lpstr>
      <vt:lpstr>Wingdings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Centra</dc:creator>
  <cp:lastModifiedBy>Studentska sluzba 6</cp:lastModifiedBy>
  <cp:revision>60</cp:revision>
  <dcterms:created xsi:type="dcterms:W3CDTF">2004-10-27T14:40:47Z</dcterms:created>
  <dcterms:modified xsi:type="dcterms:W3CDTF">2026-03-17T08:29:50Z</dcterms:modified>
</cp:coreProperties>
</file>