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5093-EA90-411C-BB6D-6D35B8C3D3AE}" type="datetimeFigureOut">
              <a:rPr lang="sr-Latn-RS" smtClean="0"/>
              <a:t>8.11.2024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9C-993C-42DA-9B20-ECEF989779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6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02" y="1912298"/>
            <a:ext cx="8402235" cy="2979297"/>
          </a:xfrm>
          <a:ln>
            <a:solidFill>
              <a:srgbClr val="0000CC"/>
            </a:solidFill>
          </a:ln>
        </p:spPr>
        <p:txBody>
          <a:bodyPr>
            <a:normAutofit/>
          </a:bodyPr>
          <a:lstStyle/>
          <a:p>
            <a:pPr marL="342900" lvl="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2800" b="1" dirty="0" smtClean="0">
                <a:latin typeface="Arial Narrow" panose="020B0606020202030204" pitchFamily="34" charset="0"/>
              </a:rPr>
              <a:t>Други</a:t>
            </a:r>
            <a:r>
              <a:rPr lang="sr-Latn-RS" sz="2800" b="1" dirty="0" smtClean="0">
                <a:latin typeface="Arial Narrow" panose="020B0606020202030204" pitchFamily="34" charset="0"/>
              </a:rPr>
              <a:t> </a:t>
            </a:r>
            <a:r>
              <a:rPr lang="sr-Cyrl-RS" sz="2800" b="1" dirty="0" smtClean="0">
                <a:latin typeface="Arial Narrow" panose="020B0606020202030204" pitchFamily="34" charset="0"/>
              </a:rPr>
              <a:t>колоквијум</a:t>
            </a:r>
            <a:r>
              <a:rPr lang="sr-Latn-RS" sz="2800" b="1" dirty="0" smtClean="0">
                <a:latin typeface="Arial Narrow" panose="020B0606020202030204" pitchFamily="34" charset="0"/>
              </a:rPr>
              <a:t/>
            </a:r>
            <a:br>
              <a:rPr lang="sr-Latn-RS" sz="2800" b="1" dirty="0" smtClean="0">
                <a:latin typeface="Arial Narrow" panose="020B0606020202030204" pitchFamily="34" charset="0"/>
              </a:rPr>
            </a:br>
            <a:r>
              <a:rPr lang="sr-Latn-RS" sz="2800" b="1" dirty="0" smtClean="0">
                <a:latin typeface="Arial Narrow" panose="020B0606020202030204" pitchFamily="34" charset="0"/>
              </a:rPr>
              <a:t/>
            </a:r>
            <a:br>
              <a:rPr lang="sr-Latn-RS" sz="2800" b="1" dirty="0" smtClean="0">
                <a:latin typeface="Arial Narrow" panose="020B0606020202030204" pitchFamily="34" charset="0"/>
              </a:rPr>
            </a:br>
            <a:r>
              <a:rPr lang="sr-Cyrl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Други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колоквијум или област другог испитног питања*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sr-Cyrl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обухвата материјал на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презент</a:t>
            </a:r>
            <a:r>
              <a:rPr lang="sr-Cyrl-RS" sz="2400" dirty="0" err="1">
                <a:solidFill>
                  <a:srgbClr val="0000CC"/>
                </a:solidFill>
                <a:latin typeface="Arial Narrow" panose="020B0606020202030204" pitchFamily="34" charset="0"/>
              </a:rPr>
              <a:t>ацијама</a:t>
            </a:r>
            <a:r>
              <a:rPr lang="sr-Cyrl-RS" sz="240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sr-Cyrl-RS" sz="2400" smtClean="0">
                <a:solidFill>
                  <a:srgbClr val="0000CC"/>
                </a:solidFill>
                <a:latin typeface="Arial Narrow" panose="020B0606020202030204" pitchFamily="34" charset="0"/>
              </a:rPr>
              <a:t>7</a:t>
            </a:r>
            <a:r>
              <a:rPr lang="sr-Cyrl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, 8, 9, 10 и 11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.</a:t>
            </a:r>
            <a:b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* за студенте који полажу испит у целости, а не путем колоквијума</a:t>
            </a:r>
            <a:endParaRPr lang="sr-Latn-RS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5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 Theme</vt:lpstr>
      <vt:lpstr>Други колоквијум  Други колоквијум или област другог испитног питања* обухвата материјал на презентацијама 7, 8, 9, 10 и 11.  * за студенте који полажу испит у целости, а не путем колоквијума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Први колоквијум</dc:title>
  <dc:creator>Vesna</dc:creator>
  <cp:lastModifiedBy>recenzent</cp:lastModifiedBy>
  <cp:revision>5</cp:revision>
  <dcterms:modified xsi:type="dcterms:W3CDTF">2024-11-08T19:41:53Z</dcterms:modified>
</cp:coreProperties>
</file>