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1"/>
  </p:notesMasterIdLst>
  <p:sldIdLst>
    <p:sldId id="275" r:id="rId3"/>
    <p:sldId id="259" r:id="rId4"/>
    <p:sldId id="260" r:id="rId5"/>
    <p:sldId id="262" r:id="rId6"/>
    <p:sldId id="263" r:id="rId7"/>
    <p:sldId id="270" r:id="rId8"/>
    <p:sldId id="271" r:id="rId9"/>
    <p:sldId id="267"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2" autoAdjust="0"/>
    <p:restoredTop sz="94660"/>
  </p:normalViewPr>
  <p:slideViewPr>
    <p:cSldViewPr snapToGrid="0">
      <p:cViewPr varScale="1">
        <p:scale>
          <a:sx n="74" d="100"/>
          <a:sy n="74" d="100"/>
        </p:scale>
        <p:origin x="3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12AA70-2E75-495C-B115-287E9BD61AFD}" type="datetimeFigureOut">
              <a:rPr lang="en-GB" smtClean="0"/>
              <a:t>17/05/2022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8BFF39-8E6E-4139-8DCD-02704834A34C}" type="slidenum">
              <a:rPr lang="en-GB" smtClean="0"/>
              <a:t>‹#›</a:t>
            </a:fld>
            <a:endParaRPr lang="en-GB"/>
          </a:p>
        </p:txBody>
      </p:sp>
    </p:spTree>
    <p:extLst>
      <p:ext uri="{BB962C8B-B14F-4D97-AF65-F5344CB8AC3E}">
        <p14:creationId xmlns:p14="http://schemas.microsoft.com/office/powerpoint/2010/main" val="32951053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5F6AAFD-AB37-4ACD-BB4F-AEF6A6FCA3C5}" type="slidenum">
              <a:rPr lang="en-US" altLang="sr-Latn-RS">
                <a:solidFill>
                  <a:srgbClr val="000000"/>
                </a:solidFill>
              </a:rPr>
              <a:pPr/>
              <a:t>1</a:t>
            </a:fld>
            <a:endParaRPr lang="en-US" altLang="sr-Latn-RS">
              <a:solidFill>
                <a:srgbClr val="000000"/>
              </a:solidFill>
            </a:endParaRPr>
          </a:p>
        </p:txBody>
      </p:sp>
    </p:spTree>
    <p:extLst>
      <p:ext uri="{BB962C8B-B14F-4D97-AF65-F5344CB8AC3E}">
        <p14:creationId xmlns:p14="http://schemas.microsoft.com/office/powerpoint/2010/main" val="12818480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B846C928-F94B-49DE-B237-0B2FD0D062BB}" type="datetimeFigureOut">
              <a:rPr lang="en-GB" smtClean="0"/>
              <a:t>17/05/2022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2932BC-DF23-43D6-B389-0F0874A30651}" type="slidenum">
              <a:rPr lang="en-GB" smtClean="0"/>
              <a:t>‹#›</a:t>
            </a:fld>
            <a:endParaRPr lang="en-GB"/>
          </a:p>
        </p:txBody>
      </p:sp>
    </p:spTree>
    <p:extLst>
      <p:ext uri="{BB962C8B-B14F-4D97-AF65-F5344CB8AC3E}">
        <p14:creationId xmlns:p14="http://schemas.microsoft.com/office/powerpoint/2010/main" val="2963886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846C928-F94B-49DE-B237-0B2FD0D062BB}" type="datetimeFigureOut">
              <a:rPr lang="en-GB" smtClean="0"/>
              <a:t>17/05/2022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2932BC-DF23-43D6-B389-0F0874A30651}" type="slidenum">
              <a:rPr lang="en-GB" smtClean="0"/>
              <a:t>‹#›</a:t>
            </a:fld>
            <a:endParaRPr lang="en-GB"/>
          </a:p>
        </p:txBody>
      </p:sp>
    </p:spTree>
    <p:extLst>
      <p:ext uri="{BB962C8B-B14F-4D97-AF65-F5344CB8AC3E}">
        <p14:creationId xmlns:p14="http://schemas.microsoft.com/office/powerpoint/2010/main" val="22061699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846C928-F94B-49DE-B237-0B2FD0D062BB}" type="datetimeFigureOut">
              <a:rPr lang="en-GB" smtClean="0"/>
              <a:t>17/05/2022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2932BC-DF23-43D6-B389-0F0874A30651}" type="slidenum">
              <a:rPr lang="en-GB" smtClean="0"/>
              <a:t>‹#›</a:t>
            </a:fld>
            <a:endParaRPr lang="en-GB"/>
          </a:p>
        </p:txBody>
      </p:sp>
    </p:spTree>
    <p:extLst>
      <p:ext uri="{BB962C8B-B14F-4D97-AF65-F5344CB8AC3E}">
        <p14:creationId xmlns:p14="http://schemas.microsoft.com/office/powerpoint/2010/main" val="14496688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3375"/>
            </a:lvl1pPr>
          </a:lstStyle>
          <a:p>
            <a:r>
              <a:rPr lang="en-US"/>
              <a:t>Click to edit Master title style</a:t>
            </a:r>
            <a:endParaRPr lang="sr-Latn-RS"/>
          </a:p>
        </p:txBody>
      </p:sp>
      <p:sp>
        <p:nvSpPr>
          <p:cNvPr id="3" name="Subtitle 2"/>
          <p:cNvSpPr>
            <a:spLocks noGrp="1"/>
          </p:cNvSpPr>
          <p:nvPr>
            <p:ph type="subTitle" idx="1"/>
          </p:nvPr>
        </p:nvSpPr>
        <p:spPr>
          <a:xfrm>
            <a:off x="1524000" y="3602038"/>
            <a:ext cx="9144000" cy="1655762"/>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endParaRPr lang="sr-Latn-RS"/>
          </a:p>
        </p:txBody>
      </p:sp>
      <p:sp>
        <p:nvSpPr>
          <p:cNvPr id="4" name="Date Placeholder 3"/>
          <p:cNvSpPr>
            <a:spLocks noGrp="1"/>
          </p:cNvSpPr>
          <p:nvPr>
            <p:ph type="dt" sz="half" idx="10"/>
          </p:nvPr>
        </p:nvSpPr>
        <p:spPr/>
        <p:txBody>
          <a:bodyPr/>
          <a:lstStyle>
            <a:lvl1pPr>
              <a:defRPr>
                <a:cs typeface="Arial" panose="020B0604020202020204" pitchFamily="34" charset="0"/>
              </a:defRPr>
            </a:lvl1pPr>
          </a:lstStyle>
          <a:p>
            <a:pPr>
              <a:defRPr/>
            </a:pPr>
            <a:endParaRPr lang="sr-Latn-CS"/>
          </a:p>
        </p:txBody>
      </p:sp>
      <p:sp>
        <p:nvSpPr>
          <p:cNvPr id="5" name="Footer Placeholder 4"/>
          <p:cNvSpPr>
            <a:spLocks noGrp="1"/>
          </p:cNvSpPr>
          <p:nvPr>
            <p:ph type="ftr" sz="quarter" idx="11"/>
          </p:nvPr>
        </p:nvSpPr>
        <p:spPr/>
        <p:txBody>
          <a:bodyPr/>
          <a:lstStyle>
            <a:lvl1pPr>
              <a:defRPr>
                <a:cs typeface="Arial" panose="020B0604020202020204" pitchFamily="34" charset="0"/>
              </a:defRPr>
            </a:lvl1pPr>
          </a:lstStyle>
          <a:p>
            <a:pPr>
              <a:defRPr/>
            </a:pPr>
            <a:endParaRPr lang="sr-Latn-CS"/>
          </a:p>
        </p:txBody>
      </p:sp>
      <p:sp>
        <p:nvSpPr>
          <p:cNvPr id="6" name="Slide Number Placeholder 5"/>
          <p:cNvSpPr>
            <a:spLocks noGrp="1"/>
          </p:cNvSpPr>
          <p:nvPr>
            <p:ph type="sldNum" sz="quarter" idx="12"/>
          </p:nvPr>
        </p:nvSpPr>
        <p:spPr/>
        <p:txBody>
          <a:bodyPr/>
          <a:lstStyle>
            <a:lvl1pPr>
              <a:defRPr>
                <a:latin typeface="Arial" panose="020B0604020202020204" pitchFamily="34" charset="0"/>
              </a:defRPr>
            </a:lvl1pPr>
          </a:lstStyle>
          <a:p>
            <a:fld id="{D5BCE8FD-07B8-46A7-AEC0-F47059FC71A3}" type="slidenum">
              <a:rPr lang="sr-Latn-CS" altLang="sr-Latn-RS"/>
              <a:pPr/>
              <a:t>‹#›</a:t>
            </a:fld>
            <a:endParaRPr lang="sr-Latn-CS" altLang="sr-Latn-RS"/>
          </a:p>
        </p:txBody>
      </p:sp>
    </p:spTree>
    <p:extLst>
      <p:ext uri="{BB962C8B-B14F-4D97-AF65-F5344CB8AC3E}">
        <p14:creationId xmlns:p14="http://schemas.microsoft.com/office/powerpoint/2010/main" val="31245343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r-Latn-RS"/>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RS"/>
          </a:p>
        </p:txBody>
      </p:sp>
      <p:sp>
        <p:nvSpPr>
          <p:cNvPr id="4" name="Date Placeholder 3"/>
          <p:cNvSpPr>
            <a:spLocks noGrp="1"/>
          </p:cNvSpPr>
          <p:nvPr>
            <p:ph type="dt" sz="half" idx="10"/>
          </p:nvPr>
        </p:nvSpPr>
        <p:spPr/>
        <p:txBody>
          <a:bodyPr/>
          <a:lstStyle>
            <a:lvl1pPr>
              <a:defRPr>
                <a:cs typeface="Arial" panose="020B0604020202020204" pitchFamily="34" charset="0"/>
              </a:defRPr>
            </a:lvl1pPr>
          </a:lstStyle>
          <a:p>
            <a:pPr>
              <a:defRPr/>
            </a:pPr>
            <a:endParaRPr lang="sr-Latn-CS"/>
          </a:p>
        </p:txBody>
      </p:sp>
      <p:sp>
        <p:nvSpPr>
          <p:cNvPr id="5" name="Footer Placeholder 4"/>
          <p:cNvSpPr>
            <a:spLocks noGrp="1"/>
          </p:cNvSpPr>
          <p:nvPr>
            <p:ph type="ftr" sz="quarter" idx="11"/>
          </p:nvPr>
        </p:nvSpPr>
        <p:spPr/>
        <p:txBody>
          <a:bodyPr/>
          <a:lstStyle>
            <a:lvl1pPr>
              <a:defRPr>
                <a:cs typeface="Arial" panose="020B0604020202020204" pitchFamily="34" charset="0"/>
              </a:defRPr>
            </a:lvl1pPr>
          </a:lstStyle>
          <a:p>
            <a:pPr>
              <a:defRPr/>
            </a:pPr>
            <a:endParaRPr lang="sr-Latn-CS"/>
          </a:p>
        </p:txBody>
      </p:sp>
      <p:sp>
        <p:nvSpPr>
          <p:cNvPr id="6" name="Slide Number Placeholder 5"/>
          <p:cNvSpPr>
            <a:spLocks noGrp="1"/>
          </p:cNvSpPr>
          <p:nvPr>
            <p:ph type="sldNum" sz="quarter" idx="12"/>
          </p:nvPr>
        </p:nvSpPr>
        <p:spPr/>
        <p:txBody>
          <a:bodyPr/>
          <a:lstStyle>
            <a:lvl1pPr>
              <a:defRPr>
                <a:latin typeface="Arial" panose="020B0604020202020204" pitchFamily="34" charset="0"/>
              </a:defRPr>
            </a:lvl1pPr>
          </a:lstStyle>
          <a:p>
            <a:fld id="{B75FBBED-08A0-4D16-9AFB-331312EDD8E1}" type="slidenum">
              <a:rPr lang="sr-Latn-CS" altLang="sr-Latn-RS"/>
              <a:pPr/>
              <a:t>‹#›</a:t>
            </a:fld>
            <a:endParaRPr lang="sr-Latn-CS" altLang="sr-Latn-RS"/>
          </a:p>
        </p:txBody>
      </p:sp>
    </p:spTree>
    <p:extLst>
      <p:ext uri="{BB962C8B-B14F-4D97-AF65-F5344CB8AC3E}">
        <p14:creationId xmlns:p14="http://schemas.microsoft.com/office/powerpoint/2010/main" val="22654360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2"/>
            <a:ext cx="10515600" cy="2852737"/>
          </a:xfrm>
        </p:spPr>
        <p:txBody>
          <a:bodyPr anchor="b"/>
          <a:lstStyle>
            <a:lvl1pPr>
              <a:defRPr sz="3375"/>
            </a:lvl1pPr>
          </a:lstStyle>
          <a:p>
            <a:r>
              <a:rPr lang="en-US"/>
              <a:t>Click to edit Master title style</a:t>
            </a:r>
            <a:endParaRPr lang="sr-Latn-RS"/>
          </a:p>
        </p:txBody>
      </p:sp>
      <p:sp>
        <p:nvSpPr>
          <p:cNvPr id="3" name="Text Placeholder 2"/>
          <p:cNvSpPr>
            <a:spLocks noGrp="1"/>
          </p:cNvSpPr>
          <p:nvPr>
            <p:ph type="body" idx="1"/>
          </p:nvPr>
        </p:nvSpPr>
        <p:spPr>
          <a:xfrm>
            <a:off x="831851" y="4589467"/>
            <a:ext cx="10515600" cy="1500187"/>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cs typeface="Arial" panose="020B0604020202020204" pitchFamily="34" charset="0"/>
              </a:defRPr>
            </a:lvl1pPr>
          </a:lstStyle>
          <a:p>
            <a:pPr>
              <a:defRPr/>
            </a:pPr>
            <a:endParaRPr lang="sr-Latn-CS"/>
          </a:p>
        </p:txBody>
      </p:sp>
      <p:sp>
        <p:nvSpPr>
          <p:cNvPr id="5" name="Footer Placeholder 4"/>
          <p:cNvSpPr>
            <a:spLocks noGrp="1"/>
          </p:cNvSpPr>
          <p:nvPr>
            <p:ph type="ftr" sz="quarter" idx="11"/>
          </p:nvPr>
        </p:nvSpPr>
        <p:spPr/>
        <p:txBody>
          <a:bodyPr/>
          <a:lstStyle>
            <a:lvl1pPr>
              <a:defRPr>
                <a:cs typeface="Arial" panose="020B0604020202020204" pitchFamily="34" charset="0"/>
              </a:defRPr>
            </a:lvl1pPr>
          </a:lstStyle>
          <a:p>
            <a:pPr>
              <a:defRPr/>
            </a:pPr>
            <a:endParaRPr lang="sr-Latn-CS"/>
          </a:p>
        </p:txBody>
      </p:sp>
      <p:sp>
        <p:nvSpPr>
          <p:cNvPr id="6" name="Slide Number Placeholder 5"/>
          <p:cNvSpPr>
            <a:spLocks noGrp="1"/>
          </p:cNvSpPr>
          <p:nvPr>
            <p:ph type="sldNum" sz="quarter" idx="12"/>
          </p:nvPr>
        </p:nvSpPr>
        <p:spPr/>
        <p:txBody>
          <a:bodyPr/>
          <a:lstStyle>
            <a:lvl1pPr>
              <a:defRPr>
                <a:latin typeface="Arial" panose="020B0604020202020204" pitchFamily="34" charset="0"/>
              </a:defRPr>
            </a:lvl1pPr>
          </a:lstStyle>
          <a:p>
            <a:fld id="{F5144D4C-EC85-4C23-B51F-E5C0BC42ECAB}" type="slidenum">
              <a:rPr lang="sr-Latn-CS" altLang="sr-Latn-RS"/>
              <a:pPr/>
              <a:t>‹#›</a:t>
            </a:fld>
            <a:endParaRPr lang="sr-Latn-CS" altLang="sr-Latn-RS"/>
          </a:p>
        </p:txBody>
      </p:sp>
    </p:spTree>
    <p:extLst>
      <p:ext uri="{BB962C8B-B14F-4D97-AF65-F5344CB8AC3E}">
        <p14:creationId xmlns:p14="http://schemas.microsoft.com/office/powerpoint/2010/main" val="3295548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r-Latn-RS"/>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RS"/>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RS"/>
          </a:p>
        </p:txBody>
      </p:sp>
      <p:sp>
        <p:nvSpPr>
          <p:cNvPr id="5" name="Date Placeholder 3"/>
          <p:cNvSpPr>
            <a:spLocks noGrp="1"/>
          </p:cNvSpPr>
          <p:nvPr>
            <p:ph type="dt" sz="half" idx="10"/>
          </p:nvPr>
        </p:nvSpPr>
        <p:spPr/>
        <p:txBody>
          <a:bodyPr/>
          <a:lstStyle>
            <a:lvl1pPr>
              <a:defRPr>
                <a:cs typeface="Arial" panose="020B0604020202020204" pitchFamily="34" charset="0"/>
              </a:defRPr>
            </a:lvl1pPr>
          </a:lstStyle>
          <a:p>
            <a:pPr>
              <a:defRPr/>
            </a:pPr>
            <a:endParaRPr lang="sr-Latn-CS"/>
          </a:p>
        </p:txBody>
      </p:sp>
      <p:sp>
        <p:nvSpPr>
          <p:cNvPr id="6" name="Footer Placeholder 4"/>
          <p:cNvSpPr>
            <a:spLocks noGrp="1"/>
          </p:cNvSpPr>
          <p:nvPr>
            <p:ph type="ftr" sz="quarter" idx="11"/>
          </p:nvPr>
        </p:nvSpPr>
        <p:spPr/>
        <p:txBody>
          <a:bodyPr/>
          <a:lstStyle>
            <a:lvl1pPr>
              <a:defRPr>
                <a:cs typeface="Arial" panose="020B0604020202020204" pitchFamily="34" charset="0"/>
              </a:defRPr>
            </a:lvl1pPr>
          </a:lstStyle>
          <a:p>
            <a:pPr>
              <a:defRPr/>
            </a:pPr>
            <a:endParaRPr lang="sr-Latn-CS"/>
          </a:p>
        </p:txBody>
      </p:sp>
      <p:sp>
        <p:nvSpPr>
          <p:cNvPr id="7" name="Slide Number Placeholder 5"/>
          <p:cNvSpPr>
            <a:spLocks noGrp="1"/>
          </p:cNvSpPr>
          <p:nvPr>
            <p:ph type="sldNum" sz="quarter" idx="12"/>
          </p:nvPr>
        </p:nvSpPr>
        <p:spPr/>
        <p:txBody>
          <a:bodyPr/>
          <a:lstStyle>
            <a:lvl1pPr>
              <a:defRPr>
                <a:latin typeface="Arial" panose="020B0604020202020204" pitchFamily="34" charset="0"/>
              </a:defRPr>
            </a:lvl1pPr>
          </a:lstStyle>
          <a:p>
            <a:fld id="{FE1ECDC1-4E9A-433B-A9D8-A6CA0469612C}" type="slidenum">
              <a:rPr lang="sr-Latn-CS" altLang="sr-Latn-RS"/>
              <a:pPr/>
              <a:t>‹#›</a:t>
            </a:fld>
            <a:endParaRPr lang="sr-Latn-CS" altLang="sr-Latn-RS"/>
          </a:p>
        </p:txBody>
      </p:sp>
    </p:spTree>
    <p:extLst>
      <p:ext uri="{BB962C8B-B14F-4D97-AF65-F5344CB8AC3E}">
        <p14:creationId xmlns:p14="http://schemas.microsoft.com/office/powerpoint/2010/main" val="40426116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9"/>
            <a:ext cx="10515600" cy="1325563"/>
          </a:xfrm>
        </p:spPr>
        <p:txBody>
          <a:bodyPr/>
          <a:lstStyle/>
          <a:p>
            <a:r>
              <a:rPr lang="en-US"/>
              <a:t>Click to edit Master title style</a:t>
            </a:r>
            <a:endParaRPr lang="sr-Latn-RS"/>
          </a:p>
        </p:txBody>
      </p:sp>
      <p:sp>
        <p:nvSpPr>
          <p:cNvPr id="3" name="Text Placeholder 2"/>
          <p:cNvSpPr>
            <a:spLocks noGrp="1"/>
          </p:cNvSpPr>
          <p:nvPr>
            <p:ph type="body" idx="1"/>
          </p:nvPr>
        </p:nvSpPr>
        <p:spPr>
          <a:xfrm>
            <a:off x="839789" y="1681163"/>
            <a:ext cx="5157787" cy="823912"/>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RS"/>
          </a:p>
        </p:txBody>
      </p:sp>
      <p:sp>
        <p:nvSpPr>
          <p:cNvPr id="5" name="Text Placeholder 4"/>
          <p:cNvSpPr>
            <a:spLocks noGrp="1"/>
          </p:cNvSpPr>
          <p:nvPr>
            <p:ph type="body" sz="quarter" idx="3"/>
          </p:nvPr>
        </p:nvSpPr>
        <p:spPr>
          <a:xfrm>
            <a:off x="6172202" y="1681163"/>
            <a:ext cx="5183188" cy="823912"/>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6" name="Content Placeholder 5"/>
          <p:cNvSpPr>
            <a:spLocks noGrp="1"/>
          </p:cNvSpPr>
          <p:nvPr>
            <p:ph sz="quarter" idx="4"/>
          </p:nvPr>
        </p:nvSpPr>
        <p:spPr>
          <a:xfrm>
            <a:off x="6172202"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RS"/>
          </a:p>
        </p:txBody>
      </p:sp>
      <p:sp>
        <p:nvSpPr>
          <p:cNvPr id="7" name="Date Placeholder 3"/>
          <p:cNvSpPr>
            <a:spLocks noGrp="1"/>
          </p:cNvSpPr>
          <p:nvPr>
            <p:ph type="dt" sz="half" idx="10"/>
          </p:nvPr>
        </p:nvSpPr>
        <p:spPr/>
        <p:txBody>
          <a:bodyPr/>
          <a:lstStyle>
            <a:lvl1pPr>
              <a:defRPr>
                <a:cs typeface="Arial" panose="020B0604020202020204" pitchFamily="34" charset="0"/>
              </a:defRPr>
            </a:lvl1pPr>
          </a:lstStyle>
          <a:p>
            <a:pPr>
              <a:defRPr/>
            </a:pPr>
            <a:endParaRPr lang="sr-Latn-CS"/>
          </a:p>
        </p:txBody>
      </p:sp>
      <p:sp>
        <p:nvSpPr>
          <p:cNvPr id="8" name="Footer Placeholder 4"/>
          <p:cNvSpPr>
            <a:spLocks noGrp="1"/>
          </p:cNvSpPr>
          <p:nvPr>
            <p:ph type="ftr" sz="quarter" idx="11"/>
          </p:nvPr>
        </p:nvSpPr>
        <p:spPr/>
        <p:txBody>
          <a:bodyPr/>
          <a:lstStyle>
            <a:lvl1pPr>
              <a:defRPr>
                <a:cs typeface="Arial" panose="020B0604020202020204" pitchFamily="34" charset="0"/>
              </a:defRPr>
            </a:lvl1pPr>
          </a:lstStyle>
          <a:p>
            <a:pPr>
              <a:defRPr/>
            </a:pPr>
            <a:endParaRPr lang="sr-Latn-CS"/>
          </a:p>
        </p:txBody>
      </p:sp>
      <p:sp>
        <p:nvSpPr>
          <p:cNvPr id="9" name="Slide Number Placeholder 5"/>
          <p:cNvSpPr>
            <a:spLocks noGrp="1"/>
          </p:cNvSpPr>
          <p:nvPr>
            <p:ph type="sldNum" sz="quarter" idx="12"/>
          </p:nvPr>
        </p:nvSpPr>
        <p:spPr/>
        <p:txBody>
          <a:bodyPr/>
          <a:lstStyle>
            <a:lvl1pPr>
              <a:defRPr>
                <a:latin typeface="Arial" panose="020B0604020202020204" pitchFamily="34" charset="0"/>
              </a:defRPr>
            </a:lvl1pPr>
          </a:lstStyle>
          <a:p>
            <a:fld id="{C2DBF6DF-D5B6-4514-92C9-4D0B34436D12}" type="slidenum">
              <a:rPr lang="sr-Latn-CS" altLang="sr-Latn-RS"/>
              <a:pPr/>
              <a:t>‹#›</a:t>
            </a:fld>
            <a:endParaRPr lang="sr-Latn-CS" altLang="sr-Latn-RS"/>
          </a:p>
        </p:txBody>
      </p:sp>
    </p:spTree>
    <p:extLst>
      <p:ext uri="{BB962C8B-B14F-4D97-AF65-F5344CB8AC3E}">
        <p14:creationId xmlns:p14="http://schemas.microsoft.com/office/powerpoint/2010/main" val="31827031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r-Latn-RS"/>
          </a:p>
        </p:txBody>
      </p:sp>
      <p:sp>
        <p:nvSpPr>
          <p:cNvPr id="3" name="Date Placeholder 3"/>
          <p:cNvSpPr>
            <a:spLocks noGrp="1"/>
          </p:cNvSpPr>
          <p:nvPr>
            <p:ph type="dt" sz="half" idx="10"/>
          </p:nvPr>
        </p:nvSpPr>
        <p:spPr/>
        <p:txBody>
          <a:bodyPr/>
          <a:lstStyle>
            <a:lvl1pPr>
              <a:defRPr>
                <a:cs typeface="Arial" panose="020B0604020202020204" pitchFamily="34" charset="0"/>
              </a:defRPr>
            </a:lvl1pPr>
          </a:lstStyle>
          <a:p>
            <a:pPr>
              <a:defRPr/>
            </a:pPr>
            <a:endParaRPr lang="sr-Latn-CS"/>
          </a:p>
        </p:txBody>
      </p:sp>
      <p:sp>
        <p:nvSpPr>
          <p:cNvPr id="4" name="Footer Placeholder 4"/>
          <p:cNvSpPr>
            <a:spLocks noGrp="1"/>
          </p:cNvSpPr>
          <p:nvPr>
            <p:ph type="ftr" sz="quarter" idx="11"/>
          </p:nvPr>
        </p:nvSpPr>
        <p:spPr/>
        <p:txBody>
          <a:bodyPr/>
          <a:lstStyle>
            <a:lvl1pPr>
              <a:defRPr>
                <a:cs typeface="Arial" panose="020B0604020202020204" pitchFamily="34" charset="0"/>
              </a:defRPr>
            </a:lvl1pPr>
          </a:lstStyle>
          <a:p>
            <a:pPr>
              <a:defRPr/>
            </a:pPr>
            <a:endParaRPr lang="sr-Latn-CS"/>
          </a:p>
        </p:txBody>
      </p:sp>
      <p:sp>
        <p:nvSpPr>
          <p:cNvPr id="5" name="Slide Number Placeholder 5"/>
          <p:cNvSpPr>
            <a:spLocks noGrp="1"/>
          </p:cNvSpPr>
          <p:nvPr>
            <p:ph type="sldNum" sz="quarter" idx="12"/>
          </p:nvPr>
        </p:nvSpPr>
        <p:spPr/>
        <p:txBody>
          <a:bodyPr/>
          <a:lstStyle>
            <a:lvl1pPr>
              <a:defRPr>
                <a:latin typeface="Arial" panose="020B0604020202020204" pitchFamily="34" charset="0"/>
              </a:defRPr>
            </a:lvl1pPr>
          </a:lstStyle>
          <a:p>
            <a:fld id="{780D8629-F280-4137-B38A-7D27FE9AB34D}" type="slidenum">
              <a:rPr lang="sr-Latn-CS" altLang="sr-Latn-RS"/>
              <a:pPr/>
              <a:t>‹#›</a:t>
            </a:fld>
            <a:endParaRPr lang="sr-Latn-CS" altLang="sr-Latn-RS"/>
          </a:p>
        </p:txBody>
      </p:sp>
    </p:spTree>
    <p:extLst>
      <p:ext uri="{BB962C8B-B14F-4D97-AF65-F5344CB8AC3E}">
        <p14:creationId xmlns:p14="http://schemas.microsoft.com/office/powerpoint/2010/main" val="172895539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cs typeface="Arial" panose="020B0604020202020204" pitchFamily="34" charset="0"/>
              </a:defRPr>
            </a:lvl1pPr>
          </a:lstStyle>
          <a:p>
            <a:pPr>
              <a:defRPr/>
            </a:pPr>
            <a:endParaRPr lang="sr-Latn-CS"/>
          </a:p>
        </p:txBody>
      </p:sp>
      <p:sp>
        <p:nvSpPr>
          <p:cNvPr id="3" name="Footer Placeholder 4"/>
          <p:cNvSpPr>
            <a:spLocks noGrp="1"/>
          </p:cNvSpPr>
          <p:nvPr>
            <p:ph type="ftr" sz="quarter" idx="11"/>
          </p:nvPr>
        </p:nvSpPr>
        <p:spPr/>
        <p:txBody>
          <a:bodyPr/>
          <a:lstStyle>
            <a:lvl1pPr>
              <a:defRPr>
                <a:cs typeface="Arial" panose="020B0604020202020204" pitchFamily="34" charset="0"/>
              </a:defRPr>
            </a:lvl1pPr>
          </a:lstStyle>
          <a:p>
            <a:pPr>
              <a:defRPr/>
            </a:pPr>
            <a:endParaRPr lang="sr-Latn-CS"/>
          </a:p>
        </p:txBody>
      </p:sp>
      <p:sp>
        <p:nvSpPr>
          <p:cNvPr id="4" name="Slide Number Placeholder 5"/>
          <p:cNvSpPr>
            <a:spLocks noGrp="1"/>
          </p:cNvSpPr>
          <p:nvPr>
            <p:ph type="sldNum" sz="quarter" idx="12"/>
          </p:nvPr>
        </p:nvSpPr>
        <p:spPr/>
        <p:txBody>
          <a:bodyPr/>
          <a:lstStyle>
            <a:lvl1pPr>
              <a:defRPr>
                <a:latin typeface="Arial" panose="020B0604020202020204" pitchFamily="34" charset="0"/>
              </a:defRPr>
            </a:lvl1pPr>
          </a:lstStyle>
          <a:p>
            <a:fld id="{8A3B3FF1-94AC-4BF9-A25B-B1FE6521E089}" type="slidenum">
              <a:rPr lang="sr-Latn-CS" altLang="sr-Latn-RS"/>
              <a:pPr/>
              <a:t>‹#›</a:t>
            </a:fld>
            <a:endParaRPr lang="sr-Latn-CS" altLang="sr-Latn-RS"/>
          </a:p>
        </p:txBody>
      </p:sp>
    </p:spTree>
    <p:extLst>
      <p:ext uri="{BB962C8B-B14F-4D97-AF65-F5344CB8AC3E}">
        <p14:creationId xmlns:p14="http://schemas.microsoft.com/office/powerpoint/2010/main" val="5565481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1800"/>
            </a:lvl1pPr>
          </a:lstStyle>
          <a:p>
            <a:r>
              <a:rPr lang="en-US"/>
              <a:t>Click to edit Master title style</a:t>
            </a:r>
            <a:endParaRPr lang="sr-Latn-RS"/>
          </a:p>
        </p:txBody>
      </p:sp>
      <p:sp>
        <p:nvSpPr>
          <p:cNvPr id="3" name="Content Placeholder 2"/>
          <p:cNvSpPr>
            <a:spLocks noGrp="1"/>
          </p:cNvSpPr>
          <p:nvPr>
            <p:ph idx="1"/>
          </p:nvPr>
        </p:nvSpPr>
        <p:spPr>
          <a:xfrm>
            <a:off x="5183188" y="987429"/>
            <a:ext cx="6172200" cy="4873625"/>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R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3"/>
          <p:cNvSpPr>
            <a:spLocks noGrp="1"/>
          </p:cNvSpPr>
          <p:nvPr>
            <p:ph type="dt" sz="half" idx="10"/>
          </p:nvPr>
        </p:nvSpPr>
        <p:spPr/>
        <p:txBody>
          <a:bodyPr/>
          <a:lstStyle>
            <a:lvl1pPr>
              <a:defRPr>
                <a:cs typeface="Arial" panose="020B0604020202020204" pitchFamily="34" charset="0"/>
              </a:defRPr>
            </a:lvl1pPr>
          </a:lstStyle>
          <a:p>
            <a:pPr>
              <a:defRPr/>
            </a:pPr>
            <a:endParaRPr lang="sr-Latn-CS"/>
          </a:p>
        </p:txBody>
      </p:sp>
      <p:sp>
        <p:nvSpPr>
          <p:cNvPr id="6" name="Footer Placeholder 4"/>
          <p:cNvSpPr>
            <a:spLocks noGrp="1"/>
          </p:cNvSpPr>
          <p:nvPr>
            <p:ph type="ftr" sz="quarter" idx="11"/>
          </p:nvPr>
        </p:nvSpPr>
        <p:spPr/>
        <p:txBody>
          <a:bodyPr/>
          <a:lstStyle>
            <a:lvl1pPr>
              <a:defRPr>
                <a:cs typeface="Arial" panose="020B0604020202020204" pitchFamily="34" charset="0"/>
              </a:defRPr>
            </a:lvl1pPr>
          </a:lstStyle>
          <a:p>
            <a:pPr>
              <a:defRPr/>
            </a:pPr>
            <a:endParaRPr lang="sr-Latn-CS"/>
          </a:p>
        </p:txBody>
      </p:sp>
      <p:sp>
        <p:nvSpPr>
          <p:cNvPr id="7" name="Slide Number Placeholder 5"/>
          <p:cNvSpPr>
            <a:spLocks noGrp="1"/>
          </p:cNvSpPr>
          <p:nvPr>
            <p:ph type="sldNum" sz="quarter" idx="12"/>
          </p:nvPr>
        </p:nvSpPr>
        <p:spPr/>
        <p:txBody>
          <a:bodyPr/>
          <a:lstStyle>
            <a:lvl1pPr>
              <a:defRPr>
                <a:latin typeface="Arial" panose="020B0604020202020204" pitchFamily="34" charset="0"/>
              </a:defRPr>
            </a:lvl1pPr>
          </a:lstStyle>
          <a:p>
            <a:fld id="{27CF8C23-064C-49CA-BA80-D1E79D0059F6}" type="slidenum">
              <a:rPr lang="sr-Latn-CS" altLang="sr-Latn-RS"/>
              <a:pPr/>
              <a:t>‹#›</a:t>
            </a:fld>
            <a:endParaRPr lang="sr-Latn-CS" altLang="sr-Latn-RS"/>
          </a:p>
        </p:txBody>
      </p:sp>
    </p:spTree>
    <p:extLst>
      <p:ext uri="{BB962C8B-B14F-4D97-AF65-F5344CB8AC3E}">
        <p14:creationId xmlns:p14="http://schemas.microsoft.com/office/powerpoint/2010/main" val="2109342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846C928-F94B-49DE-B237-0B2FD0D062BB}" type="datetimeFigureOut">
              <a:rPr lang="en-GB" smtClean="0"/>
              <a:t>17/05/2022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2932BC-DF23-43D6-B389-0F0874A30651}" type="slidenum">
              <a:rPr lang="en-GB" smtClean="0"/>
              <a:t>‹#›</a:t>
            </a:fld>
            <a:endParaRPr lang="en-GB"/>
          </a:p>
        </p:txBody>
      </p:sp>
    </p:spTree>
    <p:extLst>
      <p:ext uri="{BB962C8B-B14F-4D97-AF65-F5344CB8AC3E}">
        <p14:creationId xmlns:p14="http://schemas.microsoft.com/office/powerpoint/2010/main" val="16337265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1800"/>
            </a:lvl1pPr>
          </a:lstStyle>
          <a:p>
            <a:r>
              <a:rPr lang="en-US"/>
              <a:t>Click to edit Master title style</a:t>
            </a:r>
            <a:endParaRPr lang="sr-Latn-RS"/>
          </a:p>
        </p:txBody>
      </p:sp>
      <p:sp>
        <p:nvSpPr>
          <p:cNvPr id="3" name="Picture Placeholder 2"/>
          <p:cNvSpPr>
            <a:spLocks noGrp="1"/>
          </p:cNvSpPr>
          <p:nvPr>
            <p:ph type="pic" idx="1"/>
          </p:nvPr>
        </p:nvSpPr>
        <p:spPr>
          <a:xfrm>
            <a:off x="5183188" y="987429"/>
            <a:ext cx="6172200" cy="4873625"/>
          </a:xfrm>
        </p:spPr>
        <p:txBody>
          <a:bodyPr rtlCol="0">
            <a:normAutofit/>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pPr lvl="0"/>
            <a:endParaRPr lang="sr-Latn-RS"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3"/>
          <p:cNvSpPr>
            <a:spLocks noGrp="1"/>
          </p:cNvSpPr>
          <p:nvPr>
            <p:ph type="dt" sz="half" idx="10"/>
          </p:nvPr>
        </p:nvSpPr>
        <p:spPr/>
        <p:txBody>
          <a:bodyPr/>
          <a:lstStyle>
            <a:lvl1pPr>
              <a:defRPr>
                <a:cs typeface="Arial" panose="020B0604020202020204" pitchFamily="34" charset="0"/>
              </a:defRPr>
            </a:lvl1pPr>
          </a:lstStyle>
          <a:p>
            <a:pPr>
              <a:defRPr/>
            </a:pPr>
            <a:endParaRPr lang="sr-Latn-CS"/>
          </a:p>
        </p:txBody>
      </p:sp>
      <p:sp>
        <p:nvSpPr>
          <p:cNvPr id="6" name="Footer Placeholder 4"/>
          <p:cNvSpPr>
            <a:spLocks noGrp="1"/>
          </p:cNvSpPr>
          <p:nvPr>
            <p:ph type="ftr" sz="quarter" idx="11"/>
          </p:nvPr>
        </p:nvSpPr>
        <p:spPr/>
        <p:txBody>
          <a:bodyPr/>
          <a:lstStyle>
            <a:lvl1pPr>
              <a:defRPr>
                <a:cs typeface="Arial" panose="020B0604020202020204" pitchFamily="34" charset="0"/>
              </a:defRPr>
            </a:lvl1pPr>
          </a:lstStyle>
          <a:p>
            <a:pPr>
              <a:defRPr/>
            </a:pPr>
            <a:endParaRPr lang="sr-Latn-CS"/>
          </a:p>
        </p:txBody>
      </p:sp>
      <p:sp>
        <p:nvSpPr>
          <p:cNvPr id="7" name="Slide Number Placeholder 5"/>
          <p:cNvSpPr>
            <a:spLocks noGrp="1"/>
          </p:cNvSpPr>
          <p:nvPr>
            <p:ph type="sldNum" sz="quarter" idx="12"/>
          </p:nvPr>
        </p:nvSpPr>
        <p:spPr/>
        <p:txBody>
          <a:bodyPr/>
          <a:lstStyle>
            <a:lvl1pPr>
              <a:defRPr>
                <a:latin typeface="Arial" panose="020B0604020202020204" pitchFamily="34" charset="0"/>
              </a:defRPr>
            </a:lvl1pPr>
          </a:lstStyle>
          <a:p>
            <a:fld id="{E63BFACF-495F-45BC-8AFA-68E6CB5F14D5}" type="slidenum">
              <a:rPr lang="sr-Latn-CS" altLang="sr-Latn-RS"/>
              <a:pPr/>
              <a:t>‹#›</a:t>
            </a:fld>
            <a:endParaRPr lang="sr-Latn-CS" altLang="sr-Latn-RS"/>
          </a:p>
        </p:txBody>
      </p:sp>
    </p:spTree>
    <p:extLst>
      <p:ext uri="{BB962C8B-B14F-4D97-AF65-F5344CB8AC3E}">
        <p14:creationId xmlns:p14="http://schemas.microsoft.com/office/powerpoint/2010/main" val="99554172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r-Latn-RS"/>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RS"/>
          </a:p>
        </p:txBody>
      </p:sp>
      <p:sp>
        <p:nvSpPr>
          <p:cNvPr id="4" name="Date Placeholder 3"/>
          <p:cNvSpPr>
            <a:spLocks noGrp="1"/>
          </p:cNvSpPr>
          <p:nvPr>
            <p:ph type="dt" sz="half" idx="10"/>
          </p:nvPr>
        </p:nvSpPr>
        <p:spPr/>
        <p:txBody>
          <a:bodyPr/>
          <a:lstStyle>
            <a:lvl1pPr>
              <a:defRPr>
                <a:cs typeface="Arial" panose="020B0604020202020204" pitchFamily="34" charset="0"/>
              </a:defRPr>
            </a:lvl1pPr>
          </a:lstStyle>
          <a:p>
            <a:pPr>
              <a:defRPr/>
            </a:pPr>
            <a:endParaRPr lang="sr-Latn-CS"/>
          </a:p>
        </p:txBody>
      </p:sp>
      <p:sp>
        <p:nvSpPr>
          <p:cNvPr id="5" name="Footer Placeholder 4"/>
          <p:cNvSpPr>
            <a:spLocks noGrp="1"/>
          </p:cNvSpPr>
          <p:nvPr>
            <p:ph type="ftr" sz="quarter" idx="11"/>
          </p:nvPr>
        </p:nvSpPr>
        <p:spPr/>
        <p:txBody>
          <a:bodyPr/>
          <a:lstStyle>
            <a:lvl1pPr>
              <a:defRPr>
                <a:cs typeface="Arial" panose="020B0604020202020204" pitchFamily="34" charset="0"/>
              </a:defRPr>
            </a:lvl1pPr>
          </a:lstStyle>
          <a:p>
            <a:pPr>
              <a:defRPr/>
            </a:pPr>
            <a:endParaRPr lang="sr-Latn-CS"/>
          </a:p>
        </p:txBody>
      </p:sp>
      <p:sp>
        <p:nvSpPr>
          <p:cNvPr id="6" name="Slide Number Placeholder 5"/>
          <p:cNvSpPr>
            <a:spLocks noGrp="1"/>
          </p:cNvSpPr>
          <p:nvPr>
            <p:ph type="sldNum" sz="quarter" idx="12"/>
          </p:nvPr>
        </p:nvSpPr>
        <p:spPr/>
        <p:txBody>
          <a:bodyPr/>
          <a:lstStyle>
            <a:lvl1pPr>
              <a:defRPr>
                <a:latin typeface="Arial" panose="020B0604020202020204" pitchFamily="34" charset="0"/>
              </a:defRPr>
            </a:lvl1pPr>
          </a:lstStyle>
          <a:p>
            <a:fld id="{182E10BD-CC78-425C-A44C-A73BC0AAC1AF}" type="slidenum">
              <a:rPr lang="sr-Latn-CS" altLang="sr-Latn-RS"/>
              <a:pPr/>
              <a:t>‹#›</a:t>
            </a:fld>
            <a:endParaRPr lang="sr-Latn-CS" altLang="sr-Latn-RS"/>
          </a:p>
        </p:txBody>
      </p:sp>
    </p:spTree>
    <p:extLst>
      <p:ext uri="{BB962C8B-B14F-4D97-AF65-F5344CB8AC3E}">
        <p14:creationId xmlns:p14="http://schemas.microsoft.com/office/powerpoint/2010/main" val="73446766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2" y="365125"/>
            <a:ext cx="2628900" cy="5811838"/>
          </a:xfrm>
        </p:spPr>
        <p:txBody>
          <a:bodyPr vert="eaVert"/>
          <a:lstStyle/>
          <a:p>
            <a:r>
              <a:rPr lang="en-US"/>
              <a:t>Click to edit Master title style</a:t>
            </a:r>
            <a:endParaRPr lang="sr-Latn-RS"/>
          </a:p>
        </p:txBody>
      </p:sp>
      <p:sp>
        <p:nvSpPr>
          <p:cNvPr id="3" name="Vertical Text Placeholder 2"/>
          <p:cNvSpPr>
            <a:spLocks noGrp="1"/>
          </p:cNvSpPr>
          <p:nvPr>
            <p:ph type="body" orient="vert" idx="1"/>
          </p:nvPr>
        </p:nvSpPr>
        <p:spPr>
          <a:xfrm>
            <a:off x="838202"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RS"/>
          </a:p>
        </p:txBody>
      </p:sp>
      <p:sp>
        <p:nvSpPr>
          <p:cNvPr id="4" name="Date Placeholder 3"/>
          <p:cNvSpPr>
            <a:spLocks noGrp="1"/>
          </p:cNvSpPr>
          <p:nvPr>
            <p:ph type="dt" sz="half" idx="10"/>
          </p:nvPr>
        </p:nvSpPr>
        <p:spPr/>
        <p:txBody>
          <a:bodyPr/>
          <a:lstStyle>
            <a:lvl1pPr>
              <a:defRPr>
                <a:cs typeface="Arial" panose="020B0604020202020204" pitchFamily="34" charset="0"/>
              </a:defRPr>
            </a:lvl1pPr>
          </a:lstStyle>
          <a:p>
            <a:pPr>
              <a:defRPr/>
            </a:pPr>
            <a:endParaRPr lang="sr-Latn-CS"/>
          </a:p>
        </p:txBody>
      </p:sp>
      <p:sp>
        <p:nvSpPr>
          <p:cNvPr id="5" name="Footer Placeholder 4"/>
          <p:cNvSpPr>
            <a:spLocks noGrp="1"/>
          </p:cNvSpPr>
          <p:nvPr>
            <p:ph type="ftr" sz="quarter" idx="11"/>
          </p:nvPr>
        </p:nvSpPr>
        <p:spPr/>
        <p:txBody>
          <a:bodyPr/>
          <a:lstStyle>
            <a:lvl1pPr>
              <a:defRPr>
                <a:cs typeface="Arial" panose="020B0604020202020204" pitchFamily="34" charset="0"/>
              </a:defRPr>
            </a:lvl1pPr>
          </a:lstStyle>
          <a:p>
            <a:pPr>
              <a:defRPr/>
            </a:pPr>
            <a:endParaRPr lang="sr-Latn-CS"/>
          </a:p>
        </p:txBody>
      </p:sp>
      <p:sp>
        <p:nvSpPr>
          <p:cNvPr id="6" name="Slide Number Placeholder 5"/>
          <p:cNvSpPr>
            <a:spLocks noGrp="1"/>
          </p:cNvSpPr>
          <p:nvPr>
            <p:ph type="sldNum" sz="quarter" idx="12"/>
          </p:nvPr>
        </p:nvSpPr>
        <p:spPr/>
        <p:txBody>
          <a:bodyPr/>
          <a:lstStyle>
            <a:lvl1pPr>
              <a:defRPr>
                <a:latin typeface="Arial" panose="020B0604020202020204" pitchFamily="34" charset="0"/>
              </a:defRPr>
            </a:lvl1pPr>
          </a:lstStyle>
          <a:p>
            <a:fld id="{A80FDC0D-D789-4678-B16F-8B911A1D3937}" type="slidenum">
              <a:rPr lang="sr-Latn-CS" altLang="sr-Latn-RS"/>
              <a:pPr/>
              <a:t>‹#›</a:t>
            </a:fld>
            <a:endParaRPr lang="sr-Latn-CS" altLang="sr-Latn-RS"/>
          </a:p>
        </p:txBody>
      </p:sp>
    </p:spTree>
    <p:extLst>
      <p:ext uri="{BB962C8B-B14F-4D97-AF65-F5344CB8AC3E}">
        <p14:creationId xmlns:p14="http://schemas.microsoft.com/office/powerpoint/2010/main" val="1483661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846C928-F94B-49DE-B237-0B2FD0D062BB}" type="datetimeFigureOut">
              <a:rPr lang="en-GB" smtClean="0"/>
              <a:t>17/05/2022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2932BC-DF23-43D6-B389-0F0874A30651}" type="slidenum">
              <a:rPr lang="en-GB" smtClean="0"/>
              <a:t>‹#›</a:t>
            </a:fld>
            <a:endParaRPr lang="en-GB"/>
          </a:p>
        </p:txBody>
      </p:sp>
    </p:spTree>
    <p:extLst>
      <p:ext uri="{BB962C8B-B14F-4D97-AF65-F5344CB8AC3E}">
        <p14:creationId xmlns:p14="http://schemas.microsoft.com/office/powerpoint/2010/main" val="1335964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B846C928-F94B-49DE-B237-0B2FD0D062BB}" type="datetimeFigureOut">
              <a:rPr lang="en-GB" smtClean="0"/>
              <a:t>17/05/2022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52932BC-DF23-43D6-B389-0F0874A30651}" type="slidenum">
              <a:rPr lang="en-GB" smtClean="0"/>
              <a:t>‹#›</a:t>
            </a:fld>
            <a:endParaRPr lang="en-GB"/>
          </a:p>
        </p:txBody>
      </p:sp>
    </p:spTree>
    <p:extLst>
      <p:ext uri="{BB962C8B-B14F-4D97-AF65-F5344CB8AC3E}">
        <p14:creationId xmlns:p14="http://schemas.microsoft.com/office/powerpoint/2010/main" val="22204974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B846C928-F94B-49DE-B237-0B2FD0D062BB}" type="datetimeFigureOut">
              <a:rPr lang="en-GB" smtClean="0"/>
              <a:t>17/05/2022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52932BC-DF23-43D6-B389-0F0874A30651}" type="slidenum">
              <a:rPr lang="en-GB" smtClean="0"/>
              <a:t>‹#›</a:t>
            </a:fld>
            <a:endParaRPr lang="en-GB"/>
          </a:p>
        </p:txBody>
      </p:sp>
    </p:spTree>
    <p:extLst>
      <p:ext uri="{BB962C8B-B14F-4D97-AF65-F5344CB8AC3E}">
        <p14:creationId xmlns:p14="http://schemas.microsoft.com/office/powerpoint/2010/main" val="73781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B846C928-F94B-49DE-B237-0B2FD0D062BB}" type="datetimeFigureOut">
              <a:rPr lang="en-GB" smtClean="0"/>
              <a:t>17/05/2022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52932BC-DF23-43D6-B389-0F0874A30651}" type="slidenum">
              <a:rPr lang="en-GB" smtClean="0"/>
              <a:t>‹#›</a:t>
            </a:fld>
            <a:endParaRPr lang="en-GB"/>
          </a:p>
        </p:txBody>
      </p:sp>
    </p:spTree>
    <p:extLst>
      <p:ext uri="{BB962C8B-B14F-4D97-AF65-F5344CB8AC3E}">
        <p14:creationId xmlns:p14="http://schemas.microsoft.com/office/powerpoint/2010/main" val="4249656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46C928-F94B-49DE-B237-0B2FD0D062BB}" type="datetimeFigureOut">
              <a:rPr lang="en-GB" smtClean="0"/>
              <a:t>17/05/2022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52932BC-DF23-43D6-B389-0F0874A30651}" type="slidenum">
              <a:rPr lang="en-GB" smtClean="0"/>
              <a:t>‹#›</a:t>
            </a:fld>
            <a:endParaRPr lang="en-GB"/>
          </a:p>
        </p:txBody>
      </p:sp>
    </p:spTree>
    <p:extLst>
      <p:ext uri="{BB962C8B-B14F-4D97-AF65-F5344CB8AC3E}">
        <p14:creationId xmlns:p14="http://schemas.microsoft.com/office/powerpoint/2010/main" val="2347137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846C928-F94B-49DE-B237-0B2FD0D062BB}" type="datetimeFigureOut">
              <a:rPr lang="en-GB" smtClean="0"/>
              <a:t>17/05/2022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52932BC-DF23-43D6-B389-0F0874A30651}" type="slidenum">
              <a:rPr lang="en-GB" smtClean="0"/>
              <a:t>‹#›</a:t>
            </a:fld>
            <a:endParaRPr lang="en-GB"/>
          </a:p>
        </p:txBody>
      </p:sp>
    </p:spTree>
    <p:extLst>
      <p:ext uri="{BB962C8B-B14F-4D97-AF65-F5344CB8AC3E}">
        <p14:creationId xmlns:p14="http://schemas.microsoft.com/office/powerpoint/2010/main" val="23175094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846C928-F94B-49DE-B237-0B2FD0D062BB}" type="datetimeFigureOut">
              <a:rPr lang="en-GB" smtClean="0"/>
              <a:t>17/05/2022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52932BC-DF23-43D6-B389-0F0874A30651}" type="slidenum">
              <a:rPr lang="en-GB" smtClean="0"/>
              <a:t>‹#›</a:t>
            </a:fld>
            <a:endParaRPr lang="en-GB"/>
          </a:p>
        </p:txBody>
      </p:sp>
    </p:spTree>
    <p:extLst>
      <p:ext uri="{BB962C8B-B14F-4D97-AF65-F5344CB8AC3E}">
        <p14:creationId xmlns:p14="http://schemas.microsoft.com/office/powerpoint/2010/main" val="2297870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46C928-F94B-49DE-B237-0B2FD0D062BB}" type="datetimeFigureOut">
              <a:rPr lang="en-GB" smtClean="0"/>
              <a:t>17/05/2022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2932BC-DF23-43D6-B389-0F0874A30651}" type="slidenum">
              <a:rPr lang="en-GB" smtClean="0"/>
              <a:t>‹#›</a:t>
            </a:fld>
            <a:endParaRPr lang="en-GB"/>
          </a:p>
        </p:txBody>
      </p:sp>
    </p:spTree>
    <p:extLst>
      <p:ext uri="{BB962C8B-B14F-4D97-AF65-F5344CB8AC3E}">
        <p14:creationId xmlns:p14="http://schemas.microsoft.com/office/powerpoint/2010/main" val="23016588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a:stretch>
        </a:blipFill>
        <a:effectLst/>
      </p:bgPr>
    </p:bg>
    <p:spTree>
      <p:nvGrpSpPr>
        <p:cNvPr id="1" name=""/>
        <p:cNvGrpSpPr/>
        <p:nvPr/>
      </p:nvGrpSpPr>
      <p:grpSpPr>
        <a:xfrm>
          <a:off x="0" y="0"/>
          <a:ext cx="0" cy="0"/>
          <a:chOff x="0" y="0"/>
          <a:chExt cx="0" cy="0"/>
        </a:xfrm>
      </p:grpSpPr>
      <p:sp>
        <p:nvSpPr>
          <p:cNvPr id="2050" name="Title Placeholder 1"/>
          <p:cNvSpPr>
            <a:spLocks noGrp="1" noChangeArrowheads="1"/>
          </p:cNvSpPr>
          <p:nvPr>
            <p:ph type="title"/>
          </p:nvPr>
        </p:nvSpPr>
        <p:spPr bwMode="auto">
          <a:xfrm>
            <a:off x="838200" y="365126"/>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sr-Latn-RS"/>
              <a:t>Click to edit Master title style</a:t>
            </a:r>
            <a:endParaRPr lang="sr-Latn-RS" altLang="sr-Latn-RS"/>
          </a:p>
        </p:txBody>
      </p:sp>
      <p:sp>
        <p:nvSpPr>
          <p:cNvPr id="2051" name="Text Placeholder 2"/>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sr-Latn-RS" altLang="en-US"/>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675">
                <a:solidFill>
                  <a:prstClr val="black">
                    <a:tint val="75000"/>
                  </a:prstClr>
                </a:solidFill>
                <a:latin typeface="+mn-lt"/>
                <a:cs typeface="+mn-cs"/>
              </a:defRPr>
            </a:lvl1pPr>
          </a:lstStyle>
          <a:p>
            <a:pPr>
              <a:defRPr/>
            </a:pPr>
            <a:endParaRPr lang="sr-Latn-C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675">
                <a:solidFill>
                  <a:prstClr val="black">
                    <a:tint val="75000"/>
                  </a:prstClr>
                </a:solidFill>
                <a:latin typeface="+mn-lt"/>
                <a:cs typeface="+mn-cs"/>
              </a:defRPr>
            </a:lvl1pPr>
          </a:lstStyle>
          <a:p>
            <a:pPr>
              <a:defRPr/>
            </a:pPr>
            <a:endParaRPr lang="sr-Latn-C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600">
                <a:solidFill>
                  <a:srgbClr val="898989"/>
                </a:solidFill>
                <a:latin typeface="Calibri" panose="020F0502020204030204" pitchFamily="34" charset="0"/>
              </a:defRPr>
            </a:lvl1pPr>
          </a:lstStyle>
          <a:p>
            <a:pPr fontAlgn="base">
              <a:spcBef>
                <a:spcPct val="0"/>
              </a:spcBef>
              <a:spcAft>
                <a:spcPct val="0"/>
              </a:spcAft>
            </a:pPr>
            <a:fld id="{F28AB691-CAC7-4BE3-9719-4A7BFC03525B}" type="slidenum">
              <a:rPr lang="sr-Latn-CS" altLang="sr-Latn-RS" smtClean="0">
                <a:cs typeface="Arial" panose="020B0604020202020204" pitchFamily="34" charset="0"/>
              </a:rPr>
              <a:pPr fontAlgn="base">
                <a:spcBef>
                  <a:spcPct val="0"/>
                </a:spcBef>
                <a:spcAft>
                  <a:spcPct val="0"/>
                </a:spcAft>
              </a:pPr>
              <a:t>‹#›</a:t>
            </a:fld>
            <a:endParaRPr lang="sr-Latn-CS" altLang="sr-Latn-RS">
              <a:cs typeface="Arial" panose="020B0604020202020204" pitchFamily="34" charset="0"/>
            </a:endParaRPr>
          </a:p>
        </p:txBody>
      </p:sp>
    </p:spTree>
    <p:extLst>
      <p:ext uri="{BB962C8B-B14F-4D97-AF65-F5344CB8AC3E}">
        <p14:creationId xmlns:p14="http://schemas.microsoft.com/office/powerpoint/2010/main" val="34373032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514350" rtl="0" eaLnBrk="0" fontAlgn="base" hangingPunct="0">
        <a:lnSpc>
          <a:spcPct val="90000"/>
        </a:lnSpc>
        <a:spcBef>
          <a:spcPct val="0"/>
        </a:spcBef>
        <a:spcAft>
          <a:spcPct val="0"/>
        </a:spcAft>
        <a:defRPr sz="2400" kern="1200">
          <a:solidFill>
            <a:schemeClr val="tx1"/>
          </a:solidFill>
          <a:latin typeface="+mj-lt"/>
          <a:ea typeface="+mj-ea"/>
          <a:cs typeface="+mj-cs"/>
        </a:defRPr>
      </a:lvl1pPr>
      <a:lvl2pPr algn="l" defTabSz="514350" rtl="0" eaLnBrk="0" fontAlgn="base" hangingPunct="0">
        <a:lnSpc>
          <a:spcPct val="90000"/>
        </a:lnSpc>
        <a:spcBef>
          <a:spcPct val="0"/>
        </a:spcBef>
        <a:spcAft>
          <a:spcPct val="0"/>
        </a:spcAft>
        <a:defRPr sz="2400">
          <a:solidFill>
            <a:schemeClr val="tx1"/>
          </a:solidFill>
          <a:latin typeface="Calibri Light" panose="020F0302020204030204" pitchFamily="34" charset="0"/>
        </a:defRPr>
      </a:lvl2pPr>
      <a:lvl3pPr algn="l" defTabSz="514350" rtl="0" eaLnBrk="0" fontAlgn="base" hangingPunct="0">
        <a:lnSpc>
          <a:spcPct val="90000"/>
        </a:lnSpc>
        <a:spcBef>
          <a:spcPct val="0"/>
        </a:spcBef>
        <a:spcAft>
          <a:spcPct val="0"/>
        </a:spcAft>
        <a:defRPr sz="2400">
          <a:solidFill>
            <a:schemeClr val="tx1"/>
          </a:solidFill>
          <a:latin typeface="Calibri Light" panose="020F0302020204030204" pitchFamily="34" charset="0"/>
        </a:defRPr>
      </a:lvl3pPr>
      <a:lvl4pPr algn="l" defTabSz="514350" rtl="0" eaLnBrk="0" fontAlgn="base" hangingPunct="0">
        <a:lnSpc>
          <a:spcPct val="90000"/>
        </a:lnSpc>
        <a:spcBef>
          <a:spcPct val="0"/>
        </a:spcBef>
        <a:spcAft>
          <a:spcPct val="0"/>
        </a:spcAft>
        <a:defRPr sz="2400">
          <a:solidFill>
            <a:schemeClr val="tx1"/>
          </a:solidFill>
          <a:latin typeface="Calibri Light" panose="020F0302020204030204" pitchFamily="34" charset="0"/>
        </a:defRPr>
      </a:lvl4pPr>
      <a:lvl5pPr algn="l" defTabSz="514350" rtl="0" eaLnBrk="0" fontAlgn="base" hangingPunct="0">
        <a:lnSpc>
          <a:spcPct val="90000"/>
        </a:lnSpc>
        <a:spcBef>
          <a:spcPct val="0"/>
        </a:spcBef>
        <a:spcAft>
          <a:spcPct val="0"/>
        </a:spcAft>
        <a:defRPr sz="2400">
          <a:solidFill>
            <a:schemeClr val="tx1"/>
          </a:solidFill>
          <a:latin typeface="Calibri Light" panose="020F0302020204030204" pitchFamily="34" charset="0"/>
        </a:defRPr>
      </a:lvl5pPr>
      <a:lvl6pPr marL="342900" algn="l" defTabSz="514350" rtl="0" fontAlgn="base">
        <a:lnSpc>
          <a:spcPct val="90000"/>
        </a:lnSpc>
        <a:spcBef>
          <a:spcPct val="0"/>
        </a:spcBef>
        <a:spcAft>
          <a:spcPct val="0"/>
        </a:spcAft>
        <a:defRPr sz="2475">
          <a:solidFill>
            <a:schemeClr val="tx1"/>
          </a:solidFill>
          <a:latin typeface="Calibri Light" panose="020F0302020204030204" pitchFamily="34" charset="0"/>
        </a:defRPr>
      </a:lvl6pPr>
      <a:lvl7pPr marL="685800" algn="l" defTabSz="514350" rtl="0" fontAlgn="base">
        <a:lnSpc>
          <a:spcPct val="90000"/>
        </a:lnSpc>
        <a:spcBef>
          <a:spcPct val="0"/>
        </a:spcBef>
        <a:spcAft>
          <a:spcPct val="0"/>
        </a:spcAft>
        <a:defRPr sz="2475">
          <a:solidFill>
            <a:schemeClr val="tx1"/>
          </a:solidFill>
          <a:latin typeface="Calibri Light" panose="020F0302020204030204" pitchFamily="34" charset="0"/>
        </a:defRPr>
      </a:lvl7pPr>
      <a:lvl8pPr marL="1028700" algn="l" defTabSz="514350" rtl="0" fontAlgn="base">
        <a:lnSpc>
          <a:spcPct val="90000"/>
        </a:lnSpc>
        <a:spcBef>
          <a:spcPct val="0"/>
        </a:spcBef>
        <a:spcAft>
          <a:spcPct val="0"/>
        </a:spcAft>
        <a:defRPr sz="2475">
          <a:solidFill>
            <a:schemeClr val="tx1"/>
          </a:solidFill>
          <a:latin typeface="Calibri Light" panose="020F0302020204030204" pitchFamily="34" charset="0"/>
        </a:defRPr>
      </a:lvl8pPr>
      <a:lvl9pPr marL="1371600" algn="l" defTabSz="514350" rtl="0" fontAlgn="base">
        <a:lnSpc>
          <a:spcPct val="90000"/>
        </a:lnSpc>
        <a:spcBef>
          <a:spcPct val="0"/>
        </a:spcBef>
        <a:spcAft>
          <a:spcPct val="0"/>
        </a:spcAft>
        <a:defRPr sz="2475">
          <a:solidFill>
            <a:schemeClr val="tx1"/>
          </a:solidFill>
          <a:latin typeface="Calibri Light" panose="020F0302020204030204" pitchFamily="34" charset="0"/>
        </a:defRPr>
      </a:lvl9pPr>
    </p:titleStyle>
    <p:bodyStyle>
      <a:lvl1pPr marL="128588" indent="-128588" algn="l" defTabSz="514350" rtl="0" eaLnBrk="0" fontAlgn="base" hangingPunct="0">
        <a:lnSpc>
          <a:spcPct val="90000"/>
        </a:lnSpc>
        <a:spcBef>
          <a:spcPts val="563"/>
        </a:spcBef>
        <a:spcAft>
          <a:spcPct val="0"/>
        </a:spcAft>
        <a:buFont typeface="Arial" panose="020B0604020202020204" pitchFamily="34" charset="0"/>
        <a:buChar char="•"/>
        <a:defRPr sz="1500" kern="1200">
          <a:solidFill>
            <a:schemeClr val="tx1"/>
          </a:solidFill>
          <a:latin typeface="+mn-lt"/>
          <a:ea typeface="+mn-ea"/>
          <a:cs typeface="+mn-cs"/>
        </a:defRPr>
      </a:lvl1pPr>
      <a:lvl2pPr marL="385763" indent="-128588" algn="l" defTabSz="514350" rtl="0" eaLnBrk="0" fontAlgn="base" hangingPunct="0">
        <a:lnSpc>
          <a:spcPct val="90000"/>
        </a:lnSpc>
        <a:spcBef>
          <a:spcPts val="275"/>
        </a:spcBef>
        <a:spcAft>
          <a:spcPct val="0"/>
        </a:spcAft>
        <a:buFont typeface="Arial" panose="020B0604020202020204" pitchFamily="34" charset="0"/>
        <a:buChar char="•"/>
        <a:defRPr kern="1200">
          <a:solidFill>
            <a:schemeClr val="tx1"/>
          </a:solidFill>
          <a:latin typeface="+mn-lt"/>
          <a:ea typeface="+mn-ea"/>
          <a:cs typeface="+mn-cs"/>
        </a:defRPr>
      </a:lvl2pPr>
      <a:lvl3pPr marL="642938" indent="-128588" algn="l" defTabSz="514350" rtl="0" eaLnBrk="0" fontAlgn="base" hangingPunct="0">
        <a:lnSpc>
          <a:spcPct val="90000"/>
        </a:lnSpc>
        <a:spcBef>
          <a:spcPts val="275"/>
        </a:spcBef>
        <a:spcAft>
          <a:spcPct val="0"/>
        </a:spcAft>
        <a:buFont typeface="Arial" panose="020B0604020202020204" pitchFamily="34" charset="0"/>
        <a:buChar char="•"/>
        <a:defRPr sz="1100" kern="1200">
          <a:solidFill>
            <a:schemeClr val="tx1"/>
          </a:solidFill>
          <a:latin typeface="+mn-lt"/>
          <a:ea typeface="+mn-ea"/>
          <a:cs typeface="+mn-cs"/>
        </a:defRPr>
      </a:lvl3pPr>
      <a:lvl4pPr marL="900113" indent="-128588" algn="l" defTabSz="514350" rtl="0" eaLnBrk="0" fontAlgn="base" hangingPunct="0">
        <a:lnSpc>
          <a:spcPct val="90000"/>
        </a:lnSpc>
        <a:spcBef>
          <a:spcPts val="275"/>
        </a:spcBef>
        <a:spcAft>
          <a:spcPct val="0"/>
        </a:spcAft>
        <a:buFont typeface="Arial" panose="020B0604020202020204" pitchFamily="34" charset="0"/>
        <a:buChar char="•"/>
        <a:defRPr sz="900" kern="1200">
          <a:solidFill>
            <a:schemeClr val="tx1"/>
          </a:solidFill>
          <a:latin typeface="+mn-lt"/>
          <a:ea typeface="+mn-ea"/>
          <a:cs typeface="+mn-cs"/>
        </a:defRPr>
      </a:lvl4pPr>
      <a:lvl5pPr marL="1157288" indent="-128588" algn="l" defTabSz="514350" rtl="0" eaLnBrk="0" fontAlgn="base" hangingPunct="0">
        <a:lnSpc>
          <a:spcPct val="90000"/>
        </a:lnSpc>
        <a:spcBef>
          <a:spcPts val="275"/>
        </a:spcBef>
        <a:spcAft>
          <a:spcPct val="0"/>
        </a:spcAft>
        <a:buFont typeface="Arial" panose="020B0604020202020204" pitchFamily="34" charset="0"/>
        <a:buChar char="•"/>
        <a:defRPr sz="900"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sr-Latn-R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316414" y="857250"/>
            <a:ext cx="6351587" cy="857250"/>
          </a:xfrm>
        </p:spPr>
        <p:txBody>
          <a:bodyPr/>
          <a:lstStyle/>
          <a:p>
            <a:pPr algn="r">
              <a:defRPr/>
            </a:pPr>
            <a:r>
              <a:rPr lang="en-US" sz="1500" dirty="0">
                <a:solidFill>
                  <a:srgbClr val="0070C0"/>
                </a:solidFill>
                <a:latin typeface="+mn-lt"/>
                <a:cs typeface="Times New Roman" panose="02020603050405020304" pitchFamily="18" charset="0"/>
              </a:rPr>
              <a:t>                                                                                      </a:t>
            </a:r>
            <a:r>
              <a:rPr lang="sr-Cyrl-RS" sz="1500" dirty="0">
                <a:solidFill>
                  <a:srgbClr val="0070C0"/>
                </a:solidFill>
                <a:latin typeface="+mn-lt"/>
                <a:cs typeface="Times New Roman" panose="02020603050405020304" pitchFamily="18" charset="0"/>
              </a:rPr>
              <a:t>                           </a:t>
            </a:r>
            <a:endParaRPr lang="en-GB" sz="1500" dirty="0">
              <a:solidFill>
                <a:srgbClr val="0070C0"/>
              </a:solidFill>
              <a:latin typeface="+mn-lt"/>
              <a:cs typeface="Times New Roman" panose="02020603050405020304" pitchFamily="18" charset="0"/>
            </a:endParaRPr>
          </a:p>
        </p:txBody>
      </p:sp>
      <p:sp>
        <p:nvSpPr>
          <p:cNvPr id="7" name="Footer Placeholder 6"/>
          <p:cNvSpPr>
            <a:spLocks noGrp="1"/>
          </p:cNvSpPr>
          <p:nvPr>
            <p:ph type="ftr" sz="quarter" idx="11"/>
          </p:nvPr>
        </p:nvSpPr>
        <p:spPr>
          <a:xfrm>
            <a:off x="6781800" y="5086350"/>
            <a:ext cx="2628900" cy="812800"/>
          </a:xfrm>
        </p:spPr>
        <p:txBody>
          <a:bodyPr/>
          <a:lstStyle/>
          <a:p>
            <a:pPr>
              <a:defRPr/>
            </a:pPr>
            <a:r>
              <a:rPr lang="sr-Latn-CS" sz="1500" dirty="0">
                <a:solidFill>
                  <a:srgbClr val="0070C0"/>
                </a:solidFill>
              </a:rPr>
              <a:t>Doc. dr. Zorančo Vasilkov</a:t>
            </a:r>
          </a:p>
          <a:p>
            <a:pPr>
              <a:defRPr/>
            </a:pPr>
            <a:r>
              <a:rPr lang="sr-Latn-CS" sz="1500" dirty="0">
                <a:solidFill>
                  <a:srgbClr val="0070C0"/>
                </a:solidFill>
              </a:rPr>
              <a:t>vasilkovzoranco</a:t>
            </a:r>
            <a:r>
              <a:rPr lang="en-US" sz="1500" dirty="0">
                <a:solidFill>
                  <a:srgbClr val="0070C0"/>
                </a:solidFill>
              </a:rPr>
              <a:t>@yahoo.com</a:t>
            </a:r>
            <a:endParaRPr lang="sr-Latn-CS" sz="1500" dirty="0">
              <a:solidFill>
                <a:srgbClr val="0070C0"/>
              </a:solidFill>
            </a:endParaRPr>
          </a:p>
        </p:txBody>
      </p:sp>
      <p:sp>
        <p:nvSpPr>
          <p:cNvPr id="16388" name="Slide Number Placeholder 7"/>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557213" indent="-214313">
              <a:defRPr>
                <a:solidFill>
                  <a:schemeClr val="tx1"/>
                </a:solidFill>
                <a:latin typeface="Arial" panose="020B0604020202020204" pitchFamily="34" charset="0"/>
                <a:cs typeface="Arial" panose="020B0604020202020204" pitchFamily="34" charset="0"/>
              </a:defRPr>
            </a:lvl2pPr>
            <a:lvl3pPr marL="857250" indent="-171450">
              <a:defRPr>
                <a:solidFill>
                  <a:schemeClr val="tx1"/>
                </a:solidFill>
                <a:latin typeface="Arial" panose="020B0604020202020204" pitchFamily="34" charset="0"/>
                <a:cs typeface="Arial" panose="020B0604020202020204" pitchFamily="34" charset="0"/>
              </a:defRPr>
            </a:lvl3pPr>
            <a:lvl4pPr marL="1200150" indent="-171450">
              <a:defRPr>
                <a:solidFill>
                  <a:schemeClr val="tx1"/>
                </a:solidFill>
                <a:latin typeface="Arial" panose="020B0604020202020204" pitchFamily="34" charset="0"/>
                <a:cs typeface="Arial" panose="020B0604020202020204" pitchFamily="34" charset="0"/>
              </a:defRPr>
            </a:lvl4pPr>
            <a:lvl5pPr marL="1543050" indent="-171450">
              <a:defRPr>
                <a:solidFill>
                  <a:schemeClr val="tx1"/>
                </a:solidFill>
                <a:latin typeface="Arial" panose="020B0604020202020204" pitchFamily="34" charset="0"/>
                <a:cs typeface="Arial" panose="020B0604020202020204" pitchFamily="34" charset="0"/>
              </a:defRPr>
            </a:lvl5pPr>
            <a:lvl6pPr marL="20002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4574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29146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3718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D11210F-DB19-4DE6-8369-A14C04706230}" type="slidenum">
              <a:rPr lang="sr-Latn-CS" altLang="sr-Latn-RS">
                <a:solidFill>
                  <a:srgbClr val="898989"/>
                </a:solidFill>
              </a:rPr>
              <a:pPr/>
              <a:t>1</a:t>
            </a:fld>
            <a:endParaRPr lang="sr-Latn-CS" altLang="sr-Latn-RS">
              <a:solidFill>
                <a:srgbClr val="898989"/>
              </a:solidFill>
            </a:endParaRPr>
          </a:p>
        </p:txBody>
      </p:sp>
      <p:sp>
        <p:nvSpPr>
          <p:cNvPr id="16390" name="Naslov 1"/>
          <p:cNvSpPr txBox="1">
            <a:spLocks/>
          </p:cNvSpPr>
          <p:nvPr/>
        </p:nvSpPr>
        <p:spPr bwMode="auto">
          <a:xfrm>
            <a:off x="2132014" y="2422526"/>
            <a:ext cx="7907337" cy="2220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563"/>
              </a:spcBef>
              <a:buFont typeface="Arial" panose="020B0604020202020204" pitchFamily="34" charset="0"/>
              <a:buChar char="•"/>
              <a:defRPr sz="1500">
                <a:solidFill>
                  <a:schemeClr val="tx1"/>
                </a:solidFill>
                <a:latin typeface="Calibri" panose="020F0502020204030204" pitchFamily="34" charset="0"/>
              </a:defRPr>
            </a:lvl1pPr>
            <a:lvl2pPr marL="685800" indent="-228600">
              <a:lnSpc>
                <a:spcPct val="90000"/>
              </a:lnSpc>
              <a:spcBef>
                <a:spcPts val="2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275"/>
              </a:spcBef>
              <a:buFont typeface="Arial" panose="020B0604020202020204" pitchFamily="34" charset="0"/>
              <a:buChar char="•"/>
              <a:defRPr sz="1100">
                <a:solidFill>
                  <a:schemeClr val="tx1"/>
                </a:solidFill>
                <a:latin typeface="Calibri" panose="020F0502020204030204" pitchFamily="34" charset="0"/>
              </a:defRPr>
            </a:lvl3pPr>
            <a:lvl4pPr marL="1600200" indent="-228600">
              <a:lnSpc>
                <a:spcPct val="90000"/>
              </a:lnSpc>
              <a:spcBef>
                <a:spcPts val="275"/>
              </a:spcBef>
              <a:buFont typeface="Arial" panose="020B0604020202020204" pitchFamily="34" charset="0"/>
              <a:buChar char="•"/>
              <a:defRPr sz="900">
                <a:solidFill>
                  <a:schemeClr val="tx1"/>
                </a:solidFill>
                <a:latin typeface="Calibri" panose="020F0502020204030204" pitchFamily="34" charset="0"/>
              </a:defRPr>
            </a:lvl4pPr>
            <a:lvl5pPr marL="2057400" indent="-228600">
              <a:lnSpc>
                <a:spcPct val="90000"/>
              </a:lnSpc>
              <a:spcBef>
                <a:spcPts val="275"/>
              </a:spcBef>
              <a:buFont typeface="Arial" panose="020B0604020202020204" pitchFamily="34" charset="0"/>
              <a:buChar char="•"/>
              <a:defRPr sz="900">
                <a:solidFill>
                  <a:schemeClr val="tx1"/>
                </a:solidFill>
                <a:latin typeface="Calibri" panose="020F0502020204030204" pitchFamily="34" charset="0"/>
              </a:defRPr>
            </a:lvl5pPr>
            <a:lvl6pPr marL="2514600" indent="-228600" eaLnBrk="0" fontAlgn="base" hangingPunct="0">
              <a:lnSpc>
                <a:spcPct val="90000"/>
              </a:lnSpc>
              <a:spcBef>
                <a:spcPts val="275"/>
              </a:spcBef>
              <a:spcAft>
                <a:spcPct val="0"/>
              </a:spcAft>
              <a:buFont typeface="Arial" panose="020B0604020202020204" pitchFamily="34" charset="0"/>
              <a:buChar char="•"/>
              <a:defRPr sz="900">
                <a:solidFill>
                  <a:schemeClr val="tx1"/>
                </a:solidFill>
                <a:latin typeface="Calibri" panose="020F0502020204030204" pitchFamily="34" charset="0"/>
              </a:defRPr>
            </a:lvl6pPr>
            <a:lvl7pPr marL="2971800" indent="-228600" eaLnBrk="0" fontAlgn="base" hangingPunct="0">
              <a:lnSpc>
                <a:spcPct val="90000"/>
              </a:lnSpc>
              <a:spcBef>
                <a:spcPts val="275"/>
              </a:spcBef>
              <a:spcAft>
                <a:spcPct val="0"/>
              </a:spcAft>
              <a:buFont typeface="Arial" panose="020B0604020202020204" pitchFamily="34" charset="0"/>
              <a:buChar char="•"/>
              <a:defRPr sz="900">
                <a:solidFill>
                  <a:schemeClr val="tx1"/>
                </a:solidFill>
                <a:latin typeface="Calibri" panose="020F0502020204030204" pitchFamily="34" charset="0"/>
              </a:defRPr>
            </a:lvl7pPr>
            <a:lvl8pPr marL="3429000" indent="-228600" eaLnBrk="0" fontAlgn="base" hangingPunct="0">
              <a:lnSpc>
                <a:spcPct val="90000"/>
              </a:lnSpc>
              <a:spcBef>
                <a:spcPts val="275"/>
              </a:spcBef>
              <a:spcAft>
                <a:spcPct val="0"/>
              </a:spcAft>
              <a:buFont typeface="Arial" panose="020B0604020202020204" pitchFamily="34" charset="0"/>
              <a:buChar char="•"/>
              <a:defRPr sz="900">
                <a:solidFill>
                  <a:schemeClr val="tx1"/>
                </a:solidFill>
                <a:latin typeface="Calibri" panose="020F0502020204030204" pitchFamily="34" charset="0"/>
              </a:defRPr>
            </a:lvl8pPr>
            <a:lvl9pPr marL="3886200" indent="-228600" eaLnBrk="0" fontAlgn="base" hangingPunct="0">
              <a:lnSpc>
                <a:spcPct val="90000"/>
              </a:lnSpc>
              <a:spcBef>
                <a:spcPts val="275"/>
              </a:spcBef>
              <a:spcAft>
                <a:spcPct val="0"/>
              </a:spcAft>
              <a:buFont typeface="Arial" panose="020B0604020202020204" pitchFamily="34" charset="0"/>
              <a:buChar char="•"/>
              <a:defRPr sz="900">
                <a:solidFill>
                  <a:schemeClr val="tx1"/>
                </a:solidFill>
                <a:latin typeface="Calibri" panose="020F0502020204030204" pitchFamily="34" charset="0"/>
              </a:defRPr>
            </a:lvl9pPr>
          </a:lstStyle>
          <a:p>
            <a:pPr algn="ctr" fontAlgn="base">
              <a:lnSpc>
                <a:spcPct val="80000"/>
              </a:lnSpc>
              <a:spcBef>
                <a:spcPct val="0"/>
              </a:spcBef>
              <a:spcAft>
                <a:spcPct val="0"/>
              </a:spcAft>
              <a:buFontTx/>
              <a:buNone/>
            </a:pPr>
            <a:r>
              <a:rPr lang="sr-Latn-RS" altLang="sr-Latn-RS" sz="2100" b="1">
                <a:solidFill>
                  <a:srgbClr val="0070C0"/>
                </a:solidFill>
                <a:latin typeface="Calibri Light" panose="020F0302020204030204" pitchFamily="34" charset="0"/>
                <a:cs typeface="Arial" panose="020B0604020202020204" pitchFamily="34" charset="0"/>
              </a:rPr>
              <a:t>EVROPSKE INTEGRACIJE I PRAVO EU</a:t>
            </a:r>
            <a:endParaRPr lang="en-US" altLang="sr-Latn-RS" sz="2100" b="1">
              <a:solidFill>
                <a:srgbClr val="0070C0"/>
              </a:solidFill>
              <a:latin typeface="Calibri Light" panose="020F0302020204030204" pitchFamily="34" charset="0"/>
              <a:cs typeface="Arial" panose="020B0604020202020204" pitchFamily="34" charset="0"/>
            </a:endParaRPr>
          </a:p>
        </p:txBody>
      </p:sp>
    </p:spTree>
    <p:extLst>
      <p:ext uri="{BB962C8B-B14F-4D97-AF65-F5344CB8AC3E}">
        <p14:creationId xmlns:p14="http://schemas.microsoft.com/office/powerpoint/2010/main" val="19894625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46230" y="365125"/>
            <a:ext cx="8654604" cy="587912"/>
          </a:xfrm>
        </p:spPr>
        <p:txBody>
          <a:bodyPr>
            <a:noAutofit/>
          </a:bodyPr>
          <a:lstStyle/>
          <a:p>
            <a:pPr algn="ctr"/>
            <a:r>
              <a:rPr lang="sr-Latn-RS" sz="2500" b="1" dirty="0"/>
              <a:t/>
            </a:r>
            <a:br>
              <a:rPr lang="sr-Latn-RS" sz="2500" b="1" dirty="0"/>
            </a:br>
            <a:r>
              <a:rPr lang="sr-Latn-RS" sz="2500" b="1" dirty="0"/>
              <a:t/>
            </a:r>
            <a:br>
              <a:rPr lang="sr-Latn-RS" sz="2500" b="1" dirty="0"/>
            </a:br>
            <a:r>
              <a:rPr lang="sr-Latn-RS" sz="2500" b="1" dirty="0"/>
              <a:t/>
            </a:r>
            <a:br>
              <a:rPr lang="sr-Latn-RS" sz="2500" b="1" dirty="0"/>
            </a:br>
            <a:r>
              <a:rPr lang="sr-Latn-RS" sz="2500" b="1" dirty="0"/>
              <a:t/>
            </a:r>
            <a:br>
              <a:rPr lang="sr-Latn-RS" sz="2500" b="1" dirty="0"/>
            </a:br>
            <a:r>
              <a:rPr lang="en-US" sz="2500" b="1" dirty="0"/>
              <a:t>Polo</a:t>
            </a:r>
            <a:r>
              <a:rPr lang="sr-Latn-RS" sz="2500" b="1" dirty="0"/>
              <a:t>žaj prava EU u odnosu </a:t>
            </a:r>
            <a:r>
              <a:rPr lang="en-US" sz="2500" b="1" dirty="0" err="1"/>
              <a:t>na</a:t>
            </a:r>
            <a:r>
              <a:rPr lang="en-US" sz="2500" b="1"/>
              <a:t> </a:t>
            </a:r>
            <a:r>
              <a:rPr lang="sr-Latn-RS" sz="2500" b="1"/>
              <a:t>nacionalne </a:t>
            </a:r>
            <a:r>
              <a:rPr lang="sr-Latn-RS" sz="2500" b="1" dirty="0"/>
              <a:t>pravne poredke</a:t>
            </a:r>
            <a:endParaRPr lang="en-GB" sz="2500" b="1" dirty="0"/>
          </a:p>
        </p:txBody>
      </p:sp>
      <p:sp>
        <p:nvSpPr>
          <p:cNvPr id="3" name="Content Placeholder 2"/>
          <p:cNvSpPr>
            <a:spLocks noGrp="1"/>
          </p:cNvSpPr>
          <p:nvPr>
            <p:ph idx="1"/>
          </p:nvPr>
        </p:nvSpPr>
        <p:spPr>
          <a:xfrm>
            <a:off x="838200" y="1378039"/>
            <a:ext cx="10515600" cy="4798924"/>
          </a:xfrm>
        </p:spPr>
        <p:txBody>
          <a:bodyPr>
            <a:normAutofit fontScale="25000" lnSpcReduction="20000"/>
          </a:bodyPr>
          <a:lstStyle/>
          <a:p>
            <a:pPr marL="0" indent="0">
              <a:spcAft>
                <a:spcPts val="1200"/>
              </a:spcAft>
              <a:buNone/>
            </a:pPr>
            <a:endParaRPr lang="en-US" sz="9600" dirty="0"/>
          </a:p>
          <a:p>
            <a:pPr marL="0" indent="0" algn="just">
              <a:spcAft>
                <a:spcPts val="600"/>
              </a:spcAft>
              <a:buNone/>
            </a:pPr>
            <a:r>
              <a:rPr lang="sr-Latn-RS" sz="8000" dirty="0"/>
              <a:t>1. Autonomija pravnog poretka EU</a:t>
            </a:r>
            <a:endParaRPr lang="sr-Cyrl-RS" sz="8000" dirty="0"/>
          </a:p>
          <a:p>
            <a:pPr marL="0" indent="0" algn="just">
              <a:spcAft>
                <a:spcPts val="600"/>
              </a:spcAft>
              <a:buNone/>
            </a:pPr>
            <a:r>
              <a:rPr lang="sr-Cyrl-RS" sz="8000" dirty="0"/>
              <a:t>2. </a:t>
            </a:r>
            <a:r>
              <a:rPr lang="sr-Latn-RS" sz="8000" dirty="0"/>
              <a:t>Interakcija između prava EU i nacionalnog prava</a:t>
            </a:r>
          </a:p>
          <a:p>
            <a:pPr marL="0" indent="0" algn="just">
              <a:spcAft>
                <a:spcPts val="600"/>
              </a:spcAft>
              <a:buNone/>
            </a:pPr>
            <a:r>
              <a:rPr lang="sr-Latn-RS" sz="8000" dirty="0"/>
              <a:t>3. Sukob između prava EU i nacionalnog prava</a:t>
            </a:r>
            <a:endParaRPr lang="en-US" sz="8000" dirty="0"/>
          </a:p>
          <a:p>
            <a:pPr marL="0" indent="0" algn="just">
              <a:spcAft>
                <a:spcPts val="600"/>
              </a:spcAft>
              <a:buNone/>
            </a:pPr>
            <a:r>
              <a:rPr lang="sr-Latn-RS" sz="8000" dirty="0"/>
              <a:t> - Direktna primenjivost prava EU u nacionalnom pravu</a:t>
            </a:r>
          </a:p>
          <a:p>
            <a:pPr marL="0" indent="0" algn="just">
              <a:spcAft>
                <a:spcPts val="600"/>
              </a:spcAft>
              <a:buNone/>
            </a:pPr>
            <a:r>
              <a:rPr lang="sr-Latn-RS" sz="8000" dirty="0"/>
              <a:t> - Nadređenost prava EU u odnosu na nacionalno pravo</a:t>
            </a:r>
          </a:p>
          <a:p>
            <a:pPr marL="0" indent="0" algn="just">
              <a:spcAft>
                <a:spcPts val="600"/>
              </a:spcAft>
              <a:buNone/>
            </a:pPr>
            <a:r>
              <a:rPr lang="sr-Latn-RS" sz="8000" dirty="0"/>
              <a:t>4. Tumačenje nacionalnog prava u skladu sa pravom EU</a:t>
            </a:r>
            <a:endParaRPr lang="sr-Cyrl-RS" sz="8000" dirty="0"/>
          </a:p>
          <a:p>
            <a:pPr marL="0" indent="0" algn="just">
              <a:spcAft>
                <a:spcPts val="600"/>
              </a:spcAft>
              <a:buNone/>
            </a:pPr>
            <a:endParaRPr lang="sr-Cyrl-RS" sz="8000" dirty="0"/>
          </a:p>
          <a:p>
            <a:pPr marL="0" indent="0" algn="just">
              <a:spcAft>
                <a:spcPts val="600"/>
              </a:spcAft>
              <a:buNone/>
            </a:pPr>
            <a:endParaRPr lang="sr-Cyrl-RS" sz="8000" dirty="0"/>
          </a:p>
          <a:p>
            <a:pPr marL="1371600" indent="-1371600" algn="just">
              <a:spcAft>
                <a:spcPts val="600"/>
              </a:spcAft>
              <a:buFont typeface="+mj-lt"/>
              <a:buAutoNum type="arabicPeriod"/>
            </a:pPr>
            <a:endParaRPr lang="sr-Cyrl-RS" sz="8000" dirty="0"/>
          </a:p>
          <a:p>
            <a:pPr marL="0" indent="0">
              <a:buNone/>
            </a:pPr>
            <a:r>
              <a:rPr lang="ru-RU" sz="9600" dirty="0"/>
              <a:t>      </a:t>
            </a:r>
            <a:br>
              <a:rPr lang="ru-RU" sz="9600" dirty="0"/>
            </a:br>
            <a:r>
              <a:rPr lang="ru-RU" sz="2400" dirty="0"/>
              <a:t/>
            </a:r>
            <a:br>
              <a:rPr lang="ru-RU" sz="2400" dirty="0"/>
            </a:br>
            <a:r>
              <a:rPr lang="ru-RU" sz="2400" dirty="0"/>
              <a:t/>
            </a:r>
            <a:br>
              <a:rPr lang="ru-RU" sz="2400" dirty="0"/>
            </a:br>
            <a:endParaRPr lang="sr-Cyrl-RS" sz="2400" dirty="0"/>
          </a:p>
        </p:txBody>
      </p:sp>
    </p:spTree>
    <p:extLst>
      <p:ext uri="{BB962C8B-B14F-4D97-AF65-F5344CB8AC3E}">
        <p14:creationId xmlns:p14="http://schemas.microsoft.com/office/powerpoint/2010/main" val="41382154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36383" y="193184"/>
            <a:ext cx="8417417" cy="811368"/>
          </a:xfrm>
        </p:spPr>
        <p:txBody>
          <a:bodyPr>
            <a:normAutofit/>
          </a:bodyPr>
          <a:lstStyle/>
          <a:p>
            <a:pPr lvl="0" algn="ctr">
              <a:spcBef>
                <a:spcPts val="1000"/>
              </a:spcBef>
              <a:spcAft>
                <a:spcPts val="600"/>
              </a:spcAft>
            </a:pPr>
            <a:r>
              <a:rPr lang="sr-Latn-RS" sz="2500" b="1" dirty="0">
                <a:solidFill>
                  <a:srgbClr val="FF0000"/>
                </a:solidFill>
              </a:rPr>
              <a:t>Autonomija pravnog poretka EU</a:t>
            </a:r>
            <a:endParaRPr lang="en-GB" sz="2500" b="1" dirty="0">
              <a:solidFill>
                <a:srgbClr val="FF0000"/>
              </a:solidFill>
              <a:latin typeface="Calibri" panose="020F0502020204030204"/>
              <a:ea typeface="+mn-ea"/>
              <a:cs typeface="+mn-cs"/>
            </a:endParaRPr>
          </a:p>
        </p:txBody>
      </p:sp>
      <p:sp>
        <p:nvSpPr>
          <p:cNvPr id="3" name="Content Placeholder 2"/>
          <p:cNvSpPr>
            <a:spLocks noGrp="1"/>
          </p:cNvSpPr>
          <p:nvPr>
            <p:ph idx="1"/>
          </p:nvPr>
        </p:nvSpPr>
        <p:spPr>
          <a:xfrm>
            <a:off x="360608" y="1121454"/>
            <a:ext cx="11449319" cy="5614196"/>
          </a:xfrm>
        </p:spPr>
        <p:txBody>
          <a:bodyPr>
            <a:normAutofit fontScale="92500" lnSpcReduction="10000"/>
          </a:bodyPr>
          <a:lstStyle/>
          <a:p>
            <a:pPr algn="just">
              <a:spcBef>
                <a:spcPts val="600"/>
              </a:spcBef>
            </a:pPr>
            <a:r>
              <a:rPr lang="sr-Latn-RS" sz="1900" dirty="0"/>
              <a:t>Pravo EU nije moguće posmatrati kao sastavni deo klasičnog međunarodnog javnog prava niti kao sastavni deo nacionalnih prava ili njihovim dodatkom</a:t>
            </a:r>
          </a:p>
          <a:p>
            <a:pPr algn="just">
              <a:spcBef>
                <a:spcPts val="600"/>
              </a:spcBef>
            </a:pPr>
            <a:r>
              <a:rPr lang="sr-Latn-RS" sz="1900" u="sng" dirty="0">
                <a:solidFill>
                  <a:srgbClr val="FF0000"/>
                </a:solidFill>
              </a:rPr>
              <a:t>Osnivanjem EU države članice su ograničile svoj (zakonodavni) suverenitet i time stvorile nezavistan skup propisa koji ih obavezuje, daje prava građanima i nameće obaveze državama i obavezuje nacionalne sudove na pružanje sudske zaštite u slučajevima kršenja prava Unije</a:t>
            </a:r>
          </a:p>
          <a:p>
            <a:pPr algn="just">
              <a:spcBef>
                <a:spcPts val="600"/>
              </a:spcBef>
            </a:pPr>
            <a:r>
              <a:rPr lang="sr-Latn-RS" sz="1900" dirty="0"/>
              <a:t>Autonomija pravnog poretka EU predstavlja garanciju za pravo EU da neće biti ignorisano u interakciji sa nacionalnim pravom i da će se primenjivati u svim državama članicama EU</a:t>
            </a:r>
          </a:p>
          <a:p>
            <a:pPr algn="just">
              <a:spcBef>
                <a:spcPts val="600"/>
              </a:spcBef>
            </a:pPr>
            <a:r>
              <a:rPr lang="sr-Latn-RS" sz="1900" dirty="0"/>
              <a:t>Pravo EU se tumači i primenjuje u skl</a:t>
            </a:r>
            <a:r>
              <a:rPr lang="en-US" sz="1900" dirty="0"/>
              <a:t>a</a:t>
            </a:r>
            <a:r>
              <a:rPr lang="sr-Latn-RS" sz="1900" dirty="0"/>
              <a:t>du sa ciljevima EU </a:t>
            </a:r>
            <a:r>
              <a:rPr lang="en-US" sz="1900" dirty="0"/>
              <a:t>a koji </a:t>
            </a:r>
            <a:r>
              <a:rPr lang="en-US" sz="1900" dirty="0" err="1"/>
              <a:t>su</a:t>
            </a:r>
            <a:r>
              <a:rPr lang="en-US" sz="1900" dirty="0"/>
              <a:t> </a:t>
            </a:r>
            <a:r>
              <a:rPr lang="sr-Latn-RS" sz="1900" dirty="0"/>
              <a:t>definisani </a:t>
            </a:r>
            <a:r>
              <a:rPr lang="en-US" sz="1900" dirty="0" err="1"/>
              <a:t>primarnim</a:t>
            </a:r>
            <a:r>
              <a:rPr lang="en-US" sz="1900" dirty="0"/>
              <a:t> </a:t>
            </a:r>
            <a:r>
              <a:rPr lang="en-US" sz="1900" dirty="0" err="1"/>
              <a:t>pravom</a:t>
            </a:r>
            <a:r>
              <a:rPr lang="en-US" sz="1900" dirty="0"/>
              <a:t> - </a:t>
            </a:r>
            <a:r>
              <a:rPr lang="sr-Latn-RS" sz="1900" dirty="0"/>
              <a:t>osnivački</a:t>
            </a:r>
            <a:r>
              <a:rPr lang="en-US" sz="1900" dirty="0"/>
              <a:t>m</a:t>
            </a:r>
            <a:r>
              <a:rPr lang="sr-Latn-RS" sz="1900" dirty="0"/>
              <a:t> ugovor</a:t>
            </a:r>
            <a:r>
              <a:rPr lang="en-US" sz="1900" dirty="0" err="1"/>
              <a:t>ima</a:t>
            </a:r>
            <a:r>
              <a:rPr lang="sr-Latn-RS" sz="1900" dirty="0"/>
              <a:t> EU</a:t>
            </a:r>
          </a:p>
          <a:p>
            <a:pPr algn="just">
              <a:spcBef>
                <a:spcPts val="600"/>
              </a:spcBef>
            </a:pPr>
            <a:r>
              <a:rPr lang="sr-Latn-RS" sz="1900" dirty="0"/>
              <a:t>Specifičnost EU </a:t>
            </a:r>
            <a:r>
              <a:rPr lang="en-US" sz="1900" dirty="0"/>
              <a:t>se </a:t>
            </a:r>
            <a:r>
              <a:rPr lang="en-US" sz="1900" dirty="0" err="1"/>
              <a:t>ogleda</a:t>
            </a:r>
            <a:r>
              <a:rPr lang="en-US" sz="1900" dirty="0"/>
              <a:t> u tome </a:t>
            </a:r>
            <a:r>
              <a:rPr lang="sr-Latn-RS" sz="1900" dirty="0"/>
              <a:t>što su određena prava definisana pravom EU</a:t>
            </a:r>
            <a:r>
              <a:rPr lang="en-US" sz="1900" dirty="0"/>
              <a:t>, </a:t>
            </a:r>
            <a:r>
              <a:rPr lang="sr-Latn-RS" sz="1900" dirty="0"/>
              <a:t>na nadnacionalnom nivou</a:t>
            </a:r>
            <a:r>
              <a:rPr lang="en-US" sz="1900" dirty="0"/>
              <a:t>. </a:t>
            </a:r>
            <a:r>
              <a:rPr lang="en-US" sz="1900" b="1" i="1" u="sng" dirty="0">
                <a:solidFill>
                  <a:srgbClr val="FF0000"/>
                </a:solidFill>
              </a:rPr>
              <a:t>B</a:t>
            </a:r>
            <a:r>
              <a:rPr lang="sr-Latn-RS" sz="1900" b="1" i="1" u="sng" dirty="0">
                <a:solidFill>
                  <a:srgbClr val="FF0000"/>
                </a:solidFill>
              </a:rPr>
              <a:t>ez autonomije prava EU ta prava bi bila ugrožena jer bi svaka država članica dru</a:t>
            </a:r>
            <a:r>
              <a:rPr lang="en-US" sz="1900" b="1" i="1" u="sng" dirty="0" err="1">
                <a:solidFill>
                  <a:srgbClr val="FF0000"/>
                </a:solidFill>
              </a:rPr>
              <a:t>ga</a:t>
            </a:r>
            <a:r>
              <a:rPr lang="sr-Latn-RS" sz="1900" b="1" i="1" u="sng" dirty="0">
                <a:solidFill>
                  <a:srgbClr val="FF0000"/>
                </a:solidFill>
              </a:rPr>
              <a:t>č</a:t>
            </a:r>
            <a:r>
              <a:rPr lang="en-US" sz="1900" b="1" i="1" u="sng" dirty="0" err="1">
                <a:solidFill>
                  <a:srgbClr val="FF0000"/>
                </a:solidFill>
              </a:rPr>
              <a:t>ije</a:t>
            </a:r>
            <a:r>
              <a:rPr lang="sr-Latn-RS" sz="1900" b="1" i="1" u="sng" dirty="0">
                <a:solidFill>
                  <a:srgbClr val="FF0000"/>
                </a:solidFill>
              </a:rPr>
              <a:t> tumačila  prava koja pravo EU garant</a:t>
            </a:r>
            <a:r>
              <a:rPr lang="en-US" sz="1900" b="1" i="1" u="sng" dirty="0" err="1">
                <a:solidFill>
                  <a:srgbClr val="FF0000"/>
                </a:solidFill>
              </a:rPr>
              <a:t>uje</a:t>
            </a:r>
            <a:r>
              <a:rPr lang="sr-Latn-RS" sz="1900" b="1" i="1" u="sng" dirty="0">
                <a:solidFill>
                  <a:srgbClr val="FF0000"/>
                </a:solidFill>
              </a:rPr>
              <a:t>.</a:t>
            </a:r>
            <a:r>
              <a:rPr lang="sr-Latn-RS" sz="1900" b="1" dirty="0"/>
              <a:t> </a:t>
            </a:r>
            <a:r>
              <a:rPr lang="sr-Latn-RS" sz="1900" b="1" i="1" u="sng" dirty="0">
                <a:solidFill>
                  <a:srgbClr val="FF0000"/>
                </a:solidFill>
              </a:rPr>
              <a:t>Autonomija prava EU </a:t>
            </a:r>
            <a:r>
              <a:rPr lang="en-US" sz="1900" b="1" i="1" u="sng" dirty="0" err="1">
                <a:solidFill>
                  <a:srgbClr val="FF0000"/>
                </a:solidFill>
              </a:rPr>
              <a:t>znaci</a:t>
            </a:r>
            <a:r>
              <a:rPr lang="en-US" sz="1900" b="1" i="1" u="sng" dirty="0">
                <a:solidFill>
                  <a:srgbClr val="FF0000"/>
                </a:solidFill>
              </a:rPr>
              <a:t> </a:t>
            </a:r>
            <a:r>
              <a:rPr lang="en-US" sz="1900" b="1" i="1" u="sng" dirty="0" err="1">
                <a:solidFill>
                  <a:srgbClr val="FF0000"/>
                </a:solidFill>
              </a:rPr>
              <a:t>primenu</a:t>
            </a:r>
            <a:r>
              <a:rPr lang="en-US" sz="1900" b="1" i="1" u="sng" dirty="0">
                <a:solidFill>
                  <a:srgbClr val="FF0000"/>
                </a:solidFill>
              </a:rPr>
              <a:t> </a:t>
            </a:r>
            <a:r>
              <a:rPr lang="sr-Latn-RS" sz="1900" b="1" i="1" u="sng" dirty="0">
                <a:solidFill>
                  <a:srgbClr val="FF0000"/>
                </a:solidFill>
              </a:rPr>
              <a:t>prav</a:t>
            </a:r>
            <a:r>
              <a:rPr lang="en-US" sz="1900" b="1" i="1" u="sng" dirty="0">
                <a:solidFill>
                  <a:srgbClr val="FF0000"/>
                </a:solidFill>
              </a:rPr>
              <a:t>a</a:t>
            </a:r>
            <a:r>
              <a:rPr lang="sr-Latn-RS" sz="1900" b="1" i="1" u="sng" dirty="0">
                <a:solidFill>
                  <a:srgbClr val="FF0000"/>
                </a:solidFill>
              </a:rPr>
              <a:t> EU, a ne </a:t>
            </a:r>
            <a:r>
              <a:rPr lang="en-US" sz="1900" b="1" i="1" u="sng" dirty="0" err="1">
                <a:solidFill>
                  <a:srgbClr val="FF0000"/>
                </a:solidFill>
              </a:rPr>
              <a:t>isklju</a:t>
            </a:r>
            <a:r>
              <a:rPr lang="sr-Latn-RS" sz="1900" b="1" i="1" u="sng" dirty="0">
                <a:solidFill>
                  <a:srgbClr val="FF0000"/>
                </a:solidFill>
              </a:rPr>
              <a:t>čivo nacionaln</a:t>
            </a:r>
            <a:r>
              <a:rPr lang="en-US" sz="1900" b="1" i="1" u="sng" dirty="0" err="1">
                <a:solidFill>
                  <a:srgbClr val="FF0000"/>
                </a:solidFill>
              </a:rPr>
              <a:t>og</a:t>
            </a:r>
            <a:r>
              <a:rPr lang="sr-Latn-RS" sz="1900" b="1" i="1" u="sng" dirty="0">
                <a:solidFill>
                  <a:srgbClr val="FF0000"/>
                </a:solidFill>
              </a:rPr>
              <a:t> prav</a:t>
            </a:r>
            <a:r>
              <a:rPr lang="en-US" sz="1900" b="1" i="1" u="sng" dirty="0">
                <a:solidFill>
                  <a:srgbClr val="FF0000"/>
                </a:solidFill>
              </a:rPr>
              <a:t>a </a:t>
            </a:r>
            <a:r>
              <a:rPr lang="sr-Latn-RS" sz="1900" b="1" i="1" u="sng" dirty="0">
                <a:solidFill>
                  <a:srgbClr val="FF0000"/>
                </a:solidFill>
              </a:rPr>
              <a:t>ili ustavn</a:t>
            </a:r>
            <a:r>
              <a:rPr lang="en-US" sz="1900" b="1" i="1" u="sng" dirty="0" err="1">
                <a:solidFill>
                  <a:srgbClr val="FF0000"/>
                </a:solidFill>
              </a:rPr>
              <a:t>og</a:t>
            </a:r>
            <a:r>
              <a:rPr lang="sr-Latn-RS" sz="1900" b="1" i="1" u="sng" dirty="0">
                <a:solidFill>
                  <a:srgbClr val="FF0000"/>
                </a:solidFill>
              </a:rPr>
              <a:t> prav</a:t>
            </a:r>
            <a:r>
              <a:rPr lang="en-US" sz="1900" b="1" i="1" u="sng" dirty="0">
                <a:solidFill>
                  <a:srgbClr val="FF0000"/>
                </a:solidFill>
              </a:rPr>
              <a:t>a </a:t>
            </a:r>
            <a:r>
              <a:rPr lang="en-US" sz="1900" b="1" i="1" u="sng" dirty="0" err="1">
                <a:solidFill>
                  <a:srgbClr val="FF0000"/>
                </a:solidFill>
              </a:rPr>
              <a:t>drzava</a:t>
            </a:r>
            <a:r>
              <a:rPr lang="en-US" sz="1900" b="1" i="1" u="sng" dirty="0">
                <a:solidFill>
                  <a:srgbClr val="FF0000"/>
                </a:solidFill>
              </a:rPr>
              <a:t> </a:t>
            </a:r>
            <a:r>
              <a:rPr lang="en-US" sz="1900" b="1" i="1" u="sng" dirty="0" err="1">
                <a:solidFill>
                  <a:srgbClr val="FF0000"/>
                </a:solidFill>
              </a:rPr>
              <a:t>clanica</a:t>
            </a:r>
            <a:endParaRPr lang="sr-Latn-RS" sz="1900" b="1" i="1" u="sng" dirty="0">
              <a:solidFill>
                <a:srgbClr val="FF0000"/>
              </a:solidFill>
            </a:endParaRPr>
          </a:p>
          <a:p>
            <a:pPr algn="just">
              <a:spcBef>
                <a:spcPts val="600"/>
              </a:spcBef>
            </a:pPr>
            <a:r>
              <a:rPr lang="en-US" sz="1900" dirty="0"/>
              <a:t>Sa </a:t>
            </a:r>
            <a:r>
              <a:rPr lang="en-US" sz="1900" dirty="0" err="1"/>
              <a:t>druge</a:t>
            </a:r>
            <a:r>
              <a:rPr lang="en-US" sz="1900" dirty="0"/>
              <a:t> </a:t>
            </a:r>
            <a:r>
              <a:rPr lang="en-US" sz="1900" dirty="0" err="1"/>
              <a:t>strane</a:t>
            </a:r>
            <a:r>
              <a:rPr lang="sr-Latn-RS" sz="1900" dirty="0"/>
              <a:t>, iako pravo EU predstavlja samostalni pravni poredak u odnosu na pravne poretke država članica, ne može se striktno smatratati da se </a:t>
            </a:r>
            <a:r>
              <a:rPr lang="en-US" sz="1900" dirty="0" err="1"/>
              <a:t>pravo</a:t>
            </a:r>
            <a:r>
              <a:rPr lang="en-US" sz="1900" dirty="0"/>
              <a:t> </a:t>
            </a:r>
            <a:r>
              <a:rPr lang="sr-Latn-RS" sz="1900" dirty="0"/>
              <a:t>EU </a:t>
            </a:r>
            <a:r>
              <a:rPr lang="en-US" sz="1900" dirty="0"/>
              <a:t> </a:t>
            </a:r>
            <a:r>
              <a:rPr lang="en-US" sz="1900" dirty="0" err="1"/>
              <a:t>jedino</a:t>
            </a:r>
            <a:r>
              <a:rPr lang="en-US" sz="1900" dirty="0"/>
              <a:t> </a:t>
            </a:r>
            <a:r>
              <a:rPr lang="en-US" sz="1900" dirty="0" err="1"/>
              <a:t>primenjuje</a:t>
            </a:r>
            <a:r>
              <a:rPr lang="en-US" sz="1900" dirty="0"/>
              <a:t> </a:t>
            </a:r>
            <a:r>
              <a:rPr lang="en-US" sz="1900" dirty="0" err="1"/>
              <a:t>i</a:t>
            </a:r>
            <a:r>
              <a:rPr lang="en-US" sz="1900" dirty="0"/>
              <a:t> da ono ,,</a:t>
            </a:r>
            <a:r>
              <a:rPr lang="en-US" sz="1900" dirty="0" err="1"/>
              <a:t>ukida</a:t>
            </a:r>
            <a:r>
              <a:rPr lang="en-US" sz="1900" dirty="0"/>
              <a:t>,, </a:t>
            </a:r>
            <a:r>
              <a:rPr lang="sr-Latn-RS" sz="1900" dirty="0"/>
              <a:t>pravn</a:t>
            </a:r>
            <a:r>
              <a:rPr lang="en-US" sz="1900" dirty="0"/>
              <a:t>e</a:t>
            </a:r>
            <a:r>
              <a:rPr lang="sr-Latn-RS" sz="1900" dirty="0"/>
              <a:t> sistem</a:t>
            </a:r>
            <a:r>
              <a:rPr lang="en-US" sz="1900" dirty="0"/>
              <a:t>e</a:t>
            </a:r>
            <a:r>
              <a:rPr lang="sr-Latn-RS" sz="1900" dirty="0"/>
              <a:t> država članica. </a:t>
            </a:r>
            <a:r>
              <a:rPr lang="sr-Latn-RS" sz="1900" b="1" u="sng" dirty="0"/>
              <a:t>Potpuno i strogo razgraničenje odnosa između prava EU i nacionalnih prava nije moguće zato što:</a:t>
            </a:r>
          </a:p>
          <a:p>
            <a:pPr algn="just">
              <a:spcBef>
                <a:spcPts val="600"/>
              </a:spcBef>
              <a:buFont typeface="Wingdings" panose="05000000000000000000" pitchFamily="2" charset="2"/>
              <a:buChar char="Ø"/>
            </a:pPr>
            <a:r>
              <a:rPr lang="sr-Latn-RS" sz="1900" b="1" u="sng" dirty="0"/>
              <a:t>Oba pravna sistema se primenjuju na ista lica koja su istovremeno i građani (državljani) nacionalnih država i EU (pravo građanstva EU) </a:t>
            </a:r>
          </a:p>
          <a:p>
            <a:pPr algn="just">
              <a:spcBef>
                <a:spcPts val="600"/>
              </a:spcBef>
              <a:buFont typeface="Wingdings" panose="05000000000000000000" pitchFamily="2" charset="2"/>
              <a:buChar char="Ø"/>
            </a:pPr>
            <a:r>
              <a:rPr lang="sr-Latn-RS" sz="1900" b="1" u="sng" dirty="0"/>
              <a:t>Pravo EU se može primenjivati samo ako je deo pravnih poredaka država članica</a:t>
            </a:r>
          </a:p>
          <a:p>
            <a:pPr algn="just">
              <a:spcBef>
                <a:spcPts val="600"/>
              </a:spcBef>
            </a:pPr>
            <a:r>
              <a:rPr lang="sr-Latn-RS" sz="2600" b="1" i="1" u="sng" dirty="0">
                <a:solidFill>
                  <a:srgbClr val="FF0000"/>
                </a:solidFill>
              </a:rPr>
              <a:t>Suštinski </a:t>
            </a:r>
            <a:r>
              <a:rPr lang="en-US" sz="2600" b="1" i="1" u="sng" dirty="0">
                <a:solidFill>
                  <a:srgbClr val="FF0000"/>
                </a:solidFill>
              </a:rPr>
              <a:t>parvo </a:t>
            </a:r>
            <a:r>
              <a:rPr lang="sr-Latn-RS" sz="2600" b="1" i="1" u="sng" dirty="0">
                <a:solidFill>
                  <a:srgbClr val="FF0000"/>
                </a:solidFill>
              </a:rPr>
              <a:t>EU i nacionalni pravni poredci su međusobno isprepletani, nalaze se u stanju  intenzivne interakcije i korelacije i međusobno su zavisni </a:t>
            </a:r>
            <a:endParaRPr lang="sr-Cyrl-RS" sz="2600" b="1" i="1" u="sng" dirty="0">
              <a:solidFill>
                <a:srgbClr val="FF0000"/>
              </a:solidFill>
            </a:endParaRPr>
          </a:p>
        </p:txBody>
      </p:sp>
    </p:spTree>
    <p:extLst>
      <p:ext uri="{BB962C8B-B14F-4D97-AF65-F5344CB8AC3E}">
        <p14:creationId xmlns:p14="http://schemas.microsoft.com/office/powerpoint/2010/main" val="6564804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49262" y="24766"/>
            <a:ext cx="7044744" cy="850997"/>
          </a:xfrm>
        </p:spPr>
        <p:txBody>
          <a:bodyPr>
            <a:normAutofit fontScale="90000"/>
          </a:bodyPr>
          <a:lstStyle/>
          <a:p>
            <a:pPr algn="ctr"/>
            <a:r>
              <a:rPr lang="sr-Latn-RS" sz="2500" b="1" dirty="0">
                <a:solidFill>
                  <a:srgbClr val="FF0000"/>
                </a:solidFill>
              </a:rPr>
              <a:t/>
            </a:r>
            <a:br>
              <a:rPr lang="sr-Latn-RS" sz="2500" b="1" dirty="0">
                <a:solidFill>
                  <a:srgbClr val="FF0000"/>
                </a:solidFill>
              </a:rPr>
            </a:br>
            <a:r>
              <a:rPr lang="sr-Latn-RS" sz="2500" b="1" dirty="0">
                <a:solidFill>
                  <a:srgbClr val="FF0000"/>
                </a:solidFill>
              </a:rPr>
              <a:t/>
            </a:r>
            <a:br>
              <a:rPr lang="sr-Latn-RS" sz="2500" b="1" dirty="0">
                <a:solidFill>
                  <a:srgbClr val="FF0000"/>
                </a:solidFill>
              </a:rPr>
            </a:br>
            <a:r>
              <a:rPr lang="sr-Latn-RS" sz="2500" b="1" dirty="0">
                <a:solidFill>
                  <a:srgbClr val="FF0000"/>
                </a:solidFill>
              </a:rPr>
              <a:t>Interakcija između prava EU i nacionalnog prava</a:t>
            </a:r>
            <a:endParaRPr lang="en-GB" sz="2500" b="1" dirty="0">
              <a:solidFill>
                <a:srgbClr val="FF0000"/>
              </a:solidFill>
            </a:endParaRPr>
          </a:p>
        </p:txBody>
      </p:sp>
      <p:sp>
        <p:nvSpPr>
          <p:cNvPr id="3" name="Content Placeholder 2"/>
          <p:cNvSpPr>
            <a:spLocks noGrp="1"/>
          </p:cNvSpPr>
          <p:nvPr>
            <p:ph idx="1"/>
          </p:nvPr>
        </p:nvSpPr>
        <p:spPr>
          <a:xfrm>
            <a:off x="592428" y="1197736"/>
            <a:ext cx="10947043" cy="5331853"/>
          </a:xfrm>
        </p:spPr>
        <p:txBody>
          <a:bodyPr>
            <a:noAutofit/>
          </a:bodyPr>
          <a:lstStyle/>
          <a:p>
            <a:pPr algn="just">
              <a:spcBef>
                <a:spcPts val="0"/>
              </a:spcBef>
            </a:pPr>
            <a:r>
              <a:rPr lang="sr-Latn-RS" sz="2000" u="sng" dirty="0">
                <a:solidFill>
                  <a:srgbClr val="FF0000"/>
                </a:solidFill>
              </a:rPr>
              <a:t>Interakcija označava odnos između prava EU i nacionalnih prava u oblastima u kojima su oba sistema međusobno povezana i međusobno se dopunjuju </a:t>
            </a:r>
            <a:r>
              <a:rPr lang="sr-Latn-RS" sz="2000" dirty="0"/>
              <a:t>(član 4, stav 3 UEU) </a:t>
            </a:r>
          </a:p>
          <a:p>
            <a:pPr algn="just">
              <a:spcBef>
                <a:spcPts val="0"/>
              </a:spcBef>
            </a:pPr>
            <a:r>
              <a:rPr lang="sr-Latn-RS" sz="2000" dirty="0"/>
              <a:t>Načelo lojalne saradnje se nalazi u centru te interakcije jer je utemeljeno na svesti </a:t>
            </a:r>
            <a:r>
              <a:rPr lang="sr-Latn-RS" sz="2000" u="sng" dirty="0">
                <a:solidFill>
                  <a:srgbClr val="FF0000"/>
                </a:solidFill>
              </a:rPr>
              <a:t>da pravni poredak EU za razliku od pravnih sistema država članica nije samostalni sistem i sam po sebi ne može potpuno ostvariti ciljeve EU</a:t>
            </a:r>
          </a:p>
          <a:p>
            <a:pPr algn="just">
              <a:spcBef>
                <a:spcPts val="0"/>
              </a:spcBef>
            </a:pPr>
            <a:r>
              <a:rPr lang="sr-Latn-RS" sz="2000" b="1" i="1" u="sng" dirty="0">
                <a:solidFill>
                  <a:srgbClr val="FF0000"/>
                </a:solidFill>
              </a:rPr>
              <a:t>Za ostvarivanje ciljeva Unije neophodno je da postoji podrška nacionalnih pravnih </a:t>
            </a:r>
            <a:r>
              <a:rPr lang="en-US" sz="2000" b="1" i="1" u="sng" dirty="0" smtClean="0">
                <a:solidFill>
                  <a:srgbClr val="FF0000"/>
                </a:solidFill>
              </a:rPr>
              <a:t>s</a:t>
            </a:r>
            <a:r>
              <a:rPr lang="sr-Latn-RS" sz="2000" b="1" i="1" u="sng" dirty="0" smtClean="0">
                <a:solidFill>
                  <a:srgbClr val="FF0000"/>
                </a:solidFill>
              </a:rPr>
              <a:t>istema</a:t>
            </a:r>
            <a:r>
              <a:rPr lang="en-US" sz="2000" b="1" i="1" u="sng" dirty="0">
                <a:solidFill>
                  <a:srgbClr val="FF0000"/>
                </a:solidFill>
              </a:rPr>
              <a:t>. S</a:t>
            </a:r>
            <a:r>
              <a:rPr lang="sr-Latn-RS" sz="2000" b="1" i="1" u="sng" dirty="0">
                <a:solidFill>
                  <a:srgbClr val="FF0000"/>
                </a:solidFill>
              </a:rPr>
              <a:t>ve tri nacionalne grane vlasti ne mogu smatrati pravni poredak EU kao nesto ,,strano“ već kao nešto zajedničko i kao deo svog pravnog sistema</a:t>
            </a:r>
          </a:p>
          <a:p>
            <a:pPr algn="just">
              <a:spcBef>
                <a:spcPts val="0"/>
              </a:spcBef>
            </a:pPr>
            <a:r>
              <a:rPr lang="sr-Latn-RS" sz="2000" b="1" i="1" u="sng" dirty="0">
                <a:solidFill>
                  <a:srgbClr val="FF0000"/>
                </a:solidFill>
              </a:rPr>
              <a:t>Konkretno to znači da se ne traži od država članica samo da poštuju osnivačke ugovore i sekundarno zakonodavstvo već da iste moraju sprovoditi i primenjivati u svojim nacionalnim pravnim sistemima</a:t>
            </a:r>
          </a:p>
          <a:p>
            <a:pPr algn="just">
              <a:spcBef>
                <a:spcPts val="0"/>
              </a:spcBef>
            </a:pPr>
            <a:r>
              <a:rPr lang="sr-Latn-RS" sz="2000" dirty="0" smtClean="0"/>
              <a:t>Primeri </a:t>
            </a:r>
            <a:r>
              <a:rPr lang="sr-Latn-RS" sz="2000" dirty="0"/>
              <a:t>interakcije predstavljaju </a:t>
            </a:r>
            <a:r>
              <a:rPr lang="sr-Latn-RS" sz="2000" b="1" i="1" dirty="0">
                <a:solidFill>
                  <a:srgbClr val="FF0000"/>
                </a:solidFill>
              </a:rPr>
              <a:t>primena direktiva </a:t>
            </a:r>
            <a:r>
              <a:rPr lang="sr-Latn-RS" sz="2000" dirty="0"/>
              <a:t>i </a:t>
            </a:r>
            <a:r>
              <a:rPr lang="sr-Latn-RS" sz="2000" b="1" dirty="0">
                <a:solidFill>
                  <a:srgbClr val="FF0000"/>
                </a:solidFill>
              </a:rPr>
              <a:t>postupak donošenja predhodne odluke</a:t>
            </a:r>
          </a:p>
          <a:p>
            <a:pPr algn="just">
              <a:spcBef>
                <a:spcPts val="0"/>
              </a:spcBef>
            </a:pPr>
            <a:r>
              <a:rPr lang="sr-Latn-RS" sz="2000" b="1" dirty="0">
                <a:solidFill>
                  <a:srgbClr val="FF0000"/>
                </a:solidFill>
              </a:rPr>
              <a:t>Direktivom</a:t>
            </a:r>
            <a:r>
              <a:rPr lang="sr-Latn-RS" sz="2000" dirty="0"/>
              <a:t> se na obavezujući način utvrđuje rezultat koji država članica mora da ostvari, a nacionalnim vlastima se ostavlja da primenom domaćeg prava utvrde sredstva i način za osvarivanje tog cilja</a:t>
            </a:r>
          </a:p>
          <a:p>
            <a:pPr algn="just">
              <a:spcBef>
                <a:spcPts val="0"/>
              </a:spcBef>
            </a:pPr>
            <a:r>
              <a:rPr lang="sr-Latn-RS" sz="2000" b="1" dirty="0">
                <a:solidFill>
                  <a:srgbClr val="FF0000"/>
                </a:solidFill>
              </a:rPr>
              <a:t>Postupak donošenja predhodne odluke </a:t>
            </a:r>
            <a:r>
              <a:rPr lang="sr-Latn-RS" sz="2000" dirty="0"/>
              <a:t>pokazuje povezanost sudstva u kojem nacionalni sudovi moraju Sudu EU da upute pitanja vezana za </a:t>
            </a:r>
            <a:r>
              <a:rPr lang="sr-Latn-RS" sz="2000" dirty="0" smtClean="0"/>
              <a:t>tumačenje </a:t>
            </a:r>
            <a:r>
              <a:rPr lang="sr-Latn-RS" sz="2000" dirty="0"/>
              <a:t>prava Unije. To znači da sudovi država članica moraju poštovati i primenjivati pravo EU  dok je tumačenje prava EU i izjašnjavanje o zakonitosti isključivo u nadležnosti Suda EU</a:t>
            </a:r>
          </a:p>
          <a:p>
            <a:pPr marL="0" indent="0" algn="just">
              <a:spcBef>
                <a:spcPts val="0"/>
              </a:spcBef>
              <a:buNone/>
            </a:pPr>
            <a:r>
              <a:rPr lang="sr-Latn-RS" sz="2000" dirty="0"/>
              <a:t>  </a:t>
            </a:r>
            <a:endParaRPr lang="sr-Cyrl-RS" sz="2000" dirty="0"/>
          </a:p>
        </p:txBody>
      </p:sp>
    </p:spTree>
    <p:extLst>
      <p:ext uri="{BB962C8B-B14F-4D97-AF65-F5344CB8AC3E}">
        <p14:creationId xmlns:p14="http://schemas.microsoft.com/office/powerpoint/2010/main" val="28650725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0122" y="244700"/>
            <a:ext cx="8449196" cy="476518"/>
          </a:xfrm>
        </p:spPr>
        <p:txBody>
          <a:bodyPr>
            <a:normAutofit/>
          </a:bodyPr>
          <a:lstStyle/>
          <a:p>
            <a:pPr algn="ctr"/>
            <a:r>
              <a:rPr lang="sr-Latn-RS" sz="2500" b="1" dirty="0">
                <a:solidFill>
                  <a:srgbClr val="FF0000"/>
                </a:solidFill>
              </a:rPr>
              <a:t>Sukob između prava EU i nacionalnog prava</a:t>
            </a:r>
            <a:endParaRPr lang="en-GB" sz="2500" b="1" dirty="0">
              <a:solidFill>
                <a:srgbClr val="FF0000"/>
              </a:solidFill>
            </a:endParaRPr>
          </a:p>
        </p:txBody>
      </p:sp>
      <p:sp>
        <p:nvSpPr>
          <p:cNvPr id="3" name="Content Placeholder 2"/>
          <p:cNvSpPr>
            <a:spLocks noGrp="1"/>
          </p:cNvSpPr>
          <p:nvPr>
            <p:ph idx="1"/>
          </p:nvPr>
        </p:nvSpPr>
        <p:spPr>
          <a:xfrm>
            <a:off x="134298" y="1043188"/>
            <a:ext cx="11958964" cy="5718219"/>
          </a:xfrm>
        </p:spPr>
        <p:txBody>
          <a:bodyPr>
            <a:noAutofit/>
          </a:bodyPr>
          <a:lstStyle/>
          <a:p>
            <a:pPr algn="just">
              <a:spcBef>
                <a:spcPts val="600"/>
              </a:spcBef>
            </a:pPr>
            <a:r>
              <a:rPr lang="sr-Latn-RS" sz="2000" dirty="0"/>
              <a:t>U odnosu između prava EU i nacionalnog prava dolazi do povremenih sporova i sukoba</a:t>
            </a:r>
          </a:p>
          <a:p>
            <a:pPr algn="just">
              <a:spcBef>
                <a:spcPts val="600"/>
              </a:spcBef>
            </a:pPr>
            <a:r>
              <a:rPr lang="sr-Latn-RS" sz="2000" dirty="0"/>
              <a:t>Takva situacija nastaje kada se </a:t>
            </a:r>
            <a:r>
              <a:rPr lang="sr-Latn-RS" sz="2000" b="1" u="sng" dirty="0"/>
              <a:t>odredbom prava EU daju prava i nameću obaveze građanima a sadržaj te odredbe je u sukobu sa nekim nacionalnim propisom</a:t>
            </a:r>
          </a:p>
          <a:p>
            <a:pPr algn="just">
              <a:spcBef>
                <a:spcPts val="600"/>
              </a:spcBef>
            </a:pPr>
            <a:r>
              <a:rPr lang="sr-Latn-RS" sz="2000" dirty="0"/>
              <a:t>Ovakve situacije se rešavaju na osnovu </a:t>
            </a:r>
            <a:r>
              <a:rPr lang="sr-Latn-RS" sz="2000" b="1" i="1" u="sng" dirty="0">
                <a:solidFill>
                  <a:srgbClr val="FF0000"/>
                </a:solidFill>
              </a:rPr>
              <a:t>dva fundametalna načela utemeljena unutar Unije a koja pokazuju i potvrđuju </a:t>
            </a:r>
            <a:r>
              <a:rPr lang="en-US" sz="2000" b="1" i="1" u="sng" dirty="0" err="1" smtClean="0">
                <a:solidFill>
                  <a:srgbClr val="FF0000"/>
                </a:solidFill>
              </a:rPr>
              <a:t>funkcionisanje</a:t>
            </a:r>
            <a:r>
              <a:rPr lang="sr-Latn-RS" sz="2000" b="1" i="1" u="sng" dirty="0" smtClean="0">
                <a:solidFill>
                  <a:srgbClr val="FF0000"/>
                </a:solidFill>
              </a:rPr>
              <a:t> prav</a:t>
            </a:r>
            <a:r>
              <a:rPr lang="en-US" sz="2000" b="1" i="1" u="sng" dirty="0" smtClean="0">
                <a:solidFill>
                  <a:srgbClr val="FF0000"/>
                </a:solidFill>
              </a:rPr>
              <a:t>a</a:t>
            </a:r>
            <a:r>
              <a:rPr lang="sr-Latn-RS" sz="2000" b="1" i="1" u="sng" dirty="0" smtClean="0">
                <a:solidFill>
                  <a:srgbClr val="FF0000"/>
                </a:solidFill>
              </a:rPr>
              <a:t> </a:t>
            </a:r>
            <a:r>
              <a:rPr lang="sr-Latn-RS" sz="2000" b="1" i="1" u="sng" dirty="0">
                <a:solidFill>
                  <a:srgbClr val="FF0000"/>
                </a:solidFill>
              </a:rPr>
              <a:t>EU. To su </a:t>
            </a:r>
            <a:r>
              <a:rPr lang="en-US" sz="2000" b="1" i="1" u="sng" dirty="0" err="1">
                <a:solidFill>
                  <a:srgbClr val="FF0000"/>
                </a:solidFill>
              </a:rPr>
              <a:t>na</a:t>
            </a:r>
            <a:r>
              <a:rPr lang="sr-Latn-RS" sz="2000" b="1" i="1" u="sng" dirty="0">
                <a:solidFill>
                  <a:srgbClr val="FF0000"/>
                </a:solidFill>
              </a:rPr>
              <a:t>čelo direktne primenjivosti prava EU i načelo nadređenosti prava EU nad odredbama nacionalnog prava sa kojim je u sukobu  </a:t>
            </a:r>
          </a:p>
          <a:p>
            <a:pPr marL="0" indent="0" algn="ctr">
              <a:spcBef>
                <a:spcPts val="600"/>
              </a:spcBef>
              <a:buNone/>
            </a:pPr>
            <a:r>
              <a:rPr lang="sr-Latn-RS" sz="2000" b="1" dirty="0"/>
              <a:t>Direktna primenjivost prava EU u nacionalnom pravu</a:t>
            </a:r>
          </a:p>
          <a:p>
            <a:pPr algn="just">
              <a:spcBef>
                <a:spcPts val="600"/>
              </a:spcBef>
            </a:pPr>
            <a:r>
              <a:rPr lang="sr-Latn-RS" sz="2000" b="1" i="1" u="sng" dirty="0">
                <a:solidFill>
                  <a:srgbClr val="FF0000"/>
                </a:solidFill>
              </a:rPr>
              <a:t>Načelo direktne primenljivosti znači da pravo EU direktno dodeljuje prava i nameće obaveze ne samo institucijama Unije i državama članicama, već i građanima Unije</a:t>
            </a:r>
          </a:p>
          <a:p>
            <a:pPr algn="just">
              <a:spcBef>
                <a:spcPts val="600"/>
              </a:spcBef>
            </a:pPr>
            <a:r>
              <a:rPr lang="sr-Latn-RS" sz="2000" dirty="0"/>
              <a:t>Ovo načelo se ne pominje u osnivačkim ugovorima već ga je izveo Sud EU i pored otpora nekih država članica. Prva presuda koja garantuje postojanje pravnog poretka EU i uspostavlja načelo direktne primenjivosti je presuda po premetu </a:t>
            </a:r>
            <a:r>
              <a:rPr lang="sr-Latn-RS" sz="2000" i="1" dirty="0"/>
              <a:t>Van Gend&amp;Loss </a:t>
            </a:r>
            <a:r>
              <a:rPr lang="sr-Latn-RS" sz="2000" dirty="0"/>
              <a:t>u kom je holandski prevoznik tužio holandsku carinu za naplatu veće carine za hemijske proizvode uvezene iz  SR Nemačke. </a:t>
            </a:r>
            <a:r>
              <a:rPr lang="sr-Latn-RS" sz="2000" b="1" i="1" u="sng" dirty="0"/>
              <a:t>Sud se pozvao na član 12 tadašnjeg Ugovora o EEZ koji izričito zabranjuje državama članicama da u okviru zajedničkog tržišta uvode nove carine i takse. Sud EU je u presudi naveo da su direktno primenjive sve odredbe Ugovora koje: 1) utvrđuju opšte uslove; 2) potpune su i samostalne u pravnom sistemu i 3) nije potrebno usklađivanje kako bi one imale direktno dejstvo</a:t>
            </a:r>
          </a:p>
          <a:p>
            <a:pPr algn="just">
              <a:spcBef>
                <a:spcPts val="600"/>
              </a:spcBef>
            </a:pPr>
            <a:r>
              <a:rPr lang="sr-Latn-RS" sz="2000" dirty="0"/>
              <a:t>Posebno su značajne presude Suda EU o direktnoj primenjivosti odredaba Ugovora o slobodi kretanja lica (član 45. UFEU), slobodi poslovnog nastanjivanja (član 49. UFEU) i slobodi pružanja usluga (član 56. UFEU)</a:t>
            </a:r>
          </a:p>
          <a:p>
            <a:pPr algn="just">
              <a:spcBef>
                <a:spcPts val="600"/>
              </a:spcBef>
            </a:pPr>
            <a:endParaRPr lang="sr-Latn-RS" sz="2000" i="1" dirty="0"/>
          </a:p>
          <a:p>
            <a:pPr algn="just">
              <a:spcBef>
                <a:spcPts val="600"/>
              </a:spcBef>
            </a:pPr>
            <a:endParaRPr lang="sr-Latn-RS" sz="2000" dirty="0"/>
          </a:p>
        </p:txBody>
      </p:sp>
    </p:spTree>
    <p:extLst>
      <p:ext uri="{BB962C8B-B14F-4D97-AF65-F5344CB8AC3E}">
        <p14:creationId xmlns:p14="http://schemas.microsoft.com/office/powerpoint/2010/main" val="42222795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03808" y="218941"/>
            <a:ext cx="8249992" cy="785611"/>
          </a:xfrm>
        </p:spPr>
        <p:txBody>
          <a:bodyPr>
            <a:normAutofit/>
          </a:bodyPr>
          <a:lstStyle/>
          <a:p>
            <a:pPr algn="ctr"/>
            <a:r>
              <a:rPr lang="sr-Latn-RS" sz="2500" b="1" dirty="0">
                <a:solidFill>
                  <a:srgbClr val="FF0000"/>
                </a:solidFill>
              </a:rPr>
              <a:t>Nadređenost prava EU u odnosu na nacionalno pravo</a:t>
            </a:r>
            <a:endParaRPr lang="en-GB" sz="2500" b="1" dirty="0">
              <a:solidFill>
                <a:srgbClr val="FF0000"/>
              </a:solidFill>
            </a:endParaRPr>
          </a:p>
        </p:txBody>
      </p:sp>
      <p:sp>
        <p:nvSpPr>
          <p:cNvPr id="3" name="Content Placeholder 2"/>
          <p:cNvSpPr>
            <a:spLocks noGrp="1"/>
          </p:cNvSpPr>
          <p:nvPr>
            <p:ph idx="1"/>
          </p:nvPr>
        </p:nvSpPr>
        <p:spPr>
          <a:xfrm>
            <a:off x="231820" y="850006"/>
            <a:ext cx="11719773" cy="6007993"/>
          </a:xfrm>
        </p:spPr>
        <p:txBody>
          <a:bodyPr>
            <a:noAutofit/>
          </a:bodyPr>
          <a:lstStyle/>
          <a:p>
            <a:pPr algn="just">
              <a:spcBef>
                <a:spcPts val="0"/>
              </a:spcBef>
            </a:pPr>
            <a:r>
              <a:rPr lang="sr-Latn-RS" sz="1800" dirty="0"/>
              <a:t>Direktna primenjivost prava EU dovodi do daljih pitanja vezanih za pravni poredak EU. Šta ako se prav</a:t>
            </a:r>
            <a:r>
              <a:rPr lang="en-US" sz="1800" dirty="0"/>
              <a:t>om</a:t>
            </a:r>
            <a:r>
              <a:rPr lang="sr-Latn-RS" sz="1800" dirty="0"/>
              <a:t> EU daju direktna prava i obaveze</a:t>
            </a:r>
            <a:r>
              <a:rPr lang="en-US" sz="1800" dirty="0"/>
              <a:t> </a:t>
            </a:r>
            <a:r>
              <a:rPr lang="sr-Latn-RS" sz="1800" dirty="0"/>
              <a:t>građaninu EU, a ta</a:t>
            </a:r>
            <a:r>
              <a:rPr lang="en-US" sz="1800" dirty="0"/>
              <a:t>j</a:t>
            </a:r>
            <a:r>
              <a:rPr lang="sr-Latn-RS" sz="1800" dirty="0"/>
              <a:t> </a:t>
            </a:r>
            <a:r>
              <a:rPr lang="en-US" sz="1800" dirty="0" err="1"/>
              <a:t>zakonodavni</a:t>
            </a:r>
            <a:r>
              <a:rPr lang="en-US" sz="1800" dirty="0"/>
              <a:t> </a:t>
            </a:r>
            <a:r>
              <a:rPr lang="en-US" sz="1800" dirty="0" err="1"/>
              <a:t>akt</a:t>
            </a:r>
            <a:r>
              <a:rPr lang="en-US" sz="1800" dirty="0"/>
              <a:t> EU </a:t>
            </a:r>
            <a:r>
              <a:rPr lang="sr-Latn-RS" sz="1800" dirty="0"/>
              <a:t>je u suprotnosti sa odredbama nacionalnog prava? Ovakav sukob između prava EU i nacionalnog prava može se rešiti samo ako jedno pravo prevlada nad drugim</a:t>
            </a:r>
          </a:p>
          <a:p>
            <a:pPr algn="just">
              <a:spcBef>
                <a:spcPts val="0"/>
              </a:spcBef>
            </a:pPr>
            <a:r>
              <a:rPr lang="sr-Latn-RS" sz="1800" u="sng" dirty="0"/>
              <a:t>U zakonodavstu EU ne postoji izričita odredba o tom pitanju niti Ugovor propisije da je pravo EU nadređeno ili podređeno nacionalnom pravu. Jedini način da se reše ovakvi sukobu je davanje prednosti pravu EU i dopuštanje da ono prevlada nad nacionalnim odredbama tako što će zauzeti njihovo mesto u nacionaln</a:t>
            </a:r>
            <a:r>
              <a:rPr lang="en-US" sz="1800" u="sng" dirty="0"/>
              <a:t>om </a:t>
            </a:r>
            <a:r>
              <a:rPr lang="en-US" sz="1800" u="sng" dirty="0" err="1"/>
              <a:t>pravu</a:t>
            </a:r>
            <a:endParaRPr lang="sr-Latn-RS" sz="1800" u="sng" dirty="0"/>
          </a:p>
          <a:p>
            <a:pPr algn="just">
              <a:spcBef>
                <a:spcPts val="0"/>
              </a:spcBef>
            </a:pPr>
            <a:r>
              <a:rPr lang="sr-Latn-RS" sz="1800" dirty="0">
                <a:solidFill>
                  <a:srgbClr val="FF0000"/>
                </a:solidFill>
              </a:rPr>
              <a:t>Od pravnog poretka EU ne bi ostalo ništa kada bi bio podređen nacionalnom pravu, jer bi svaki nacionalni zakon mogao poništiti ili ukinuti pravne norme Unije</a:t>
            </a:r>
          </a:p>
          <a:p>
            <a:pPr algn="just">
              <a:spcBef>
                <a:spcPts val="0"/>
              </a:spcBef>
            </a:pPr>
            <a:r>
              <a:rPr lang="sr-Latn-RS" sz="1800" b="1" dirty="0">
                <a:solidFill>
                  <a:srgbClr val="FF0000"/>
                </a:solidFill>
              </a:rPr>
              <a:t>S obzirom na to, Sud EU je i pored protivljenja nekih država članica utvrdio načelo nadređenosti prava EU koje je uz načelo direktne primenjivosti omogućilo stvaranje i postojanje čvrstog pravog poretka EU</a:t>
            </a:r>
          </a:p>
          <a:p>
            <a:pPr algn="just">
              <a:spcBef>
                <a:spcPts val="0"/>
              </a:spcBef>
            </a:pPr>
            <a:r>
              <a:rPr lang="sr-Latn-RS" sz="1800" dirty="0"/>
              <a:t>U predmetu Costa protiv ENEL-a Sud EU je izneo dva ključna tumačenja o odnosu prava EU i nacionalnog prava:</a:t>
            </a:r>
          </a:p>
          <a:p>
            <a:pPr algn="just">
              <a:spcBef>
                <a:spcPts val="0"/>
              </a:spcBef>
              <a:buFont typeface="Wingdings" panose="05000000000000000000" pitchFamily="2" charset="2"/>
              <a:buChar char="ü"/>
            </a:pPr>
            <a:r>
              <a:rPr lang="sr-Latn-RS" sz="1800" b="1" i="1" u="sng" dirty="0">
                <a:solidFill>
                  <a:srgbClr val="FF0000"/>
                </a:solidFill>
              </a:rPr>
              <a:t>Prvo, države članice su definitivno prenele suverena prava na Zajednicu koju su same stvorile, i svake jednostrane mere       država članica bi bile nespojive </a:t>
            </a:r>
            <a:r>
              <a:rPr lang="sr-Latn-RS" sz="1800" b="1" i="1" u="sng" dirty="0" smtClean="0">
                <a:solidFill>
                  <a:srgbClr val="FF0000"/>
                </a:solidFill>
              </a:rPr>
              <a:t>sa pravo</a:t>
            </a:r>
            <a:r>
              <a:rPr lang="en-US" sz="1800" b="1" i="1" u="sng" dirty="0" smtClean="0">
                <a:solidFill>
                  <a:srgbClr val="FF0000"/>
                </a:solidFill>
              </a:rPr>
              <a:t>m</a:t>
            </a:r>
            <a:r>
              <a:rPr lang="sr-Latn-RS" sz="1800" b="1" i="1" u="sng" dirty="0" smtClean="0">
                <a:solidFill>
                  <a:srgbClr val="FF0000"/>
                </a:solidFill>
              </a:rPr>
              <a:t> </a:t>
            </a:r>
            <a:r>
              <a:rPr lang="sr-Latn-RS" sz="1800" b="1" i="1" u="sng" dirty="0">
                <a:solidFill>
                  <a:srgbClr val="FF0000"/>
                </a:solidFill>
              </a:rPr>
              <a:t>EU</a:t>
            </a:r>
          </a:p>
          <a:p>
            <a:pPr algn="just">
              <a:spcBef>
                <a:spcPts val="0"/>
              </a:spcBef>
              <a:buFont typeface="Wingdings" panose="05000000000000000000" pitchFamily="2" charset="2"/>
              <a:buChar char="ü"/>
            </a:pPr>
            <a:r>
              <a:rPr lang="sr-Latn-RS" sz="1800" b="1" i="1" u="sng" dirty="0">
                <a:solidFill>
                  <a:srgbClr val="FF0000"/>
                </a:solidFill>
              </a:rPr>
              <a:t>Drugo, u Ugovoru je utvrđeno načelo da nijedna država članica ne sme dovesti u pitanje status prava EU kao pravnog sistema koji je ujednačen i primenjiv unutar cele Unije</a:t>
            </a:r>
          </a:p>
          <a:p>
            <a:pPr algn="just">
              <a:spcBef>
                <a:spcPts val="0"/>
              </a:spcBef>
              <a:buFont typeface="Wingdings" panose="05000000000000000000" pitchFamily="2" charset="2"/>
              <a:buChar char="§"/>
            </a:pPr>
            <a:r>
              <a:rPr lang="sr-Latn-RS" sz="1800" i="1" u="sng" dirty="0">
                <a:solidFill>
                  <a:srgbClr val="FF0000"/>
                </a:solidFill>
              </a:rPr>
              <a:t>Pravna posledica ovog načela nadređenosti je da u sukobu pravnih sistema, </a:t>
            </a:r>
            <a:r>
              <a:rPr lang="sr-Latn-RS" sz="1800" b="1" i="1" u="sng" dirty="0">
                <a:solidFill>
                  <a:srgbClr val="FF0000"/>
                </a:solidFill>
              </a:rPr>
              <a:t>nacionalni zakon koji je u suprotnosti </a:t>
            </a:r>
            <a:r>
              <a:rPr lang="sr-Latn-RS" sz="1800" i="1" u="sng" dirty="0">
                <a:solidFill>
                  <a:srgbClr val="FF0000"/>
                </a:solidFill>
              </a:rPr>
              <a:t>sa pravom Unije prestaje da se primenjuje i ne može se doneti novi zakon ako nije usklađen sa pravom Unije</a:t>
            </a:r>
          </a:p>
          <a:p>
            <a:pPr algn="just">
              <a:spcBef>
                <a:spcPts val="0"/>
              </a:spcBef>
              <a:buFont typeface="Wingdings" panose="05000000000000000000" pitchFamily="2" charset="2"/>
              <a:buChar char="§"/>
            </a:pPr>
            <a:r>
              <a:rPr lang="sr-Latn-RS" sz="1800" dirty="0"/>
              <a:t>Sud EU je potvrdio načelo nadređenosti i u odnosu prava EU i nacionalnog ustavnog prava. Ustavni sudovi Italije i Nemačke su u početku odbijali da prihvate nadređenost prava Unije nad nacionalnim ustavnim pravom zbog zaštite ljudskih prava koja je smatrana nižom na nivou </a:t>
            </a:r>
            <a:r>
              <a:rPr lang="en-US" sz="1800" dirty="0"/>
              <a:t>EU</a:t>
            </a:r>
            <a:r>
              <a:rPr lang="sr-Latn-RS" sz="1800" dirty="0"/>
              <a:t> nego na nacionalnom nivou</a:t>
            </a:r>
          </a:p>
          <a:p>
            <a:pPr algn="just">
              <a:spcBef>
                <a:spcPts val="0"/>
              </a:spcBef>
              <a:buFont typeface="Wingdings" panose="05000000000000000000" pitchFamily="2" charset="2"/>
              <a:buChar char="§"/>
            </a:pPr>
            <a:r>
              <a:rPr lang="sr-Latn-RS" sz="1800" dirty="0"/>
              <a:t>Savezni ustavni sud Nemačke je imao prilično neujednačena tumačenja i primedbe u odnosu na procese integracije unutar EU što je jasno stavio do znanja u svojim presudama o Ugovoru iz Mastrihta i Ugovoru iz Lisabona</a:t>
            </a:r>
          </a:p>
          <a:p>
            <a:pPr marL="0" indent="0" algn="just">
              <a:spcBef>
                <a:spcPts val="0"/>
              </a:spcBef>
              <a:spcAft>
                <a:spcPts val="600"/>
              </a:spcAft>
              <a:buNone/>
            </a:pPr>
            <a:endParaRPr lang="sr-Latn-RS" sz="1800" dirty="0"/>
          </a:p>
          <a:p>
            <a:pPr marL="0" indent="0" algn="just">
              <a:spcBef>
                <a:spcPts val="0"/>
              </a:spcBef>
              <a:spcAft>
                <a:spcPts val="600"/>
              </a:spcAft>
              <a:buNone/>
            </a:pPr>
            <a:endParaRPr lang="sr-Latn-RS" sz="2000" dirty="0"/>
          </a:p>
        </p:txBody>
      </p:sp>
    </p:spTree>
    <p:extLst>
      <p:ext uri="{BB962C8B-B14F-4D97-AF65-F5344CB8AC3E}">
        <p14:creationId xmlns:p14="http://schemas.microsoft.com/office/powerpoint/2010/main" val="33016556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33352" y="365125"/>
            <a:ext cx="8520448" cy="549275"/>
          </a:xfrm>
        </p:spPr>
        <p:txBody>
          <a:bodyPr>
            <a:normAutofit fontScale="90000"/>
          </a:bodyPr>
          <a:lstStyle/>
          <a:p>
            <a:pPr algn="ctr"/>
            <a:r>
              <a:rPr lang="sr-Latn-RS" sz="2500" b="1" dirty="0"/>
              <a:t/>
            </a:r>
            <a:br>
              <a:rPr lang="sr-Latn-RS" sz="2500" b="1" dirty="0"/>
            </a:br>
            <a:r>
              <a:rPr lang="sr-Latn-RS" sz="2500" b="1" dirty="0"/>
              <a:t/>
            </a:r>
            <a:br>
              <a:rPr lang="sr-Latn-RS" sz="2500" b="1" dirty="0"/>
            </a:br>
            <a:r>
              <a:rPr lang="sr-Latn-RS" sz="2500" b="1" dirty="0"/>
              <a:t/>
            </a:r>
            <a:br>
              <a:rPr lang="sr-Latn-RS" sz="2500" b="1" dirty="0"/>
            </a:br>
            <a:r>
              <a:rPr lang="sr-Latn-RS" sz="2500" b="1" dirty="0"/>
              <a:t/>
            </a:r>
            <a:br>
              <a:rPr lang="sr-Latn-RS" sz="2500" b="1" dirty="0"/>
            </a:br>
            <a:r>
              <a:rPr lang="sr-Latn-RS" sz="2500" b="1" dirty="0"/>
              <a:t>Tumačenje nacionalnog prava u skladu sa pravom EU</a:t>
            </a:r>
            <a:endParaRPr lang="en-GB" sz="2500" b="1" dirty="0"/>
          </a:p>
        </p:txBody>
      </p:sp>
      <p:sp>
        <p:nvSpPr>
          <p:cNvPr id="3" name="Content Placeholder 2"/>
          <p:cNvSpPr>
            <a:spLocks noGrp="1"/>
          </p:cNvSpPr>
          <p:nvPr>
            <p:ph idx="1"/>
          </p:nvPr>
        </p:nvSpPr>
        <p:spPr>
          <a:xfrm>
            <a:off x="837126" y="1648496"/>
            <a:ext cx="10516673" cy="4443211"/>
          </a:xfrm>
        </p:spPr>
        <p:txBody>
          <a:bodyPr>
            <a:noAutofit/>
          </a:bodyPr>
          <a:lstStyle/>
          <a:p>
            <a:pPr algn="just">
              <a:spcBef>
                <a:spcPts val="600"/>
              </a:spcBef>
            </a:pPr>
            <a:r>
              <a:rPr lang="sr-Latn-RS" sz="2000" b="1" u="sng" dirty="0">
                <a:solidFill>
                  <a:srgbClr val="FF0000"/>
                </a:solidFill>
              </a:rPr>
              <a:t>Kako bi se sprečili sukobi između prava EU i nacionalnog prava zbog primene načela nadređenosti, sve državne isnstitucije i organi koji sprovode zakone moraju tumačiti nacionalno pravo u skladu sa pravom EU</a:t>
            </a:r>
          </a:p>
          <a:p>
            <a:pPr algn="just">
              <a:spcBef>
                <a:spcPts val="600"/>
              </a:spcBef>
            </a:pPr>
            <a:r>
              <a:rPr lang="sr-Latn-RS" sz="2000" dirty="0"/>
              <a:t>Sud EU je priznao i uveo obavezu tumačenja nacionalnog prava u skladu sa pravom Unije, odnosno tumačenje u skladu sa direktivama (1984. godine)</a:t>
            </a:r>
          </a:p>
          <a:p>
            <a:pPr algn="just">
              <a:spcBef>
                <a:spcPts val="600"/>
              </a:spcBef>
            </a:pPr>
            <a:r>
              <a:rPr lang="sr-Latn-RS" sz="2000" dirty="0"/>
              <a:t>Sud EU je kao pravni osnov za tumačenje nacionalnog prava u skladu sa pravom Unije naveo </a:t>
            </a:r>
            <a:r>
              <a:rPr lang="sr-Latn-RS" sz="2000" b="1" u="sng" dirty="0">
                <a:solidFill>
                  <a:srgbClr val="FF0000"/>
                </a:solidFill>
              </a:rPr>
              <a:t>opšte načelo lojalne saradnje. Po njemu, države članice su dužne da preduzmu sve odgovarajuće mere, bilo opšte ili posebne kako bi osigurale ispunjavanje obaveza koje proizlaze iz Ugovora ili su rezultat delovanja institucija EU. Za nacionalne sudove to znači da treba da postupaju kao evropski sudovi koji obezbeđuju pravilnu primenu i poštovanje prava Unije</a:t>
            </a:r>
          </a:p>
          <a:p>
            <a:pPr algn="just">
              <a:spcBef>
                <a:spcPts val="600"/>
              </a:spcBef>
            </a:pPr>
            <a:r>
              <a:rPr lang="sr-Latn-RS" sz="2000" dirty="0"/>
              <a:t>Poseban oblik tumačenja predstavlja tumačenje u skladu sa direktivama koje se odnosi na obavezu država članica da sprovode direktive. </a:t>
            </a:r>
            <a:r>
              <a:rPr lang="sr-Latn-RS" sz="2000" i="1" u="sng" dirty="0">
                <a:solidFill>
                  <a:srgbClr val="FF0000"/>
                </a:solidFill>
              </a:rPr>
              <a:t>To znači obezbeđivanje usklađenosti  nacionalnog prava sa direktivama i njihovu primenu na ujednačen način u svim državama članicama </a:t>
            </a:r>
          </a:p>
          <a:p>
            <a:pPr marL="0" indent="0" algn="just">
              <a:buNone/>
            </a:pPr>
            <a:endParaRPr lang="sr-Latn-RS" sz="2400" dirty="0"/>
          </a:p>
        </p:txBody>
      </p:sp>
    </p:spTree>
    <p:extLst>
      <p:ext uri="{BB962C8B-B14F-4D97-AF65-F5344CB8AC3E}">
        <p14:creationId xmlns:p14="http://schemas.microsoft.com/office/powerpoint/2010/main" val="3420475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sr-Cyrl-RS" sz="4000" dirty="0"/>
              <a:t>Хвала на пажњи!!!</a:t>
            </a:r>
          </a:p>
          <a:p>
            <a:pPr marL="0" indent="0" algn="ctr">
              <a:buNone/>
            </a:pPr>
            <a:endParaRPr lang="sr-Cyrl-RS" sz="4000" dirty="0"/>
          </a:p>
          <a:p>
            <a:pPr marL="0" indent="0" algn="ctr">
              <a:buNone/>
            </a:pPr>
            <a:endParaRPr lang="sr-Cyrl-RS" sz="4000" dirty="0"/>
          </a:p>
          <a:p>
            <a:pPr marL="0" indent="0" algn="ctr">
              <a:buNone/>
            </a:pPr>
            <a:r>
              <a:rPr lang="sr-Cyrl-RS" sz="4000" dirty="0"/>
              <a:t>Питања?</a:t>
            </a:r>
          </a:p>
        </p:txBody>
      </p:sp>
    </p:spTree>
    <p:extLst>
      <p:ext uri="{BB962C8B-B14F-4D97-AF65-F5344CB8AC3E}">
        <p14:creationId xmlns:p14="http://schemas.microsoft.com/office/powerpoint/2010/main" val="15374809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3890</TotalTime>
  <Words>1458</Words>
  <Application>Microsoft Office PowerPoint</Application>
  <PresentationFormat>Widescreen</PresentationFormat>
  <Paragraphs>65</Paragraphs>
  <Slides>8</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8</vt:i4>
      </vt:variant>
    </vt:vector>
  </HeadingPairs>
  <TitlesOfParts>
    <vt:vector size="15" baseType="lpstr">
      <vt:lpstr>Arial</vt:lpstr>
      <vt:lpstr>Calibri</vt:lpstr>
      <vt:lpstr>Calibri Light</vt:lpstr>
      <vt:lpstr>Times New Roman</vt:lpstr>
      <vt:lpstr>Wingdings</vt:lpstr>
      <vt:lpstr>Office Theme</vt:lpstr>
      <vt:lpstr>1_Office Theme</vt:lpstr>
      <vt:lpstr>                                                                                                                 </vt:lpstr>
      <vt:lpstr>    Položaj prava EU u odnosu na nacionalne pravne poredke</vt:lpstr>
      <vt:lpstr>Autonomija pravnog poretka EU</vt:lpstr>
      <vt:lpstr>  Interakcija između prava EU i nacionalnog prava</vt:lpstr>
      <vt:lpstr>Sukob između prava EU i nacionalnog prava</vt:lpstr>
      <vt:lpstr>Nadređenost prava EU u odnosu na nacionalno pravo</vt:lpstr>
      <vt:lpstr>    Tumačenje nacionalnog prava u skladu sa pravom EU</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Zoki</dc:creator>
  <cp:lastModifiedBy>Zoki</cp:lastModifiedBy>
  <cp:revision>422</cp:revision>
  <dcterms:created xsi:type="dcterms:W3CDTF">2021-02-18T11:24:12Z</dcterms:created>
  <dcterms:modified xsi:type="dcterms:W3CDTF">2022-05-17T09:17:41Z</dcterms:modified>
</cp:coreProperties>
</file>