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6" r:id="rId2"/>
    <p:sldId id="497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342" autoAdjust="0"/>
  </p:normalViewPr>
  <p:slideViewPr>
    <p:cSldViewPr>
      <p:cViewPr varScale="1">
        <p:scale>
          <a:sx n="104" d="100"/>
          <a:sy n="104" d="100"/>
        </p:scale>
        <p:origin x="12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48683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sz="2800" dirty="0" smtClean="0"/>
              <a:t/>
            </a:r>
            <a:br>
              <a:rPr lang="sr-Latn-CS" sz="2800" dirty="0" smtClean="0"/>
            </a:br>
            <a:r>
              <a:rPr lang="sr-Latn-CS" sz="2800" b="1" dirty="0" smtClean="0"/>
              <a:t>TCP </a:t>
            </a:r>
            <a:r>
              <a:rPr lang="sr-Latn-CS" sz="2800" b="1" dirty="0"/>
              <a:t>kontrola grešaka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668" y="1358900"/>
            <a:ext cx="6164277" cy="46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i="1" dirty="0" smtClean="0"/>
              <a:t/>
            </a:r>
            <a:br>
              <a:rPr lang="sr-Latn-CS" sz="2400" i="1" dirty="0" smtClean="0"/>
            </a:b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Zagušenje </a:t>
            </a:r>
            <a:r>
              <a:rPr lang="sr-Latn-CS" sz="2400" i="1" dirty="0">
                <a:latin typeface="Times New Roman" pitchFamily="18" charset="0"/>
                <a:cs typeface="Times New Roman" pitchFamily="18" charset="0"/>
              </a:rPr>
              <a:t>– jednostavni secenario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14489"/>
            <a:ext cx="7542713" cy="41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0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3200" dirty="0"/>
              <a:t>Uzroci i simptomi zagušenja</a:t>
            </a:r>
            <a:br>
              <a:rPr lang="sr-Latn-CS" sz="3200" dirty="0"/>
            </a:br>
            <a:endParaRPr lang="sr-Latn-C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176" y="1556906"/>
            <a:ext cx="2698811" cy="388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72" y="1644742"/>
            <a:ext cx="4238755" cy="2039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98" y="3916990"/>
            <a:ext cx="4707143" cy="1721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727" y="4126939"/>
            <a:ext cx="324335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8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  <a:t>TCP </a:t>
            </a:r>
            <a:r>
              <a:rPr lang="sr-Latn-CS" sz="4000" b="1" dirty="0">
                <a:latin typeface="Times New Roman" pitchFamily="18" charset="0"/>
                <a:cs typeface="Times New Roman" pitchFamily="18" charset="0"/>
              </a:rPr>
              <a:t>kontrola zagušenja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42901"/>
            <a:ext cx="6348413" cy="35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0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102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500174"/>
            <a:ext cx="9425313" cy="249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143380"/>
            <a:ext cx="5235142" cy="151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1604" y="5643578"/>
            <a:ext cx="4236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/>
              <a:t>Postepeno povećanje veličine prozora</a:t>
            </a:r>
          </a:p>
        </p:txBody>
      </p:sp>
    </p:spTree>
    <p:extLst>
      <p:ext uri="{BB962C8B-B14F-4D97-AF65-F5344CB8AC3E}">
        <p14:creationId xmlns:p14="http://schemas.microsoft.com/office/powerpoint/2010/main" val="368754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7459054" cy="41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714620"/>
            <a:ext cx="7135154" cy="3239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143248"/>
            <a:ext cx="430899" cy="2633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85926"/>
            <a:ext cx="7341975" cy="10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  <a:t>UDP</a:t>
            </a:r>
            <a:endParaRPr lang="sr-Latn-C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99" y="1451842"/>
            <a:ext cx="6348413" cy="957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34" y="2652762"/>
            <a:ext cx="4932704" cy="882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4" y="3494150"/>
            <a:ext cx="4932704" cy="393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95" y="4416774"/>
            <a:ext cx="5717219" cy="12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dirty="0" smtClean="0"/>
              <a:t>Poređenje TCP </a:t>
            </a:r>
            <a:r>
              <a:rPr lang="sr-Latn-CS" dirty="0"/>
              <a:t>i UDP</a:t>
            </a:r>
            <a:br>
              <a:rPr lang="sr-Latn-CS" dirty="0"/>
            </a:br>
            <a:endParaRPr lang="sr-Latn-C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27" y="1610978"/>
            <a:ext cx="3427115" cy="4859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77" y="1580225"/>
            <a:ext cx="3432588" cy="49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0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08482"/>
          </a:xfrm>
        </p:spPr>
        <p:txBody>
          <a:bodyPr/>
          <a:lstStyle/>
          <a:p>
            <a:endParaRPr lang="sr-Latn-C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672" y="1689044"/>
            <a:ext cx="6534639" cy="45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4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8885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446" y="1198485"/>
            <a:ext cx="2761727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65" y="1844717"/>
            <a:ext cx="4467873" cy="3057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631" y="5289790"/>
            <a:ext cx="25605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9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33274"/>
          </a:xfrm>
        </p:spPr>
        <p:txBody>
          <a:bodyPr>
            <a:normAutofit fontScale="90000"/>
          </a:bodyPr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06" y="1541467"/>
            <a:ext cx="6348413" cy="4485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01" y="3521846"/>
            <a:ext cx="2767824" cy="329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401" y="4193706"/>
            <a:ext cx="213378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b="1" dirty="0" smtClean="0"/>
              <a:t>Brza </a:t>
            </a:r>
            <a:r>
              <a:rPr lang="sr-Latn-CS" b="1" dirty="0"/>
              <a:t>retransmisija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010" y="1571612"/>
            <a:ext cx="7789841" cy="43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23" y="565210"/>
            <a:ext cx="6918665" cy="934963"/>
          </a:xfrm>
        </p:spPr>
        <p:txBody>
          <a:bodyPr>
            <a:normAutofit/>
          </a:bodyPr>
          <a:lstStyle/>
          <a:p>
            <a:pPr algn="ctr"/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sr-Latn-CS" sz="2000" dirty="0" smtClean="0"/>
              <a:t>Retransmisija </a:t>
            </a:r>
            <a:r>
              <a:rPr lang="sr-Latn-CS" sz="2000" dirty="0"/>
              <a:t>segmenta nakon tri primljena duplikata 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694" y="1554163"/>
            <a:ext cx="2982224" cy="44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3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62252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000" dirty="0"/>
              <a:t>Generisanje  ACK kod TCP  [RFC 1122, RFC 2581]</a:t>
            </a:r>
            <a:br>
              <a:rPr lang="nn-NO" sz="2000" dirty="0"/>
            </a:br>
            <a:endParaRPr lang="sr-Latn-C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373" y="1661095"/>
            <a:ext cx="3432907" cy="478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09" y="2076168"/>
            <a:ext cx="4069542" cy="44114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266590" y="2521258"/>
            <a:ext cx="0" cy="3831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65320" y="3417903"/>
            <a:ext cx="6986727" cy="266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03" y="4560424"/>
            <a:ext cx="7096359" cy="1341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02" y="5456583"/>
            <a:ext cx="7096359" cy="134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0" y="6308521"/>
            <a:ext cx="7096359" cy="134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01" y="2491476"/>
            <a:ext cx="7096359" cy="13412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266590" y="1846555"/>
            <a:ext cx="0" cy="45061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6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55840"/>
            <a:ext cx="6348413" cy="34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6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4000" b="1" dirty="0" smtClean="0"/>
              <a:t>Zagušenje </a:t>
            </a:r>
            <a:r>
              <a:rPr lang="sr-Latn-CS" sz="4000" b="1" dirty="0"/>
              <a:t>u mreži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55840"/>
            <a:ext cx="6348413" cy="34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23</Words>
  <Application>Microsoft Office PowerPoint</Application>
  <PresentationFormat>On-screen Show (4:3)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TCP kontrola grešaka</vt:lpstr>
      <vt:lpstr>PowerPoint Presentation</vt:lpstr>
      <vt:lpstr>PowerPoint Presentation</vt:lpstr>
      <vt:lpstr>PowerPoint Presentation</vt:lpstr>
      <vt:lpstr> Brza retransmisija</vt:lpstr>
      <vt:lpstr> Retransmisija segmenta nakon tri primljena duplikata ACK</vt:lpstr>
      <vt:lpstr>Generisanje  ACK kod TCP  [RFC 1122, RFC 2581] </vt:lpstr>
      <vt:lpstr>PowerPoint Presentation</vt:lpstr>
      <vt:lpstr> Zagušenje u mreži</vt:lpstr>
      <vt:lpstr>  Zagušenje – jednostavni secenario</vt:lpstr>
      <vt:lpstr>Uzroci i simptomi zagušenja </vt:lpstr>
      <vt:lpstr> TCP kontrola zagušenja </vt:lpstr>
      <vt:lpstr>PowerPoint Presentation</vt:lpstr>
      <vt:lpstr>PowerPoint Presentation</vt:lpstr>
      <vt:lpstr>PowerPoint Presentation</vt:lpstr>
      <vt:lpstr> UDP</vt:lpstr>
      <vt:lpstr>Poređenje TCP i UDP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Zoran</cp:lastModifiedBy>
  <cp:revision>286</cp:revision>
  <dcterms:created xsi:type="dcterms:W3CDTF">2021-02-24T10:06:34Z</dcterms:created>
  <dcterms:modified xsi:type="dcterms:W3CDTF">2021-12-24T11:49:02Z</dcterms:modified>
</cp:coreProperties>
</file>