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9" r:id="rId4"/>
    <p:sldId id="262" r:id="rId5"/>
    <p:sldId id="261" r:id="rId6"/>
    <p:sldId id="257" r:id="rId7"/>
    <p:sldId id="258" r:id="rId8"/>
    <p:sldId id="259" r:id="rId9"/>
    <p:sldId id="267" r:id="rId10"/>
    <p:sldId id="260" r:id="rId11"/>
    <p:sldId id="263" r:id="rId12"/>
    <p:sldId id="264" r:id="rId13"/>
    <p:sldId id="265" r:id="rId14"/>
    <p:sldId id="266" r:id="rId15"/>
    <p:sldId id="268"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68"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49AA99-63E7-4484-B715-DD33FF7A2409}" type="datetimeFigureOut">
              <a:rPr lang="en-US" smtClean="0"/>
              <a:pPr/>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49AA99-63E7-4484-B715-DD33FF7A2409}" type="datetimeFigureOut">
              <a:rPr lang="en-US" smtClean="0"/>
              <a:pPr/>
              <a:t>12/24/2020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49AA99-63E7-4484-B715-DD33FF7A2409}" type="datetimeFigureOut">
              <a:rPr lang="en-US" smtClean="0"/>
              <a:pPr/>
              <a:t>12/24/2020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49AA99-63E7-4484-B715-DD33FF7A2409}" type="datetimeFigureOut">
              <a:rPr lang="en-US" smtClean="0"/>
              <a:pPr/>
              <a:t>12/24/2020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9AA99-63E7-4484-B715-DD33FF7A2409}" type="datetimeFigureOut">
              <a:rPr lang="en-US" smtClean="0"/>
              <a:pPr/>
              <a:t>12/24/2020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9AA99-63E7-4484-B715-DD33FF7A2409}" type="datetimeFigureOut">
              <a:rPr lang="en-US" smtClean="0"/>
              <a:pPr/>
              <a:t>12/24/2020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9AA99-63E7-4484-B715-DD33FF7A2409}" type="datetimeFigureOut">
              <a:rPr lang="en-US" smtClean="0"/>
              <a:pPr/>
              <a:t>12/24/2020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9AA99-63E7-4484-B715-DD33FF7A2409}" type="datetimeFigureOut">
              <a:rPr lang="en-US" smtClean="0"/>
              <a:pPr/>
              <a:t>12/24/2020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02C03-5588-4CE5-96A6-5B4459B7E5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latin typeface="Times New Roman" pitchFamily="18" charset="0"/>
                <a:cs typeface="Times New Roman" pitchFamily="18" charset="0"/>
              </a:rPr>
              <a:t>ИСТОРИЈА ДИПЛОМАТИЈЕ</a:t>
            </a:r>
            <a:r>
              <a:rPr lang="en-US" dirty="0" smtClean="0">
                <a:latin typeface="Times New Roman" pitchFamily="18" charset="0"/>
                <a:cs typeface="Times New Roman" pitchFamily="18" charset="0"/>
              </a:rPr>
              <a:t> 9</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b="1" dirty="0" smtClean="0"/>
              <a:t>ПРВИ БАЛКАНСКИ РАТ</a:t>
            </a:r>
            <a:r>
              <a:rPr lang="en-US" sz="2800" b="1" dirty="0" smtClean="0"/>
              <a:t/>
            </a:r>
            <a:br>
              <a:rPr lang="en-US" sz="2800" b="1" dirty="0" smtClean="0"/>
            </a:br>
            <a:endParaRPr lang="en-US" sz="2800" dirty="0"/>
          </a:p>
        </p:txBody>
      </p:sp>
      <p:sp>
        <p:nvSpPr>
          <p:cNvPr id="3" name="Content Placeholder 2"/>
          <p:cNvSpPr>
            <a:spLocks noGrp="1"/>
          </p:cNvSpPr>
          <p:nvPr>
            <p:ph idx="1"/>
          </p:nvPr>
        </p:nvSpPr>
        <p:spPr/>
        <p:txBody>
          <a:bodyPr>
            <a:normAutofit fontScale="70000" lnSpcReduction="20000"/>
          </a:bodyPr>
          <a:lstStyle/>
          <a:p>
            <a:pPr algn="just"/>
            <a:r>
              <a:rPr lang="sr-Cyrl-CS" dirty="0" smtClean="0"/>
              <a:t>Пред почетак рата Турска је била веома самоуверена. Међутим, већ први ратни месец донео је Турској тешке поразе на свим фронтовима. Зато је била принуђена да се почетком новембра у два маха обрати великим силама за интервенцију ради окончања непријатељства. Бугарска влада је одуговлачила са почетком преговора о примирју у жељи да њене трупе заузму бар положаје на Чаталџи. Неуспех Бугарске је битно изменио ситуацију: сада је бугарска влада настојала да се примирје што пре закључи и била је спремна да ублажи постављене услове приомирја. Тако је </a:t>
            </a:r>
            <a:r>
              <a:rPr lang="sr-Cyrl-CS" i="1" dirty="0" smtClean="0"/>
              <a:t>протокол о примирју</a:t>
            </a:r>
            <a:r>
              <a:rPr lang="sr-Cyrl-CS" dirty="0" smtClean="0"/>
              <a:t> потписан тек 3. децембра 1912. године. Протоколом је било предвиђено да примирје траје читаво време док трају преговори о миру, који треба да почну у Лондону десет дана после потписивања протокола.</a:t>
            </a:r>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sr-Cyrl-CS" sz="3200" b="1" dirty="0" smtClean="0"/>
              <a:t>ПРВИ БАЛКАНСКИ РАТ</a:t>
            </a:r>
            <a:r>
              <a:rPr lang="en-US" sz="3200" b="1" smtClean="0"/>
              <a:t/>
            </a:r>
            <a:br>
              <a:rPr lang="en-US" sz="3200" b="1" smtClean="0"/>
            </a:br>
            <a:endParaRPr lang="en-US" sz="3200" dirty="0"/>
          </a:p>
        </p:txBody>
      </p:sp>
      <p:sp>
        <p:nvSpPr>
          <p:cNvPr id="3" name="Content Placeholder 2"/>
          <p:cNvSpPr>
            <a:spLocks noGrp="1"/>
          </p:cNvSpPr>
          <p:nvPr>
            <p:ph idx="1"/>
          </p:nvPr>
        </p:nvSpPr>
        <p:spPr/>
        <p:txBody>
          <a:bodyPr>
            <a:noAutofit/>
          </a:bodyPr>
          <a:lstStyle/>
          <a:p>
            <a:pPr algn="just"/>
            <a:r>
              <a:rPr lang="sr-Cyrl-CS" sz="1800" dirty="0" smtClean="0"/>
              <a:t>Конференција амбасадора је већ на првој седници, 17. децембра 1912. године, на предлог Аустро-Угарске, донела одлуку о стварању аутономне Албаније. Првог дана конференције донет је начелни закључак о формирању „аутономне Албаније гарантоване и контролисане искључиво од стране шест сила, под суверенитетом султана“. Истовремено је решено да границе аутономне Албаније и Црне Горе на северу „у сваком случају буду суседне“, па је тако скинуто с дневног реда питање територијалног изласка Србије на море.</a:t>
            </a:r>
            <a:endParaRPr lang="en-US" sz="1800" dirty="0" smtClean="0"/>
          </a:p>
          <a:p>
            <a:pPr algn="just"/>
            <a:r>
              <a:rPr lang="sr-Cyrl-CS" sz="1800" dirty="0" smtClean="0"/>
              <a:t>	Из надлежности мировне конференције била су изузета управо она питања која су представљала суштину преговора зараћених страна о миру, нарочито што се тиче територијалних захтева Србије и Црне Горе. Аустро-Угарска је на Лондонској конференцији покренула питање о стварању албанске државе и настојала да њене границе прошири што је могуће више на исток, из разлога што се сматрала природним наследником Турске у овој области.</a:t>
            </a:r>
            <a:endParaRPr lang="en-US" sz="1800" dirty="0" smtClean="0"/>
          </a:p>
          <a:p>
            <a:pPr>
              <a:buNone/>
            </a:pPr>
            <a:endParaRPr lang="en-US" sz="1800" dirty="0" smtClean="0"/>
          </a:p>
          <a:p>
            <a:pPr algn="just"/>
            <a:endParaRPr lang="en-US" sz="1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sr-Cyrl-CS" b="1" dirty="0" smtClean="0"/>
              <a:t>ПРВИ БАЛКАНСКИ РАТ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47500" lnSpcReduction="20000"/>
          </a:bodyPr>
          <a:lstStyle/>
          <a:p>
            <a:pPr algn="just"/>
            <a:r>
              <a:rPr lang="sr-Cyrl-CS" dirty="0" smtClean="0"/>
              <a:t>Војне операције између Турске и балканских савезника обновљене су 5. фебруара 1913. године. С обзиром да су сви покушаји Турске да деблокирају Једрене били неуспешни, турска влада је 28 фебруара изјавила великим силама да прихвата њихово посредовање за закључење мира.</a:t>
            </a:r>
            <a:endParaRPr lang="en-US" dirty="0" smtClean="0"/>
          </a:p>
          <a:p>
            <a:pPr algn="just"/>
            <a:r>
              <a:rPr lang="sr-Cyrl-CS" dirty="0" smtClean="0"/>
              <a:t>	Након вишедневних саветовања, владе савезничких балканских земаља су 13. марта 1913. године колективном нотом, саопштиле конференцији амбасадора своје услове за мир: Турска треба да уступи балканским савезницима све земље до линије Родосто-Малатра, укључујући и Једрене и Скадар, да се одрекне Крита и уступи острва у Белом мору и да пристане на плаћање ратне одштете.</a:t>
            </a:r>
            <a:endParaRPr lang="en-US" dirty="0" smtClean="0"/>
          </a:p>
          <a:p>
            <a:pPr algn="just"/>
            <a:r>
              <a:rPr lang="sr-Cyrl-CS" dirty="0" smtClean="0"/>
              <a:t>	При томе су изјавиле да ратне операције неће бити обустављене док се не   испуне ови захтеви. Захтеви балканских савезника нису одговарали жељама великих сила да имају могућност у свођењу резултата балканског рата, зато су њихови посланици 19. марта, на седници у Лондону, одлучили да владама зараћених земаља поставе следеће услове за усдпостављање мира: Турска треба да уступи балканским савезницима целокупну територију западно од линије Енос-Мидија, без Албаније, да се Турска одрекне Крита а решење питања Егејских острва да препусти великим силама. Од тренутка прихватања претходних наведених услова за мир, војне операције су могле да се убуставе. Турска је прихватила 1. априла </a:t>
            </a:r>
            <a:r>
              <a:rPr lang="sr-Cyrl-CS" i="1" dirty="0" smtClean="0"/>
              <a:t>прелиминарне услове за мир</a:t>
            </a:r>
            <a:r>
              <a:rPr lang="sr-Cyrl-CS" dirty="0" smtClean="0"/>
              <a:t> које су формулисане у колективној ноти великих сила. Али је потписивање мира поново било одложено. Настојања Аустро-Угарске су била да на рачун Србије прошири границе Албаније.</a:t>
            </a:r>
            <a:endParaRPr lang="en-US" dirty="0" smtClean="0"/>
          </a:p>
          <a:p>
            <a:pPr algn="just"/>
            <a:r>
              <a:rPr lang="sr-Cyrl-CS" dirty="0" smtClean="0"/>
              <a:t>	</a:t>
            </a:r>
            <a:endParaRPr lang="en-US" dirty="0" smtClean="0"/>
          </a:p>
          <a:p>
            <a:pPr algn="just">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b="1" dirty="0" smtClean="0"/>
              <a:t>ПРВИ БАЛКАНСКИ РАТ</a:t>
            </a:r>
            <a:endParaRPr lang="en-US" dirty="0"/>
          </a:p>
        </p:txBody>
      </p:sp>
      <p:sp>
        <p:nvSpPr>
          <p:cNvPr id="3" name="Content Placeholder 2"/>
          <p:cNvSpPr>
            <a:spLocks noGrp="1"/>
          </p:cNvSpPr>
          <p:nvPr>
            <p:ph idx="1"/>
          </p:nvPr>
        </p:nvSpPr>
        <p:spPr/>
        <p:txBody>
          <a:bodyPr>
            <a:normAutofit fontScale="47500" lnSpcReduction="20000"/>
          </a:bodyPr>
          <a:lstStyle/>
          <a:p>
            <a:pPr algn="just"/>
            <a:r>
              <a:rPr lang="sr-Cyrl-CS" dirty="0" smtClean="0"/>
              <a:t>С обзиром да је бугарска влада 21. априла 1913. године закључила друго тајно примирје са Турском, владе савезничких балканских земаља су прихватиле посредовање великих сила. Велике силе су захтевале од савезника да обуставе непријатељства пошто је Турска прихватила услове великих сила за мир. Међутим тиме је Бугарска прекршила уговорну обавезу према којој није смела ступати ни у какве преговоре о примирју и миру без знања и сагласности осталих савезника.</a:t>
            </a:r>
            <a:endParaRPr lang="en-US" dirty="0" smtClean="0"/>
          </a:p>
          <a:p>
            <a:pPr algn="just"/>
            <a:r>
              <a:rPr lang="sr-Cyrl-CS" dirty="0" smtClean="0"/>
              <a:t>	Савезничке владе су прихватиле посредовање великих сила, али да граница на линији Енос-Мидија послужи као основа за преговоре.</a:t>
            </a:r>
            <a:endParaRPr lang="en-US" dirty="0" smtClean="0"/>
          </a:p>
          <a:p>
            <a:pPr algn="just"/>
            <a:r>
              <a:rPr lang="sr-Cyrl-CS" dirty="0" smtClean="0"/>
              <a:t>	Спор између Србије и Бугарске око вардарске области се константно заоштравао. Тиме је Бугарска желела да према Србији има одрешене руке и журила је да што брже склопи мир са Турском. Бугарска влада је желела да ослободи своје трупе са Чаталџе и Булаира ради њихове концентрације према Србији и Грчкој. Тако су представници ове две земље у Лондону 1. маја захтевали од конференције амбасадора да силе редигују пројект уговора о миру, а савезнике и Турску да позову да га прихвате и потпишу.</a:t>
            </a:r>
            <a:endParaRPr lang="en-US" dirty="0" smtClean="0"/>
          </a:p>
          <a:p>
            <a:pPr algn="just"/>
            <a:r>
              <a:rPr lang="sr-Cyrl-CS" dirty="0" smtClean="0"/>
              <a:t>	</a:t>
            </a:r>
            <a:r>
              <a:rPr lang="sr-Cyrl-CS" i="1" dirty="0" smtClean="0"/>
              <a:t>Српска влада</a:t>
            </a:r>
            <a:r>
              <a:rPr lang="sr-Cyrl-CS" dirty="0" smtClean="0"/>
              <a:t> је захтевала да се у предлогу великих сила изврше измене у том смислу што би се савезницима дали и турски гарнизони који се налазе западно од линије Енос-Мидија. </a:t>
            </a:r>
            <a:r>
              <a:rPr lang="sr-Cyrl-CS" i="1" dirty="0" smtClean="0"/>
              <a:t>Црна Гора</a:t>
            </a:r>
            <a:r>
              <a:rPr lang="sr-Cyrl-CS" dirty="0" smtClean="0"/>
              <a:t> је тражила предају Скадра и свих турских гарнизона западно од поменуте линије, као и уступање Егејских острва Грчкој. </a:t>
            </a:r>
            <a:r>
              <a:rPr lang="sr-Cyrl-CS" i="1" dirty="0" smtClean="0"/>
              <a:t>Грчка влада,</a:t>
            </a:r>
            <a:r>
              <a:rPr lang="sr-Cyrl-CS" dirty="0" smtClean="0"/>
              <a:t> енергично подржавана од Француске и Енглеске, тражила  јужну Албанију и сва острва у Егејском мору.</a:t>
            </a:r>
            <a:endParaRPr lang="en-US" dirty="0" smtClean="0"/>
          </a:p>
          <a:p>
            <a:pPr algn="just"/>
            <a:endParaRPr lang="en-US"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b="1" dirty="0" smtClean="0"/>
              <a:t>ПРВИ БАЛКАНСКИ РАТ</a:t>
            </a:r>
            <a:endParaRPr lang="en-US" sz="2800" b="1" dirty="0"/>
          </a:p>
        </p:txBody>
      </p:sp>
      <p:sp>
        <p:nvSpPr>
          <p:cNvPr id="3" name="Content Placeholder 2"/>
          <p:cNvSpPr>
            <a:spLocks noGrp="1"/>
          </p:cNvSpPr>
          <p:nvPr>
            <p:ph idx="1"/>
          </p:nvPr>
        </p:nvSpPr>
        <p:spPr/>
        <p:txBody>
          <a:bodyPr>
            <a:normAutofit fontScale="25000" lnSpcReduction="20000"/>
          </a:bodyPr>
          <a:lstStyle/>
          <a:p>
            <a:pPr algn="just"/>
            <a:r>
              <a:rPr lang="sr-Cyrl-CS" sz="6600" dirty="0" smtClean="0"/>
              <a:t>Иако незадовољне текстом нацрта, а Србија, Црна Гора и Грчка још и држањем Бугарске, савезничке владе су биле принуђене да половином маја пошаљу своје пуномоћнике у Лондон да пукушају да изврше извесне измене у предложеном нацрту, па након тога да потпишу мировни уговор. На првом састанку савезничких представника, 21. маја, бугарски представник Данев је изјавио да је његова влада већ прихватила предложени нацрт и да он не може суделовати ни у каквом раду на измени пројекта уговора.</a:t>
            </a:r>
            <a:endParaRPr lang="en-US" sz="6600" dirty="0" smtClean="0"/>
          </a:p>
          <a:p>
            <a:pPr algn="just"/>
            <a:r>
              <a:rPr lang="sr-Cyrl-CS" sz="6600" dirty="0" smtClean="0"/>
              <a:t>	Због таквих односа између балканских савезника велике силе су несметано могле диктирати своју вољу. Тако је 27. маја 1913. године председник Лондонске конференције амбасадора, енглески амбасадор иностраних послова, Едвард Греј, ултимативно позвао делегате балканских држава да потпишу прелиминарни мир са Турском према нацрту уговора који је израдила амбасадорска конференција, а да они који на то не пристају могу да напусте Лондон. Амбасадори Русије и Француске су саветовали савезничке делегате да потпишу уговор. Због тога су владе Србије, Црне Горе и Грчке биле принуђене да овласте своје делегате да потпишу предложени текст уговора о миру без икаквих из</a:t>
            </a:r>
            <a:r>
              <a:rPr lang="sr-Cyrl-RS" sz="6600" dirty="0" smtClean="0"/>
              <a:t>мена.</a:t>
            </a:r>
            <a:endParaRPr lang="en-US" sz="6600" dirty="0" smtClean="0"/>
          </a:p>
          <a:p>
            <a:pPr algn="just"/>
            <a:endParaRPr lang="en-US" sz="6400" dirty="0" smtClean="0"/>
          </a:p>
          <a:p>
            <a:pPr algn="just">
              <a:buNone/>
            </a:pPr>
            <a:endParaRPr lang="en-US" sz="6600" dirty="0" smtClean="0"/>
          </a:p>
          <a:p>
            <a:pPr algn="just">
              <a:buNone/>
            </a:pPr>
            <a:endParaRPr lang="en-US" sz="72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b="1" dirty="0" smtClean="0"/>
              <a:t>ПРВИ БАЛКАНСКИ РАТ</a:t>
            </a:r>
            <a:endParaRPr lang="en-US" sz="2800" dirty="0"/>
          </a:p>
        </p:txBody>
      </p:sp>
      <p:sp>
        <p:nvSpPr>
          <p:cNvPr id="3" name="Content Placeholder 2"/>
          <p:cNvSpPr>
            <a:spLocks noGrp="1"/>
          </p:cNvSpPr>
          <p:nvPr>
            <p:ph idx="1"/>
          </p:nvPr>
        </p:nvSpPr>
        <p:spPr>
          <a:xfrm>
            <a:off x="304800" y="1676400"/>
            <a:ext cx="8229600" cy="4525963"/>
          </a:xfrm>
        </p:spPr>
        <p:txBody>
          <a:bodyPr>
            <a:noAutofit/>
          </a:bodyPr>
          <a:lstStyle/>
          <a:p>
            <a:pPr algn="just"/>
            <a:r>
              <a:rPr lang="sr-Cyrl-CS" sz="1400" dirty="0" smtClean="0"/>
              <a:t>Потписивањем уговора о миру завршен је Први балкански рат. Према овом уговору, Турска је балканским савезницима уступила све дотадашње своје територије на европском копну западно од линије Енос-Мидија, изузев Албаније. Граница према Албанији, као и сва остала питања у вези с њом, остављена су на решавање великим силама.</a:t>
            </a:r>
            <a:endParaRPr lang="en-US" sz="1400" dirty="0" smtClean="0"/>
          </a:p>
          <a:p>
            <a:pPr algn="just"/>
            <a:r>
              <a:rPr lang="sr-Cyrl-CS" sz="1400" dirty="0" smtClean="0"/>
              <a:t>Судбина свих турских острва у Егејском мору, сем острва Крита, које је уступљено Грчкој, такође је поверена на решавање великим силама. Финансијска питања произашла из рата имала је да решава једна међународна комисија у Паризу, у којој су балканске земље имале само саветодавно право гласа. Питање ратних заровљеника, јурисдикције, народности и трговине остављена су да се уреде специјалним конвенцијама.</a:t>
            </a:r>
            <a:endParaRPr lang="en-US" sz="1400" dirty="0" smtClean="0"/>
          </a:p>
          <a:p>
            <a:pPr algn="just"/>
            <a:r>
              <a:rPr lang="sr-Cyrl-CS" sz="1400" dirty="0" smtClean="0"/>
              <a:t>На другој седници мировне конференције, одржаној 2. јуна, савезници и турски представници су констатовали да мировни уговор није потпун и да би га требало допунити једним протоколом који би регулисао још нека спорна питања, С обзиром да су разлике у предлозима делегација биле тако велике да није било изгледа да се нађе решење, српски представник Павловић је на седници 7. Јуна предложио да се конференција закључи, а да заинтересоване владе закључују нове конвенције. Тај предлог су прихватили сви делегати и у том смислу потписали једну изјаву која је била завршни документ мировне конференције.</a:t>
            </a:r>
            <a:endParaRPr lang="en-US" sz="1400" dirty="0" smtClean="0"/>
          </a:p>
          <a:p>
            <a:pPr algn="just"/>
            <a:r>
              <a:rPr lang="sr-Cyrl-CS" sz="1400" dirty="0" smtClean="0"/>
              <a:t>Потписивањем уговора о миру балканске државе су задржале оне територије које су у рату освојиле: </a:t>
            </a:r>
            <a:r>
              <a:rPr lang="sr-Cyrl-CS" sz="1400" i="1" dirty="0" smtClean="0"/>
              <a:t>Бугарска</a:t>
            </a:r>
            <a:r>
              <a:rPr lang="sr-Cyrl-CS" sz="1400" dirty="0" smtClean="0"/>
              <a:t> Тракију до линије Енес-Мидија иПиринску област (Источну Македонију); </a:t>
            </a:r>
            <a:r>
              <a:rPr lang="sr-Cyrl-CS" sz="1400" i="1" dirty="0" smtClean="0"/>
              <a:t>Грчка</a:t>
            </a:r>
            <a:r>
              <a:rPr lang="sr-Cyrl-CS" sz="1400" dirty="0" smtClean="0"/>
              <a:t> – (Јужну) Македонију са Солуном и део Епира; </a:t>
            </a:r>
            <a:r>
              <a:rPr lang="sr-Cyrl-CS" sz="1400" i="1" dirty="0" smtClean="0"/>
              <a:t>Србија </a:t>
            </a:r>
            <a:r>
              <a:rPr lang="sr-Cyrl-CS" sz="1400" dirty="0" smtClean="0"/>
              <a:t>– Вардарску област до Ђевђелије, Стари Рас, Косово и Метохију, а </a:t>
            </a:r>
            <a:r>
              <a:rPr lang="sr-Cyrl-CS" sz="1400" i="1" dirty="0" smtClean="0"/>
              <a:t>Црна Гора</a:t>
            </a:r>
            <a:r>
              <a:rPr lang="sr-Cyrl-CS" sz="1400" dirty="0" smtClean="0"/>
              <a:t> део Старог Раса и  Метохије.</a:t>
            </a:r>
            <a:endParaRPr lang="en-US" sz="1400" dirty="0" smtClean="0"/>
          </a:p>
          <a:p>
            <a:pPr algn="just"/>
            <a:r>
              <a:rPr lang="sr-Cyrl-CS" sz="1400" dirty="0" smtClean="0"/>
              <a:t>С</a:t>
            </a:r>
            <a:endParaRPr lang="en-US" sz="1400" dirty="0" smtClean="0"/>
          </a:p>
          <a:p>
            <a:pPr algn="just">
              <a:buNone/>
            </a:pPr>
            <a:endParaRPr lang="en-US" sz="1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ПИТАЊА</a:t>
            </a:r>
            <a:endParaRPr lang="en-US"/>
          </a:p>
        </p:txBody>
      </p:sp>
      <p:sp>
        <p:nvSpPr>
          <p:cNvPr id="3" name="Content Placeholder 2"/>
          <p:cNvSpPr>
            <a:spLocks noGrp="1"/>
          </p:cNvSpPr>
          <p:nvPr>
            <p:ph idx="1"/>
          </p:nvPr>
        </p:nvSpPr>
        <p:spPr/>
        <p:txBody>
          <a:bodyPr>
            <a:normAutofit/>
          </a:bodyPr>
          <a:lstStyle/>
          <a:p>
            <a:pPr>
              <a:buNone/>
            </a:pPr>
            <a:r>
              <a:rPr lang="en-US" dirty="0" smtClean="0"/>
              <a:t>1.</a:t>
            </a:r>
            <a:r>
              <a:rPr lang="sr-Cyrl-RS" dirty="0" smtClean="0"/>
              <a:t>Лобирања Миловановића</a:t>
            </a:r>
          </a:p>
          <a:p>
            <a:pPr>
              <a:buNone/>
            </a:pPr>
            <a:r>
              <a:rPr lang="sr-Cyrl-RS" dirty="0" smtClean="0"/>
              <a:t>2.Велике силе и Балкански савез.</a:t>
            </a:r>
          </a:p>
          <a:p>
            <a:pPr>
              <a:buNone/>
            </a:pPr>
            <a:r>
              <a:rPr lang="sr-Cyrl-RS" dirty="0" smtClean="0"/>
              <a:t>3.Српско-бугарски споразум.</a:t>
            </a:r>
          </a:p>
          <a:p>
            <a:pPr>
              <a:buNone/>
            </a:pPr>
            <a:r>
              <a:rPr lang="sr-Cyrl-RS" dirty="0" smtClean="0"/>
              <a:t>4.Ратна дејства.</a:t>
            </a:r>
          </a:p>
          <a:p>
            <a:pPr>
              <a:buNone/>
            </a:pPr>
            <a:r>
              <a:rPr lang="sr-Cyrl-RS" smtClean="0"/>
              <a:t>5.Лондонски уговор.</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400" b="1" dirty="0" smtClean="0"/>
              <a:t>СТВАРАЊЕ БАЛКАНСКОГ САВЕЗА И ПРВИ БАЛКАНСКИ РАТ</a:t>
            </a:r>
            <a:endParaRPr lang="en-US" sz="2400" b="1" dirty="0"/>
          </a:p>
        </p:txBody>
      </p:sp>
      <p:sp>
        <p:nvSpPr>
          <p:cNvPr id="3" name="Content Placeholder 2"/>
          <p:cNvSpPr>
            <a:spLocks noGrp="1"/>
          </p:cNvSpPr>
          <p:nvPr>
            <p:ph idx="1"/>
          </p:nvPr>
        </p:nvSpPr>
        <p:spPr>
          <a:xfrm>
            <a:off x="457200" y="1676400"/>
            <a:ext cx="8229600" cy="4525963"/>
          </a:xfrm>
        </p:spPr>
        <p:txBody>
          <a:bodyPr>
            <a:normAutofit fontScale="55000" lnSpcReduction="20000"/>
          </a:bodyPr>
          <a:lstStyle/>
          <a:p>
            <a:pPr algn="just"/>
            <a:r>
              <a:rPr lang="sr-Latn-BA" dirty="0" smtClean="0"/>
              <a:t>Крајњи резултат Берлинског конгреса је само делимично био повољан и за Србију и Бугарску. Жеља српског народа из Старе Србије да се уједини са матицом није испуњена, а Бугарска је била подељена на два дела и остала под формалним суверенитетом отоманског царства. </a:t>
            </a:r>
            <a:r>
              <a:rPr lang="en-GB" dirty="0" err="1" smtClean="0"/>
              <a:t>Отпор</a:t>
            </a:r>
            <a:r>
              <a:rPr lang="en-GB" dirty="0" smtClean="0"/>
              <a:t> с</a:t>
            </a:r>
            <a:r>
              <a:rPr lang="sr-Latn-BA" dirty="0" smtClean="0"/>
              <a:t>рпск</a:t>
            </a:r>
            <a:r>
              <a:rPr lang="en-GB" dirty="0" err="1" smtClean="0"/>
              <a:t>ог</a:t>
            </a:r>
            <a:r>
              <a:rPr lang="en-GB" dirty="0" smtClean="0"/>
              <a:t> </a:t>
            </a:r>
            <a:r>
              <a:rPr lang="sr-Latn-BA" dirty="0" smtClean="0"/>
              <a:t>народ</a:t>
            </a:r>
            <a:r>
              <a:rPr lang="en-GB" dirty="0" smtClean="0"/>
              <a:t>а </a:t>
            </a:r>
            <a:r>
              <a:rPr lang="sr-Latn-BA" dirty="0" smtClean="0"/>
              <a:t>није престао, те Демир Хисар постаје средиште Брсјачке буне 1881. године на простору Битоља, Охрида, Прилепа и Кичева. Ова буна је била угушена после извесног времена, али је одржавала српску националну идеју у овим крајевима. Спољна политика Србије имала је велики утицај на Србе и њихову ослободилачку борбу у Старој Србији</a:t>
            </a:r>
            <a:r>
              <a:rPr lang="en-GB" dirty="0" smtClean="0"/>
              <a:t> </a:t>
            </a:r>
            <a:r>
              <a:rPr lang="sr-Latn-BA" dirty="0" smtClean="0"/>
              <a:t> Вођа Брсјачке буне војвода Мицко Крстић Поречки. Он је предводио устаничке чете састављене од ветерана добровољаца који су се борили у српској војсци током српско-турских ратова. У више наврата водио је чету у борбама са Турцима. Након распуштања чете, бива ухваћен, утамничен у Битољу и осуђен на 101 годину робије 1882. године. Није прихватио амнестију за све бугарске затворенике, након Грчко-Турског рата 1897, већ је остао при ставу да је српски четнички војвода. Изашао је из затвора 1901. године након великих дипломатских напора Српског конзула у Битољу Михајла Ристића, не одступивши од својих националних уверења. </a:t>
            </a:r>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sr-Cyrl-RS" sz="2400" b="1" dirty="0" smtClean="0"/>
              <a:t>СТВАРАЊЕ БАЛКАНСКОГ САВЕЗА И ПРВИ БАЛКАНСКИ РАТ</a:t>
            </a:r>
            <a:endParaRPr lang="en-US" sz="2400" dirty="0"/>
          </a:p>
        </p:txBody>
      </p:sp>
      <p:sp>
        <p:nvSpPr>
          <p:cNvPr id="3" name="Content Placeholder 2"/>
          <p:cNvSpPr>
            <a:spLocks noGrp="1"/>
          </p:cNvSpPr>
          <p:nvPr>
            <p:ph idx="1"/>
          </p:nvPr>
        </p:nvSpPr>
        <p:spPr/>
        <p:txBody>
          <a:bodyPr>
            <a:noAutofit/>
          </a:bodyPr>
          <a:lstStyle/>
          <a:p>
            <a:pPr algn="just"/>
            <a:r>
              <a:rPr lang="sr-Latn-BA" sz="1400" dirty="0" smtClean="0"/>
              <a:t>Арбанашки добровољци у Турској војсци који су учествовали у Грчко-Турском рату 1897. године у коме је Турска однела победу</a:t>
            </a:r>
            <a:r>
              <a:rPr lang="en-GB" sz="1400" dirty="0" smtClean="0"/>
              <a:t>, </a:t>
            </a:r>
            <a:r>
              <a:rPr lang="sr-Latn-BA" sz="1400" dirty="0" smtClean="0"/>
              <a:t>као награду за учешће у рату могли су да задрже лично наоружање и муницију. Они су ово наоружање користили у нападима на српска насеља у циљу протеривања и асимилације српског народа, да би на овом простору остало што мање словенског живља у тренутку распада Отоманске империје, за који су сви знали да се ближи. У периоду 1878-1901. према подацима српског конзулата са простора Косова и Метохије протерано је више од 60.000 људи српске националности</a:t>
            </a:r>
            <a:r>
              <a:rPr lang="en-US" sz="1400" dirty="0" smtClean="0"/>
              <a:t>.</a:t>
            </a:r>
          </a:p>
          <a:p>
            <a:pPr algn="just"/>
            <a:r>
              <a:rPr lang="sr-Latn-BA" sz="1400" dirty="0" smtClean="0"/>
              <a:t>Деловање српског конзулата у Приштини представљало је једини међународно-правно прихватљив механизам помоћи заштите српског народа на Косову и Метохији. Да би изнела истину пред тадашњу међународну заједницу Србија је почела да прикупља и сабира податке о свим зулумима учињеним над српским народом у Косовском вилајету као и удругим областима Отоманске империје које су насељавали Срби. У периоду 1898-1899. године сакупљено је много докумената и доказа о арнаутским злочинима над Србима. </a:t>
            </a:r>
            <a:endParaRPr lang="en-US" sz="1400" dirty="0" smtClean="0"/>
          </a:p>
          <a:p>
            <a:pPr algn="just"/>
            <a:r>
              <a:rPr lang="en-GB" sz="1400" dirty="0" smtClean="0"/>
              <a:t> </a:t>
            </a:r>
            <a:r>
              <a:rPr lang="sr-Latn-BA" sz="1400" dirty="0" smtClean="0"/>
              <a:t>Бахтир Репа убио више Срба у области Мердара 1897. године и наставио да спокојно живи у уз поштовање свих Турака из Вучитрна. У октобру 1898. године већи број Арнаута је срушио цркве у селима Бујановачке општине Лучане и Кончуљу, а материјал су користили за зидање својих кућа.  Убиства су била скоро уобичајена, тако су арнаутске качаци заклали Ђорђа Стојковића из Сопина, ишчупали му срце и плућа и ставили их на његове груди. Силовања и отмице девојака и жена, те њихово присилно превођење у ислам било је свакодневна појава. Арнаути Малисорци из села Петерче пљачкали су и јавно силовали девојке и жене у пећкој области. Кћер Саве Бакујца из Штута отели су Арнаути из Ракотнице и потурчили је. Сви подаци о о  арнаутским злочинима на </a:t>
            </a:r>
            <a:r>
              <a:rPr lang="en-GB" sz="1400" dirty="0" smtClean="0"/>
              <a:t>К</a:t>
            </a:r>
            <a:r>
              <a:rPr lang="sr-Latn-BA" sz="1400" dirty="0" smtClean="0"/>
              <a:t>осову и Метохији у периоду 1878-1889. </a:t>
            </a:r>
            <a:r>
              <a:rPr lang="en-GB" sz="1400" dirty="0" smtClean="0"/>
              <a:t>м</a:t>
            </a:r>
            <a:r>
              <a:rPr lang="sr-Latn-BA" sz="1400" dirty="0" smtClean="0"/>
              <a:t>огу се наћи у књизи: </a:t>
            </a:r>
            <a:r>
              <a:rPr lang="en-GB" sz="1400" dirty="0" err="1" smtClean="0"/>
              <a:t>Министарство</a:t>
            </a:r>
            <a:r>
              <a:rPr lang="en-GB" sz="1400" dirty="0" smtClean="0"/>
              <a:t> </a:t>
            </a:r>
            <a:r>
              <a:rPr lang="en-GB" sz="1400" dirty="0" err="1" smtClean="0"/>
              <a:t>иностраних</a:t>
            </a:r>
            <a:r>
              <a:rPr lang="en-GB" sz="1400" dirty="0" smtClean="0"/>
              <a:t> </a:t>
            </a:r>
            <a:r>
              <a:rPr lang="en-GB" sz="1400" dirty="0" err="1" smtClean="0"/>
              <a:t>дела</a:t>
            </a:r>
            <a:r>
              <a:rPr lang="en-GB" sz="1400" i="1" dirty="0" smtClean="0"/>
              <a:t>, </a:t>
            </a:r>
            <a:r>
              <a:rPr lang="en-GB" sz="1400" dirty="0" smtClean="0"/>
              <a:t>„</a:t>
            </a:r>
            <a:r>
              <a:rPr lang="en-GB" sz="1400" dirty="0" err="1" smtClean="0"/>
              <a:t>Преписка</a:t>
            </a:r>
            <a:r>
              <a:rPr lang="en-GB" sz="1400" dirty="0" smtClean="0"/>
              <a:t> о </a:t>
            </a:r>
            <a:r>
              <a:rPr lang="en-GB" sz="1400" dirty="0" err="1" smtClean="0"/>
              <a:t>арбанаским</a:t>
            </a:r>
            <a:r>
              <a:rPr lang="en-GB" sz="1400" dirty="0" smtClean="0"/>
              <a:t> </a:t>
            </a:r>
            <a:r>
              <a:rPr lang="en-GB" sz="1400" dirty="0" err="1" smtClean="0"/>
              <a:t>насиљима</a:t>
            </a:r>
            <a:r>
              <a:rPr lang="en-GB" sz="1400" dirty="0" smtClean="0"/>
              <a:t> у </a:t>
            </a:r>
            <a:r>
              <a:rPr lang="en-GB" sz="1400" dirty="0" err="1" smtClean="0"/>
              <a:t>Старој</a:t>
            </a:r>
            <a:r>
              <a:rPr lang="en-GB" sz="1400" dirty="0" smtClean="0"/>
              <a:t> </a:t>
            </a:r>
            <a:r>
              <a:rPr lang="en-GB" sz="1400" dirty="0" err="1" smtClean="0"/>
              <a:t>Србији</a:t>
            </a:r>
            <a:r>
              <a:rPr lang="en-GB" sz="1400" dirty="0" smtClean="0"/>
              <a:t>“, </a:t>
            </a:r>
            <a:r>
              <a:rPr lang="en-GB" sz="1400" i="1" dirty="0" err="1" smtClean="0"/>
              <a:t>Државна</a:t>
            </a:r>
            <a:r>
              <a:rPr lang="en-GB" sz="1400" i="1" dirty="0" smtClean="0"/>
              <a:t> </a:t>
            </a:r>
            <a:r>
              <a:rPr lang="en-GB" sz="1400" i="1" dirty="0" err="1" smtClean="0"/>
              <a:t>штампарија</a:t>
            </a:r>
            <a:r>
              <a:rPr lang="en-GB" sz="1400" dirty="0" smtClean="0"/>
              <a:t>, 1899, </a:t>
            </a:r>
            <a:r>
              <a:rPr lang="en-GB" sz="1400" dirty="0" err="1" smtClean="0"/>
              <a:t>Београд</a:t>
            </a:r>
            <a:r>
              <a:rPr lang="en-GB" sz="1400" dirty="0" smtClean="0"/>
              <a:t>, </a:t>
            </a:r>
            <a:r>
              <a:rPr lang="en-GB" sz="1400" dirty="0" err="1" smtClean="0"/>
              <a:t>чији</a:t>
            </a:r>
            <a:r>
              <a:rPr lang="en-GB" sz="1400" dirty="0" smtClean="0"/>
              <a:t> </a:t>
            </a:r>
            <a:r>
              <a:rPr lang="en-GB" sz="1400" dirty="0" err="1" smtClean="0"/>
              <a:t>репринт</a:t>
            </a:r>
            <a:r>
              <a:rPr lang="en-GB" sz="1400" dirty="0" smtClean="0"/>
              <a:t> </a:t>
            </a:r>
            <a:r>
              <a:rPr lang="en-GB" sz="1400" dirty="0" err="1" smtClean="0"/>
              <a:t>објавила</a:t>
            </a:r>
            <a:r>
              <a:rPr lang="en-GB" sz="1400" dirty="0" smtClean="0"/>
              <a:t> </a:t>
            </a:r>
            <a:r>
              <a:rPr lang="en-GB" sz="1400" dirty="0" err="1" smtClean="0"/>
              <a:t>издавачка</a:t>
            </a:r>
            <a:r>
              <a:rPr lang="en-GB" sz="1400" dirty="0" smtClean="0"/>
              <a:t> </a:t>
            </a:r>
            <a:r>
              <a:rPr lang="en-GB" sz="1400" dirty="0" err="1" smtClean="0"/>
              <a:t>кућа</a:t>
            </a:r>
            <a:r>
              <a:rPr lang="en-GB" sz="1400" dirty="0" smtClean="0"/>
              <a:t>  </a:t>
            </a:r>
            <a:r>
              <a:rPr lang="en-GB" sz="1400" i="1" dirty="0" err="1" smtClean="0"/>
              <a:t>Никола</a:t>
            </a:r>
            <a:r>
              <a:rPr lang="en-GB" sz="1400" i="1" dirty="0" smtClean="0"/>
              <a:t> </a:t>
            </a:r>
            <a:r>
              <a:rPr lang="en-GB" sz="1400" i="1" dirty="0" err="1" smtClean="0"/>
              <a:t>Пашић</a:t>
            </a:r>
            <a:r>
              <a:rPr lang="en-GB" sz="1400" dirty="0" smtClean="0"/>
              <a:t> у </a:t>
            </a:r>
            <a:r>
              <a:rPr lang="en-GB" sz="1400" dirty="0" err="1" smtClean="0"/>
              <a:t>Београду</a:t>
            </a:r>
            <a:r>
              <a:rPr lang="en-GB" sz="1400" dirty="0" smtClean="0"/>
              <a:t> 1998. </a:t>
            </a:r>
            <a:r>
              <a:rPr lang="en-GB" sz="1400" dirty="0" err="1" smtClean="0"/>
              <a:t>године</a:t>
            </a:r>
            <a:r>
              <a:rPr lang="en-GB" sz="1400" dirty="0" smtClean="0"/>
              <a:t>.</a:t>
            </a:r>
            <a:endParaRPr lang="en-US" sz="1400" dirty="0" smtClean="0"/>
          </a:p>
          <a:p>
            <a:pPr algn="just">
              <a:buNone/>
            </a:pP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b="1" dirty="0" smtClean="0"/>
              <a:t>СТВАРАЊЕ БАЛКАНСКОГ САВЕЗА И ПРВИ БАЛКАНСКИ РАТ</a:t>
            </a:r>
            <a:endParaRPr lang="en-US" sz="2800" dirty="0"/>
          </a:p>
        </p:txBody>
      </p:sp>
      <p:sp>
        <p:nvSpPr>
          <p:cNvPr id="3" name="Content Placeholder 2"/>
          <p:cNvSpPr>
            <a:spLocks noGrp="1"/>
          </p:cNvSpPr>
          <p:nvPr>
            <p:ph idx="1"/>
          </p:nvPr>
        </p:nvSpPr>
        <p:spPr/>
        <p:txBody>
          <a:bodyPr>
            <a:normAutofit/>
          </a:bodyPr>
          <a:lstStyle/>
          <a:p>
            <a:pPr algn="just">
              <a:buNone/>
            </a:pPr>
            <a:r>
              <a:rPr lang="en-US" sz="2000" dirty="0" smtClean="0"/>
              <a:t>     </a:t>
            </a:r>
            <a:r>
              <a:rPr lang="sr-Latn-BA" sz="2000" dirty="0" smtClean="0"/>
              <a:t> </a:t>
            </a:r>
            <a:r>
              <a:rPr lang="en-GB" sz="2000" dirty="0" smtClean="0"/>
              <a:t>У </a:t>
            </a:r>
            <a:r>
              <a:rPr lang="en-GB" sz="2000" dirty="0" err="1" smtClean="0"/>
              <a:t>инструкцијама</a:t>
            </a:r>
            <a:r>
              <a:rPr lang="en-GB" sz="2000" dirty="0" smtClean="0"/>
              <a:t> </a:t>
            </a:r>
            <a:r>
              <a:rPr lang="en-GB" sz="2000" dirty="0" err="1" smtClean="0"/>
              <a:t>послатим</a:t>
            </a:r>
            <a:r>
              <a:rPr lang="en-GB" sz="2000" dirty="0" smtClean="0"/>
              <a:t> </a:t>
            </a:r>
            <a:r>
              <a:rPr lang="en-GB" sz="2000" dirty="0" err="1" smtClean="0"/>
              <a:t>српском</a:t>
            </a:r>
            <a:r>
              <a:rPr lang="en-GB" sz="2000" dirty="0" smtClean="0"/>
              <a:t> </a:t>
            </a:r>
            <a:r>
              <a:rPr lang="en-GB" sz="2000" dirty="0" err="1" smtClean="0"/>
              <a:t>конзуку</a:t>
            </a:r>
            <a:r>
              <a:rPr lang="en-GB" sz="2000" dirty="0" smtClean="0"/>
              <a:t> у </a:t>
            </a:r>
            <a:r>
              <a:rPr lang="en-GB" sz="2000" dirty="0" err="1" smtClean="0"/>
              <a:t>Скопљу</a:t>
            </a:r>
            <a:r>
              <a:rPr lang="en-GB" sz="2000" dirty="0" smtClean="0"/>
              <a:t> 28. </a:t>
            </a:r>
            <a:r>
              <a:rPr lang="en-GB" sz="2000" dirty="0" err="1" smtClean="0"/>
              <a:t>јула</a:t>
            </a:r>
            <a:r>
              <a:rPr lang="en-GB" sz="2000" dirty="0" smtClean="0"/>
              <a:t> 1908., </a:t>
            </a:r>
            <a:r>
              <a:rPr lang="en-GB" sz="2000" dirty="0" err="1" smtClean="0"/>
              <a:t>министар</a:t>
            </a:r>
            <a:r>
              <a:rPr lang="en-GB" sz="2000" dirty="0" smtClean="0"/>
              <a:t> </a:t>
            </a:r>
            <a:r>
              <a:rPr lang="en-GB" sz="2000" dirty="0" err="1" smtClean="0"/>
              <a:t>спољних</a:t>
            </a:r>
            <a:r>
              <a:rPr lang="en-GB" sz="2000" dirty="0" smtClean="0"/>
              <a:t> </a:t>
            </a:r>
            <a:r>
              <a:rPr lang="en-GB" sz="2000" dirty="0" err="1" smtClean="0"/>
              <a:t>послова</a:t>
            </a:r>
            <a:r>
              <a:rPr lang="en-GB" sz="2000" dirty="0" smtClean="0"/>
              <a:t> </a:t>
            </a:r>
            <a:r>
              <a:rPr lang="en-GB" sz="2000" dirty="0" err="1" smtClean="0"/>
              <a:t>Милован</a:t>
            </a:r>
            <a:r>
              <a:rPr lang="en-GB" sz="2000" dirty="0" smtClean="0"/>
              <a:t> </a:t>
            </a:r>
            <a:r>
              <a:rPr lang="en-GB" sz="2000" dirty="0" err="1" smtClean="0"/>
              <a:t>Миловановић</a:t>
            </a:r>
            <a:r>
              <a:rPr lang="en-GB" sz="2000" dirty="0" smtClean="0"/>
              <a:t> </a:t>
            </a:r>
            <a:r>
              <a:rPr lang="en-GB" sz="2000" dirty="0" err="1" smtClean="0"/>
              <a:t>изнео</a:t>
            </a:r>
            <a:r>
              <a:rPr lang="en-GB" sz="2000" dirty="0" smtClean="0"/>
              <a:t> </a:t>
            </a:r>
            <a:r>
              <a:rPr lang="en-GB" sz="2000" dirty="0" err="1" smtClean="0"/>
              <a:t>је</a:t>
            </a:r>
            <a:r>
              <a:rPr lang="en-GB" sz="2000" dirty="0" smtClean="0"/>
              <a:t> </a:t>
            </a:r>
            <a:r>
              <a:rPr lang="en-GB" sz="2000" dirty="0" err="1" smtClean="0"/>
              <a:t>став</a:t>
            </a:r>
            <a:r>
              <a:rPr lang="en-GB" sz="2000" dirty="0" smtClean="0"/>
              <a:t> </a:t>
            </a:r>
            <a:r>
              <a:rPr lang="en-GB" sz="2000" dirty="0" err="1" smtClean="0"/>
              <a:t>да</a:t>
            </a:r>
            <a:r>
              <a:rPr lang="en-GB" sz="2000" dirty="0" smtClean="0"/>
              <a:t> </a:t>
            </a:r>
            <a:r>
              <a:rPr lang="en-GB" sz="2000" dirty="0" err="1" smtClean="0"/>
              <a:t>сада</a:t>
            </a:r>
            <a:r>
              <a:rPr lang="en-GB" sz="2000" dirty="0" smtClean="0"/>
              <a:t> </a:t>
            </a:r>
            <a:r>
              <a:rPr lang="en-GB" sz="2000" dirty="0" err="1" smtClean="0"/>
              <a:t>треба</a:t>
            </a:r>
            <a:r>
              <a:rPr lang="en-GB" sz="2000" dirty="0" smtClean="0"/>
              <a:t> </a:t>
            </a:r>
            <a:r>
              <a:rPr lang="en-GB" sz="2000" dirty="0" err="1" smtClean="0"/>
              <a:t>инсистирати</a:t>
            </a:r>
            <a:r>
              <a:rPr lang="en-GB" sz="2000" dirty="0" smtClean="0"/>
              <a:t> </a:t>
            </a:r>
            <a:r>
              <a:rPr lang="en-GB" sz="2000" dirty="0" err="1" smtClean="0"/>
              <a:t>на</a:t>
            </a:r>
            <a:r>
              <a:rPr lang="en-GB" sz="2000" dirty="0" smtClean="0"/>
              <a:t> </a:t>
            </a:r>
            <a:r>
              <a:rPr lang="en-GB" sz="2000" dirty="0" err="1" smtClean="0"/>
              <a:t>признању</a:t>
            </a:r>
            <a:r>
              <a:rPr lang="en-GB" sz="2000" dirty="0" smtClean="0"/>
              <a:t> </a:t>
            </a:r>
            <a:r>
              <a:rPr lang="en-GB" sz="2000" dirty="0" err="1" smtClean="0"/>
              <a:t>српског</a:t>
            </a:r>
            <a:r>
              <a:rPr lang="en-GB" sz="2000" dirty="0" smtClean="0"/>
              <a:t> </a:t>
            </a:r>
            <a:r>
              <a:rPr lang="en-GB" sz="2000" dirty="0" err="1" smtClean="0"/>
              <a:t>милета</a:t>
            </a:r>
            <a:r>
              <a:rPr lang="en-GB" sz="2000" dirty="0" smtClean="0"/>
              <a:t> </a:t>
            </a:r>
            <a:r>
              <a:rPr lang="en-GB" sz="2000" dirty="0" err="1" smtClean="0"/>
              <a:t>кроз</a:t>
            </a:r>
            <a:r>
              <a:rPr lang="en-GB" sz="2000" dirty="0" smtClean="0"/>
              <a:t> </a:t>
            </a:r>
            <a:r>
              <a:rPr lang="en-GB" sz="2000" dirty="0" err="1" smtClean="0"/>
              <a:t>одредницу</a:t>
            </a:r>
            <a:r>
              <a:rPr lang="en-GB" sz="2000" dirty="0" smtClean="0"/>
              <a:t> у </a:t>
            </a:r>
            <a:r>
              <a:rPr lang="en-GB" sz="2000" dirty="0" err="1" smtClean="0"/>
              <a:t>нафус</a:t>
            </a:r>
            <a:r>
              <a:rPr lang="en-GB" sz="2000" dirty="0" smtClean="0"/>
              <a:t> </a:t>
            </a:r>
            <a:r>
              <a:rPr lang="en-GB" sz="2000" dirty="0" err="1" smtClean="0"/>
              <a:t>тескерима</a:t>
            </a:r>
            <a:r>
              <a:rPr lang="en-GB" sz="2000" dirty="0" smtClean="0"/>
              <a:t>, </a:t>
            </a:r>
            <a:r>
              <a:rPr lang="en-GB" sz="2000" dirty="0" err="1" smtClean="0"/>
              <a:t>општој</a:t>
            </a:r>
            <a:r>
              <a:rPr lang="en-GB" sz="2000" dirty="0" smtClean="0"/>
              <a:t> </a:t>
            </a:r>
            <a:r>
              <a:rPr lang="en-GB" sz="2000" dirty="0" err="1" smtClean="0"/>
              <a:t>амнестији</a:t>
            </a:r>
            <a:r>
              <a:rPr lang="en-GB" sz="2000" dirty="0" smtClean="0"/>
              <a:t> </a:t>
            </a:r>
            <a:r>
              <a:rPr lang="en-GB" sz="2000" dirty="0" err="1" smtClean="0"/>
              <a:t>за</a:t>
            </a:r>
            <a:r>
              <a:rPr lang="en-GB" sz="2000" dirty="0" smtClean="0"/>
              <a:t> </a:t>
            </a:r>
            <a:r>
              <a:rPr lang="en-GB" sz="2000" dirty="0" err="1" smtClean="0"/>
              <a:t>политичке</a:t>
            </a:r>
            <a:r>
              <a:rPr lang="en-GB" sz="2000" dirty="0" smtClean="0"/>
              <a:t> </a:t>
            </a:r>
            <a:r>
              <a:rPr lang="en-GB" sz="2000" dirty="0" err="1" smtClean="0"/>
              <a:t>затворенике</a:t>
            </a:r>
            <a:r>
              <a:rPr lang="en-GB" sz="2000" dirty="0" smtClean="0"/>
              <a:t> </a:t>
            </a:r>
            <a:r>
              <a:rPr lang="en-GB" sz="2000" dirty="0" err="1" smtClean="0"/>
              <a:t>српске</a:t>
            </a:r>
            <a:r>
              <a:rPr lang="en-GB" sz="2000" dirty="0" smtClean="0"/>
              <a:t> </a:t>
            </a:r>
            <a:r>
              <a:rPr lang="en-GB" sz="2000" dirty="0" err="1" smtClean="0"/>
              <a:t>националности</a:t>
            </a:r>
            <a:r>
              <a:rPr lang="en-GB" sz="2000" dirty="0" smtClean="0"/>
              <a:t>, </a:t>
            </a:r>
            <a:r>
              <a:rPr lang="en-GB" sz="2000" dirty="0" err="1" smtClean="0"/>
              <a:t>на</a:t>
            </a:r>
            <a:r>
              <a:rPr lang="en-GB" sz="2000" dirty="0" smtClean="0"/>
              <a:t> </a:t>
            </a:r>
            <a:r>
              <a:rPr lang="en-GB" sz="2000" dirty="0" err="1" smtClean="0"/>
              <a:t>решавању</a:t>
            </a:r>
            <a:r>
              <a:rPr lang="en-GB" sz="2000" dirty="0" smtClean="0"/>
              <a:t> </a:t>
            </a:r>
            <a:r>
              <a:rPr lang="en-GB" sz="2000" dirty="0" err="1" smtClean="0"/>
              <a:t>спорних</a:t>
            </a:r>
            <a:r>
              <a:rPr lang="en-GB" sz="2000" dirty="0" smtClean="0"/>
              <a:t> </a:t>
            </a:r>
            <a:r>
              <a:rPr lang="en-GB" sz="2000" dirty="0" err="1" smtClean="0"/>
              <a:t>питања</a:t>
            </a:r>
            <a:r>
              <a:rPr lang="en-GB" sz="2000" dirty="0" smtClean="0"/>
              <a:t> о </a:t>
            </a:r>
            <a:r>
              <a:rPr lang="en-GB" sz="2000" dirty="0" err="1" smtClean="0"/>
              <a:t>школама</a:t>
            </a:r>
            <a:r>
              <a:rPr lang="en-GB" sz="2000" dirty="0" smtClean="0"/>
              <a:t> и </a:t>
            </a:r>
            <a:r>
              <a:rPr lang="en-GB" sz="2000" dirty="0" err="1" smtClean="0"/>
              <a:t>црквама</a:t>
            </a:r>
            <a:r>
              <a:rPr lang="en-GB" sz="2000" dirty="0" smtClean="0"/>
              <a:t>, </a:t>
            </a:r>
            <a:r>
              <a:rPr lang="en-GB" sz="2000" dirty="0" err="1" smtClean="0"/>
              <a:t>као</a:t>
            </a:r>
            <a:r>
              <a:rPr lang="en-GB" sz="2000" dirty="0" smtClean="0"/>
              <a:t> и </a:t>
            </a:r>
            <a:r>
              <a:rPr lang="en-GB" sz="2000" dirty="0" err="1" smtClean="0"/>
              <a:t>постављању</a:t>
            </a:r>
            <a:r>
              <a:rPr lang="en-GB" sz="2000" dirty="0" smtClean="0"/>
              <a:t> </a:t>
            </a:r>
            <a:r>
              <a:rPr lang="en-GB" sz="2000" dirty="0" err="1" smtClean="0"/>
              <a:t>Србина</a:t>
            </a:r>
            <a:r>
              <a:rPr lang="en-GB" sz="2000" dirty="0" smtClean="0"/>
              <a:t> </a:t>
            </a:r>
            <a:r>
              <a:rPr lang="en-GB" sz="2000" dirty="0" err="1" smtClean="0"/>
              <a:t>на</a:t>
            </a:r>
            <a:r>
              <a:rPr lang="en-GB" sz="2000" dirty="0" smtClean="0"/>
              <a:t> </a:t>
            </a:r>
            <a:r>
              <a:rPr lang="en-GB" sz="2000" dirty="0" err="1" smtClean="0"/>
              <a:t>место</a:t>
            </a:r>
            <a:r>
              <a:rPr lang="en-GB" sz="2000" dirty="0" smtClean="0"/>
              <a:t> </a:t>
            </a:r>
            <a:r>
              <a:rPr lang="en-GB" sz="2000" dirty="0" err="1" smtClean="0"/>
              <a:t>Дебарско-велешког</a:t>
            </a:r>
            <a:r>
              <a:rPr lang="en-GB" sz="2000" dirty="0" smtClean="0"/>
              <a:t> </a:t>
            </a:r>
            <a:r>
              <a:rPr lang="en-GB" sz="2000" dirty="0" err="1" smtClean="0"/>
              <a:t>митрополита</a:t>
            </a:r>
            <a:r>
              <a:rPr lang="en-GB" sz="2000" dirty="0" smtClean="0"/>
              <a:t> (</a:t>
            </a:r>
            <a:r>
              <a:rPr lang="en-GB" sz="2000" dirty="0" err="1" smtClean="0"/>
              <a:t>АС</a:t>
            </a:r>
            <a:r>
              <a:rPr lang="en-GB" sz="2000" dirty="0" smtClean="0"/>
              <a:t>, </a:t>
            </a:r>
            <a:r>
              <a:rPr lang="en-GB" sz="2000" dirty="0" err="1" smtClean="0"/>
              <a:t>МИД-ПП</a:t>
            </a:r>
            <a:r>
              <a:rPr lang="en-GB" sz="2000" dirty="0" smtClean="0"/>
              <a:t>, 1908, Р 711 III, 1908). </a:t>
            </a:r>
            <a:r>
              <a:rPr lang="en-GB" sz="2000" dirty="0" err="1" smtClean="0"/>
              <a:t>Убрзо</a:t>
            </a:r>
            <a:r>
              <a:rPr lang="en-GB" sz="2000" dirty="0" smtClean="0"/>
              <a:t> </a:t>
            </a:r>
            <a:r>
              <a:rPr lang="en-GB" sz="2000" dirty="0" err="1" smtClean="0"/>
              <a:t>се</a:t>
            </a:r>
            <a:r>
              <a:rPr lang="en-GB" sz="2000" dirty="0" smtClean="0"/>
              <a:t> </a:t>
            </a:r>
            <a:r>
              <a:rPr lang="en-GB" sz="2000" dirty="0" err="1" smtClean="0"/>
              <a:t>показало</a:t>
            </a:r>
            <a:r>
              <a:rPr lang="en-GB" sz="2000" dirty="0" smtClean="0"/>
              <a:t> </a:t>
            </a:r>
            <a:r>
              <a:rPr lang="en-GB" sz="2000" dirty="0" err="1" smtClean="0"/>
              <a:t>да</a:t>
            </a:r>
            <a:r>
              <a:rPr lang="en-GB" sz="2000" dirty="0" smtClean="0"/>
              <a:t> </a:t>
            </a:r>
            <a:r>
              <a:rPr lang="en-GB" sz="2000" dirty="0" err="1" smtClean="0"/>
              <a:t>су</a:t>
            </a:r>
            <a:r>
              <a:rPr lang="en-GB" sz="2000" dirty="0" smtClean="0"/>
              <a:t> </a:t>
            </a:r>
            <a:r>
              <a:rPr lang="en-GB" sz="2000" dirty="0" err="1" smtClean="0"/>
              <a:t>Младотурски</a:t>
            </a:r>
            <a:r>
              <a:rPr lang="en-GB" sz="2000" dirty="0" smtClean="0"/>
              <a:t> </a:t>
            </a:r>
            <a:r>
              <a:rPr lang="en-GB" sz="2000" dirty="0" err="1" smtClean="0"/>
              <a:t>револуционари</a:t>
            </a:r>
            <a:r>
              <a:rPr lang="en-GB" sz="2000" dirty="0" smtClean="0"/>
              <a:t> </a:t>
            </a:r>
            <a:r>
              <a:rPr lang="en-GB" sz="2000" dirty="0" err="1" smtClean="0"/>
              <a:t>само</a:t>
            </a:r>
            <a:r>
              <a:rPr lang="en-GB" sz="2000" dirty="0" smtClean="0"/>
              <a:t> </a:t>
            </a:r>
            <a:r>
              <a:rPr lang="en-GB" sz="2000" dirty="0" err="1" smtClean="0"/>
              <a:t>формално</a:t>
            </a:r>
            <a:r>
              <a:rPr lang="en-GB" sz="2000" dirty="0" smtClean="0"/>
              <a:t> </a:t>
            </a:r>
            <a:r>
              <a:rPr lang="en-GB" sz="2000" dirty="0" err="1" smtClean="0"/>
              <a:t>прокламовали</a:t>
            </a:r>
            <a:r>
              <a:rPr lang="en-GB" sz="2000" dirty="0" smtClean="0"/>
              <a:t> </a:t>
            </a:r>
            <a:r>
              <a:rPr lang="en-GB" sz="2000" dirty="0" err="1" smtClean="0"/>
              <a:t>равноправност</a:t>
            </a:r>
            <a:r>
              <a:rPr lang="en-GB" sz="2000" dirty="0" smtClean="0"/>
              <a:t> </a:t>
            </a:r>
            <a:r>
              <a:rPr lang="en-GB" sz="2000" dirty="0" err="1" smtClean="0"/>
              <a:t>свих</a:t>
            </a:r>
            <a:r>
              <a:rPr lang="en-GB" sz="2000" dirty="0" smtClean="0"/>
              <a:t> </a:t>
            </a:r>
            <a:r>
              <a:rPr lang="en-GB" sz="2000" dirty="0" err="1" smtClean="0"/>
              <a:t>вера</a:t>
            </a:r>
            <a:r>
              <a:rPr lang="en-GB" sz="2000" dirty="0" smtClean="0"/>
              <a:t>. </a:t>
            </a:r>
            <a:r>
              <a:rPr lang="en-GB" sz="2000" dirty="0" err="1" smtClean="0"/>
              <a:t>Истински</a:t>
            </a:r>
            <a:r>
              <a:rPr lang="en-GB" sz="2000" dirty="0" smtClean="0"/>
              <a:t> </a:t>
            </a:r>
            <a:r>
              <a:rPr lang="en-GB" sz="2000" dirty="0" err="1" smtClean="0"/>
              <a:t>циљ</a:t>
            </a:r>
            <a:r>
              <a:rPr lang="en-GB" sz="2000" dirty="0" smtClean="0"/>
              <a:t> </a:t>
            </a:r>
            <a:r>
              <a:rPr lang="en-GB" sz="2000" dirty="0" err="1" smtClean="0"/>
              <a:t>револуционара</a:t>
            </a:r>
            <a:r>
              <a:rPr lang="en-GB" sz="2000" dirty="0" smtClean="0"/>
              <a:t> </a:t>
            </a:r>
            <a:r>
              <a:rPr lang="en-GB" sz="2000" dirty="0" err="1" smtClean="0"/>
              <a:t>је</a:t>
            </a:r>
            <a:r>
              <a:rPr lang="en-GB" sz="2000" dirty="0" smtClean="0"/>
              <a:t> </a:t>
            </a:r>
            <a:r>
              <a:rPr lang="en-GB" sz="2000" dirty="0" err="1" smtClean="0"/>
              <a:t>био</a:t>
            </a:r>
            <a:r>
              <a:rPr lang="en-GB" sz="2000" dirty="0" smtClean="0"/>
              <a:t> </a:t>
            </a:r>
            <a:r>
              <a:rPr lang="en-GB" sz="2000" dirty="0" err="1" smtClean="0"/>
              <a:t>наметање</a:t>
            </a:r>
            <a:r>
              <a:rPr lang="en-GB" sz="2000" dirty="0" smtClean="0"/>
              <a:t> </a:t>
            </a:r>
            <a:r>
              <a:rPr lang="en-GB" sz="2000" dirty="0" err="1" smtClean="0"/>
              <a:t>турског</a:t>
            </a:r>
            <a:r>
              <a:rPr lang="en-GB" sz="2000" dirty="0" smtClean="0"/>
              <a:t> </a:t>
            </a:r>
            <a:r>
              <a:rPr lang="en-GB" sz="2000" dirty="0" err="1" smtClean="0"/>
              <a:t>језика</a:t>
            </a:r>
            <a:r>
              <a:rPr lang="en-GB" sz="2000" dirty="0" smtClean="0"/>
              <a:t> и </a:t>
            </a:r>
            <a:r>
              <a:rPr lang="en-GB" sz="2000" dirty="0" err="1" smtClean="0"/>
              <a:t>турског</a:t>
            </a:r>
            <a:r>
              <a:rPr lang="en-GB" sz="2000" dirty="0" smtClean="0"/>
              <a:t> </a:t>
            </a:r>
            <a:r>
              <a:rPr lang="en-GB" sz="2000" dirty="0" err="1" smtClean="0"/>
              <a:t>националног</a:t>
            </a:r>
            <a:r>
              <a:rPr lang="en-GB" sz="2000" dirty="0" smtClean="0"/>
              <a:t> </a:t>
            </a:r>
            <a:r>
              <a:rPr lang="en-GB" sz="2000" dirty="0" err="1" smtClean="0"/>
              <a:t>осећаја</a:t>
            </a:r>
            <a:r>
              <a:rPr lang="en-GB" sz="2000" dirty="0" smtClean="0"/>
              <a:t> </a:t>
            </a:r>
            <a:r>
              <a:rPr lang="en-GB" sz="2000" dirty="0" err="1" smtClean="0"/>
              <a:t>свим</a:t>
            </a:r>
            <a:r>
              <a:rPr lang="en-GB" sz="2000" dirty="0" smtClean="0"/>
              <a:t> </a:t>
            </a:r>
            <a:r>
              <a:rPr lang="en-GB" sz="2000" dirty="0" err="1" smtClean="0"/>
              <a:t>становницима</a:t>
            </a:r>
            <a:r>
              <a:rPr lang="en-GB" sz="2000" dirty="0" smtClean="0"/>
              <a:t> </a:t>
            </a:r>
            <a:r>
              <a:rPr lang="en-GB" sz="2000" dirty="0" err="1" smtClean="0"/>
              <a:t>државе</a:t>
            </a:r>
            <a:r>
              <a:rPr lang="en-GB" sz="2000" dirty="0" smtClean="0"/>
              <a:t>. </a:t>
            </a:r>
            <a:endParaRPr lang="en-US" sz="2000" dirty="0" smtClean="0"/>
          </a:p>
          <a:p>
            <a:pPr algn="just"/>
            <a:endParaRPr lang="en-US"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2800" b="1" dirty="0" smtClean="0"/>
              <a:t>СТВАРАЊЕ БАЛКАНСКОГ САВЕЗА И ПРВИ БАЛКАНСКИ РАТ</a:t>
            </a:r>
            <a:endParaRPr lang="en-US" sz="2800" dirty="0"/>
          </a:p>
        </p:txBody>
      </p:sp>
      <p:sp>
        <p:nvSpPr>
          <p:cNvPr id="3" name="Content Placeholder 2"/>
          <p:cNvSpPr>
            <a:spLocks noGrp="1"/>
          </p:cNvSpPr>
          <p:nvPr>
            <p:ph idx="1"/>
          </p:nvPr>
        </p:nvSpPr>
        <p:spPr/>
        <p:txBody>
          <a:bodyPr>
            <a:normAutofit fontScale="62500" lnSpcReduction="20000"/>
          </a:bodyPr>
          <a:lstStyle/>
          <a:p>
            <a:pPr algn="just"/>
            <a:r>
              <a:rPr lang="en-GB" dirty="0" err="1" smtClean="0"/>
              <a:t>Миловановићева</a:t>
            </a:r>
            <a:r>
              <a:rPr lang="en-GB" dirty="0" smtClean="0"/>
              <a:t> </a:t>
            </a:r>
            <a:r>
              <a:rPr lang="en-GB" dirty="0" err="1" smtClean="0"/>
              <a:t>главна</a:t>
            </a:r>
            <a:r>
              <a:rPr lang="en-GB" dirty="0" smtClean="0"/>
              <a:t> </a:t>
            </a:r>
            <a:r>
              <a:rPr lang="en-GB" dirty="0" err="1" smtClean="0"/>
              <a:t>политичка</a:t>
            </a:r>
            <a:r>
              <a:rPr lang="en-GB" dirty="0" smtClean="0"/>
              <a:t> </a:t>
            </a:r>
            <a:r>
              <a:rPr lang="en-GB" dirty="0" err="1" smtClean="0"/>
              <a:t>амбиција</a:t>
            </a:r>
            <a:r>
              <a:rPr lang="en-GB" dirty="0" smtClean="0"/>
              <a:t> </a:t>
            </a:r>
            <a:r>
              <a:rPr lang="en-GB" dirty="0" err="1" smtClean="0"/>
              <a:t>је</a:t>
            </a:r>
            <a:r>
              <a:rPr lang="en-GB" dirty="0" smtClean="0"/>
              <a:t> </a:t>
            </a:r>
            <a:r>
              <a:rPr lang="en-GB" dirty="0" err="1" smtClean="0"/>
              <a:t>била</a:t>
            </a:r>
            <a:r>
              <a:rPr lang="en-GB" dirty="0" smtClean="0"/>
              <a:t> </a:t>
            </a:r>
            <a:r>
              <a:rPr lang="en-GB" dirty="0" err="1" smtClean="0"/>
              <a:t>стварање</a:t>
            </a:r>
            <a:r>
              <a:rPr lang="en-GB" dirty="0" smtClean="0"/>
              <a:t> </a:t>
            </a:r>
            <a:r>
              <a:rPr lang="en-GB" dirty="0" err="1" smtClean="0"/>
              <a:t>савеза</a:t>
            </a:r>
            <a:r>
              <a:rPr lang="en-GB" dirty="0" smtClean="0"/>
              <a:t> </a:t>
            </a:r>
            <a:r>
              <a:rPr lang="en-GB" dirty="0" err="1" smtClean="0"/>
              <a:t>Србије</a:t>
            </a:r>
            <a:r>
              <a:rPr lang="en-GB" dirty="0" smtClean="0"/>
              <a:t> </a:t>
            </a:r>
            <a:r>
              <a:rPr lang="en-GB" dirty="0" err="1" smtClean="0"/>
              <a:t>са</a:t>
            </a:r>
            <a:r>
              <a:rPr lang="en-GB" dirty="0" smtClean="0"/>
              <a:t> </a:t>
            </a:r>
            <a:r>
              <a:rPr lang="en-GB" dirty="0" err="1" smtClean="0"/>
              <a:t>Бугарском</a:t>
            </a:r>
            <a:r>
              <a:rPr lang="en-GB" dirty="0" smtClean="0"/>
              <a:t>, </a:t>
            </a:r>
            <a:r>
              <a:rPr lang="en-GB" dirty="0" err="1" smtClean="0"/>
              <a:t>Црном</a:t>
            </a:r>
            <a:r>
              <a:rPr lang="en-GB" dirty="0" smtClean="0"/>
              <a:t> </a:t>
            </a:r>
            <a:r>
              <a:rPr lang="en-GB" dirty="0" err="1" smtClean="0"/>
              <a:t>Гором</a:t>
            </a:r>
            <a:r>
              <a:rPr lang="en-GB" dirty="0" smtClean="0"/>
              <a:t> и </a:t>
            </a:r>
            <a:r>
              <a:rPr lang="en-GB" dirty="0" err="1" smtClean="0"/>
              <a:t>Грчком</a:t>
            </a:r>
            <a:r>
              <a:rPr lang="en-GB" dirty="0" smtClean="0"/>
              <a:t>, </a:t>
            </a:r>
            <a:r>
              <a:rPr lang="en-GB" dirty="0" err="1" smtClean="0"/>
              <a:t>који</a:t>
            </a:r>
            <a:r>
              <a:rPr lang="en-GB" dirty="0" smtClean="0"/>
              <a:t> </a:t>
            </a:r>
            <a:r>
              <a:rPr lang="en-GB" dirty="0" err="1" smtClean="0"/>
              <a:t>би</a:t>
            </a:r>
            <a:r>
              <a:rPr lang="en-GB" dirty="0" smtClean="0"/>
              <a:t> </a:t>
            </a:r>
            <a:r>
              <a:rPr lang="en-GB" dirty="0" err="1" smtClean="0"/>
              <a:t>се</a:t>
            </a:r>
            <a:r>
              <a:rPr lang="en-GB" dirty="0" smtClean="0"/>
              <a:t> </a:t>
            </a:r>
            <a:r>
              <a:rPr lang="en-GB" dirty="0" err="1" smtClean="0"/>
              <a:t>везао</a:t>
            </a:r>
            <a:r>
              <a:rPr lang="en-GB" dirty="0" smtClean="0"/>
              <a:t> </a:t>
            </a:r>
            <a:r>
              <a:rPr lang="en-GB" dirty="0" err="1" smtClean="0"/>
              <a:t>за</a:t>
            </a:r>
            <a:r>
              <a:rPr lang="en-GB" dirty="0" smtClean="0"/>
              <a:t> </a:t>
            </a:r>
            <a:r>
              <a:rPr lang="en-GB" dirty="0" err="1" smtClean="0"/>
              <a:t>велику</a:t>
            </a:r>
            <a:r>
              <a:rPr lang="en-GB" dirty="0" smtClean="0"/>
              <a:t> </a:t>
            </a:r>
            <a:r>
              <a:rPr lang="en-GB" dirty="0" err="1" smtClean="0"/>
              <a:t>групацију</a:t>
            </a:r>
            <a:r>
              <a:rPr lang="en-GB" dirty="0" smtClean="0"/>
              <a:t> </a:t>
            </a:r>
            <a:r>
              <a:rPr lang="en-GB" dirty="0" err="1" smtClean="0"/>
              <a:t>Антанте</a:t>
            </a:r>
            <a:r>
              <a:rPr lang="en-GB" dirty="0" smtClean="0"/>
              <a:t> у </a:t>
            </a:r>
            <a:r>
              <a:rPr lang="en-GB" dirty="0" err="1" smtClean="0"/>
              <a:t>Европи</a:t>
            </a:r>
            <a:r>
              <a:rPr lang="en-GB" dirty="0" smtClean="0"/>
              <a:t>. </a:t>
            </a:r>
            <a:r>
              <a:rPr lang="en-GB" dirty="0" err="1" smtClean="0"/>
              <a:t>Мада</a:t>
            </a:r>
            <a:r>
              <a:rPr lang="en-GB" dirty="0" smtClean="0"/>
              <a:t> </a:t>
            </a:r>
            <a:r>
              <a:rPr lang="en-GB" dirty="0" err="1" smtClean="0"/>
              <a:t>је</a:t>
            </a:r>
            <a:r>
              <a:rPr lang="en-GB" dirty="0" smtClean="0"/>
              <a:t> </a:t>
            </a:r>
            <a:r>
              <a:rPr lang="en-GB" dirty="0" err="1" smtClean="0"/>
              <a:t>највише</a:t>
            </a:r>
            <a:r>
              <a:rPr lang="en-GB" dirty="0" smtClean="0"/>
              <a:t> </a:t>
            </a:r>
            <a:r>
              <a:rPr lang="en-GB" dirty="0" err="1" smtClean="0"/>
              <a:t>наде</a:t>
            </a:r>
            <a:r>
              <a:rPr lang="en-GB" dirty="0" smtClean="0"/>
              <a:t> </a:t>
            </a:r>
            <a:r>
              <a:rPr lang="en-GB" dirty="0" err="1" smtClean="0"/>
              <a:t>полагао</a:t>
            </a:r>
            <a:r>
              <a:rPr lang="en-GB" dirty="0" smtClean="0"/>
              <a:t> </a:t>
            </a:r>
            <a:r>
              <a:rPr lang="en-GB" dirty="0" err="1" smtClean="0"/>
              <a:t>управо</a:t>
            </a:r>
            <a:r>
              <a:rPr lang="en-GB" dirty="0" smtClean="0"/>
              <a:t> </a:t>
            </a:r>
            <a:r>
              <a:rPr lang="en-GB" dirty="0" err="1" smtClean="0"/>
              <a:t>на</a:t>
            </a:r>
            <a:r>
              <a:rPr lang="en-GB" dirty="0" smtClean="0"/>
              <a:t> </a:t>
            </a:r>
            <a:r>
              <a:rPr lang="en-GB" dirty="0" err="1" smtClean="0"/>
              <a:t>ово</a:t>
            </a:r>
            <a:r>
              <a:rPr lang="en-GB" dirty="0" smtClean="0"/>
              <a:t> </a:t>
            </a:r>
            <a:r>
              <a:rPr lang="en-GB" dirty="0" err="1" smtClean="0"/>
              <a:t>свебалканско</a:t>
            </a:r>
            <a:r>
              <a:rPr lang="en-GB" dirty="0" smtClean="0"/>
              <a:t>, </a:t>
            </a:r>
            <a:r>
              <a:rPr lang="en-GB" dirty="0" err="1" smtClean="0"/>
              <a:t>православно</a:t>
            </a:r>
            <a:r>
              <a:rPr lang="en-GB" dirty="0" smtClean="0"/>
              <a:t> </a:t>
            </a:r>
            <a:r>
              <a:rPr lang="en-GB" dirty="0" err="1" smtClean="0"/>
              <a:t>јединство</a:t>
            </a:r>
            <a:r>
              <a:rPr lang="en-GB" dirty="0" smtClean="0"/>
              <a:t>, </a:t>
            </a:r>
            <a:r>
              <a:rPr lang="en-GB" dirty="0" err="1" smtClean="0"/>
              <a:t>Миловановић</a:t>
            </a:r>
            <a:r>
              <a:rPr lang="en-GB" dirty="0" smtClean="0"/>
              <a:t> </a:t>
            </a:r>
            <a:r>
              <a:rPr lang="en-GB" dirty="0" err="1" smtClean="0"/>
              <a:t>је</a:t>
            </a:r>
            <a:r>
              <a:rPr lang="en-GB" dirty="0" smtClean="0"/>
              <a:t> </a:t>
            </a:r>
            <a:r>
              <a:rPr lang="en-GB" dirty="0" err="1" smtClean="0"/>
              <a:t>као</a:t>
            </a:r>
            <a:r>
              <a:rPr lang="en-GB" dirty="0" smtClean="0"/>
              <a:t> </a:t>
            </a:r>
            <a:r>
              <a:rPr lang="en-GB" dirty="0" err="1" smtClean="0"/>
              <a:t>резервну</a:t>
            </a:r>
            <a:r>
              <a:rPr lang="en-GB" dirty="0" smtClean="0"/>
              <a:t> </a:t>
            </a:r>
            <a:r>
              <a:rPr lang="en-GB" dirty="0" err="1" smtClean="0"/>
              <a:t>имао</a:t>
            </a:r>
            <a:r>
              <a:rPr lang="en-GB" dirty="0" smtClean="0"/>
              <a:t> у </a:t>
            </a:r>
            <a:r>
              <a:rPr lang="en-GB" dirty="0" err="1" smtClean="0"/>
              <a:t>разради</a:t>
            </a:r>
            <a:r>
              <a:rPr lang="en-GB" dirty="0" smtClean="0"/>
              <a:t> </a:t>
            </a:r>
            <a:r>
              <a:rPr lang="en-GB" dirty="0" err="1" smtClean="0"/>
              <a:t>још</a:t>
            </a:r>
            <a:r>
              <a:rPr lang="en-GB" dirty="0" smtClean="0"/>
              <a:t> </a:t>
            </a:r>
            <a:r>
              <a:rPr lang="en-GB" dirty="0" err="1" smtClean="0"/>
              <a:t>једну</a:t>
            </a:r>
            <a:r>
              <a:rPr lang="en-GB" dirty="0" smtClean="0"/>
              <a:t> </a:t>
            </a:r>
            <a:r>
              <a:rPr lang="en-GB" dirty="0" err="1" smtClean="0"/>
              <a:t>опцију</a:t>
            </a:r>
            <a:r>
              <a:rPr lang="en-GB" dirty="0" smtClean="0"/>
              <a:t>. </a:t>
            </a:r>
            <a:r>
              <a:rPr lang="en-GB" dirty="0" err="1" smtClean="0"/>
              <a:t>Наиме</a:t>
            </a:r>
            <a:r>
              <a:rPr lang="en-GB" dirty="0" smtClean="0"/>
              <a:t>, </a:t>
            </a:r>
            <a:r>
              <a:rPr lang="en-GB" dirty="0" err="1" smtClean="0"/>
              <a:t>после</a:t>
            </a:r>
            <a:r>
              <a:rPr lang="en-GB" dirty="0" smtClean="0"/>
              <a:t> </a:t>
            </a:r>
            <a:r>
              <a:rPr lang="en-GB" dirty="0" err="1" smtClean="0"/>
              <a:t>неуспеха</a:t>
            </a:r>
            <a:r>
              <a:rPr lang="en-GB" dirty="0" smtClean="0"/>
              <a:t> у </a:t>
            </a:r>
            <a:r>
              <a:rPr lang="en-GB" dirty="0" err="1" smtClean="0"/>
              <a:t>привлачењу</a:t>
            </a:r>
            <a:r>
              <a:rPr lang="en-GB" dirty="0" smtClean="0"/>
              <a:t> </a:t>
            </a:r>
            <a:r>
              <a:rPr lang="en-GB" dirty="0" err="1" smtClean="0"/>
              <a:t>Бугарске</a:t>
            </a:r>
            <a:r>
              <a:rPr lang="en-GB" dirty="0" smtClean="0"/>
              <a:t>, </a:t>
            </a:r>
            <a:r>
              <a:rPr lang="en-GB" dirty="0" err="1" smtClean="0"/>
              <a:t>Миловановић</a:t>
            </a:r>
            <a:r>
              <a:rPr lang="en-GB" dirty="0" smtClean="0"/>
              <a:t> </a:t>
            </a:r>
            <a:r>
              <a:rPr lang="en-GB" dirty="0" err="1" smtClean="0"/>
              <a:t>припрема</a:t>
            </a:r>
            <a:r>
              <a:rPr lang="en-GB" dirty="0" smtClean="0"/>
              <a:t> </a:t>
            </a:r>
            <a:r>
              <a:rPr lang="en-GB" dirty="0" err="1" smtClean="0"/>
              <a:t>зближење</a:t>
            </a:r>
            <a:r>
              <a:rPr lang="en-GB" dirty="0" smtClean="0"/>
              <a:t> с </a:t>
            </a:r>
            <a:r>
              <a:rPr lang="en-GB" dirty="0" err="1" smtClean="0"/>
              <a:t>Турском</a:t>
            </a:r>
            <a:r>
              <a:rPr lang="en-GB" dirty="0" smtClean="0"/>
              <a:t> и </a:t>
            </a:r>
            <a:r>
              <a:rPr lang="en-GB" dirty="0" err="1" smtClean="0"/>
              <a:t>Румунијом</a:t>
            </a:r>
            <a:r>
              <a:rPr lang="en-GB" dirty="0" smtClean="0"/>
              <a:t>, </a:t>
            </a:r>
            <a:r>
              <a:rPr lang="en-GB" dirty="0" err="1" smtClean="0"/>
              <a:t>које</a:t>
            </a:r>
            <a:r>
              <a:rPr lang="en-GB" dirty="0" smtClean="0"/>
              <a:t> </a:t>
            </a:r>
            <a:r>
              <a:rPr lang="en-GB" dirty="0" err="1" smtClean="0"/>
              <a:t>има</a:t>
            </a:r>
            <a:r>
              <a:rPr lang="en-GB" dirty="0" smtClean="0"/>
              <a:t> </a:t>
            </a:r>
            <a:r>
              <a:rPr lang="en-GB" dirty="0" err="1" smtClean="0"/>
              <a:t>два</a:t>
            </a:r>
            <a:r>
              <a:rPr lang="en-GB" dirty="0" smtClean="0"/>
              <a:t> </a:t>
            </a:r>
            <a:r>
              <a:rPr lang="en-GB" dirty="0" err="1" smtClean="0"/>
              <a:t>задатка</a:t>
            </a:r>
            <a:r>
              <a:rPr lang="en-GB" dirty="0" smtClean="0"/>
              <a:t>: </a:t>
            </a:r>
            <a:r>
              <a:rPr lang="en-GB" dirty="0" err="1" smtClean="0"/>
              <a:t>да</a:t>
            </a:r>
            <a:r>
              <a:rPr lang="en-GB" dirty="0" smtClean="0"/>
              <a:t> </a:t>
            </a:r>
            <a:r>
              <a:rPr lang="en-GB" dirty="0" err="1" smtClean="0"/>
              <a:t>послужи</a:t>
            </a:r>
            <a:r>
              <a:rPr lang="en-GB" dirty="0" smtClean="0"/>
              <a:t> </a:t>
            </a:r>
            <a:r>
              <a:rPr lang="en-GB" dirty="0" err="1" smtClean="0"/>
              <a:t>као</a:t>
            </a:r>
            <a:r>
              <a:rPr lang="en-GB" dirty="0" smtClean="0"/>
              <a:t> </a:t>
            </a:r>
            <a:r>
              <a:rPr lang="en-GB" dirty="0" err="1" smtClean="0"/>
              <a:t>мост</a:t>
            </a:r>
            <a:r>
              <a:rPr lang="en-GB" dirty="0" smtClean="0"/>
              <a:t> </a:t>
            </a:r>
            <a:r>
              <a:rPr lang="en-GB" dirty="0" err="1" smtClean="0"/>
              <a:t>за</a:t>
            </a:r>
            <a:r>
              <a:rPr lang="en-GB" dirty="0" smtClean="0"/>
              <a:t> </a:t>
            </a:r>
            <a:r>
              <a:rPr lang="en-GB" dirty="0" err="1" smtClean="0"/>
              <a:t>повлачење</a:t>
            </a:r>
            <a:r>
              <a:rPr lang="en-GB" dirty="0" smtClean="0"/>
              <a:t> </a:t>
            </a:r>
            <a:r>
              <a:rPr lang="en-GB" dirty="0" err="1" smtClean="0"/>
              <a:t>ка</a:t>
            </a:r>
            <a:r>
              <a:rPr lang="en-GB" dirty="0" smtClean="0"/>
              <a:t> </a:t>
            </a:r>
            <a:r>
              <a:rPr lang="en-GB" dirty="0" err="1" smtClean="0"/>
              <a:t>Централним</a:t>
            </a:r>
            <a:r>
              <a:rPr lang="en-GB" dirty="0" smtClean="0"/>
              <a:t> </a:t>
            </a:r>
            <a:r>
              <a:rPr lang="en-GB" dirty="0" err="1" smtClean="0"/>
              <a:t>силама</a:t>
            </a:r>
            <a:r>
              <a:rPr lang="en-GB" dirty="0" smtClean="0"/>
              <a:t>, </a:t>
            </a:r>
            <a:r>
              <a:rPr lang="en-GB" dirty="0" err="1" smtClean="0"/>
              <a:t>ако</a:t>
            </a:r>
            <a:r>
              <a:rPr lang="en-GB" dirty="0" smtClean="0"/>
              <a:t> </a:t>
            </a:r>
            <a:r>
              <a:rPr lang="en-GB" dirty="0" err="1" smtClean="0"/>
              <a:t>се</a:t>
            </a:r>
            <a:r>
              <a:rPr lang="en-GB" dirty="0" smtClean="0"/>
              <a:t> </a:t>
            </a:r>
            <a:r>
              <a:rPr lang="en-GB" dirty="0" err="1" smtClean="0"/>
              <a:t>укаже</a:t>
            </a:r>
            <a:r>
              <a:rPr lang="en-GB" dirty="0" smtClean="0"/>
              <a:t> </a:t>
            </a:r>
            <a:r>
              <a:rPr lang="en-GB" dirty="0" err="1" smtClean="0"/>
              <a:t>потреба</a:t>
            </a:r>
            <a:r>
              <a:rPr lang="en-GB" dirty="0" smtClean="0"/>
              <a:t>, и </a:t>
            </a:r>
            <a:r>
              <a:rPr lang="en-GB" dirty="0" err="1" smtClean="0"/>
              <a:t>да</a:t>
            </a:r>
            <a:r>
              <a:rPr lang="en-GB" dirty="0" smtClean="0"/>
              <a:t> </a:t>
            </a:r>
            <a:r>
              <a:rPr lang="en-GB" dirty="0" err="1" smtClean="0"/>
              <a:t>натера</a:t>
            </a:r>
            <a:r>
              <a:rPr lang="en-GB" dirty="0" smtClean="0"/>
              <a:t> </a:t>
            </a:r>
            <a:r>
              <a:rPr lang="en-GB" dirty="0" err="1" smtClean="0"/>
              <a:t>Фердинанда</a:t>
            </a:r>
            <a:r>
              <a:rPr lang="en-GB" dirty="0" smtClean="0"/>
              <a:t> </a:t>
            </a:r>
            <a:r>
              <a:rPr lang="en-GB" dirty="0" err="1" smtClean="0"/>
              <a:t>да</a:t>
            </a:r>
            <a:r>
              <a:rPr lang="en-GB" dirty="0" smtClean="0"/>
              <a:t> </a:t>
            </a:r>
            <a:r>
              <a:rPr lang="en-GB" dirty="0" err="1" smtClean="0"/>
              <a:t>приђе</a:t>
            </a:r>
            <a:r>
              <a:rPr lang="en-GB" dirty="0" smtClean="0"/>
              <a:t> </a:t>
            </a:r>
            <a:r>
              <a:rPr lang="en-GB" dirty="0" err="1" smtClean="0"/>
              <a:t>Србији</a:t>
            </a:r>
            <a:r>
              <a:rPr lang="en-GB" dirty="0" smtClean="0"/>
              <a:t> </a:t>
            </a:r>
            <a:r>
              <a:rPr lang="en-GB" dirty="0" err="1" smtClean="0"/>
              <a:t>силом</a:t>
            </a:r>
            <a:r>
              <a:rPr lang="en-GB" dirty="0" smtClean="0"/>
              <a:t> </a:t>
            </a:r>
            <a:r>
              <a:rPr lang="en-GB" dirty="0" err="1" smtClean="0"/>
              <a:t>ако</a:t>
            </a:r>
            <a:r>
              <a:rPr lang="en-GB" dirty="0" smtClean="0"/>
              <a:t> </a:t>
            </a:r>
            <a:r>
              <a:rPr lang="en-GB" dirty="0" err="1" smtClean="0"/>
              <a:t>не</a:t>
            </a:r>
            <a:r>
              <a:rPr lang="en-GB" dirty="0" smtClean="0"/>
              <a:t> </a:t>
            </a:r>
            <a:r>
              <a:rPr lang="en-GB" dirty="0" err="1" smtClean="0"/>
              <a:t>буде</a:t>
            </a:r>
            <a:r>
              <a:rPr lang="en-GB" dirty="0" smtClean="0"/>
              <a:t> </a:t>
            </a:r>
            <a:r>
              <a:rPr lang="en-GB" dirty="0" err="1" smtClean="0"/>
              <a:t>хтео</a:t>
            </a:r>
            <a:r>
              <a:rPr lang="en-GB" dirty="0" smtClean="0"/>
              <a:t> </a:t>
            </a:r>
            <a:r>
              <a:rPr lang="en-GB" dirty="0" err="1" smtClean="0"/>
              <a:t>милом</a:t>
            </a:r>
            <a:r>
              <a:rPr lang="en-GB" dirty="0" smtClean="0"/>
              <a:t>. </a:t>
            </a:r>
            <a:r>
              <a:rPr lang="en-GB" dirty="0" err="1" smtClean="0"/>
              <a:t>Обе</a:t>
            </a:r>
            <a:r>
              <a:rPr lang="en-GB" dirty="0" smtClean="0"/>
              <a:t> </a:t>
            </a:r>
            <a:r>
              <a:rPr lang="en-GB" dirty="0" err="1" smtClean="0"/>
              <a:t>комбинације</a:t>
            </a:r>
            <a:r>
              <a:rPr lang="en-GB" dirty="0" smtClean="0"/>
              <a:t> - с </a:t>
            </a:r>
            <a:r>
              <a:rPr lang="en-GB" dirty="0" err="1" smtClean="0"/>
              <a:t>Бугарском</a:t>
            </a:r>
            <a:r>
              <a:rPr lang="en-GB" dirty="0" smtClean="0"/>
              <a:t> и </a:t>
            </a:r>
            <a:r>
              <a:rPr lang="en-GB" dirty="0" err="1" smtClean="0"/>
              <a:t>Турском</a:t>
            </a:r>
            <a:r>
              <a:rPr lang="en-GB" dirty="0" smtClean="0"/>
              <a:t> - </a:t>
            </a:r>
            <a:r>
              <a:rPr lang="en-GB" dirty="0" err="1" smtClean="0"/>
              <a:t>плод</a:t>
            </a:r>
            <a:r>
              <a:rPr lang="en-GB" dirty="0" smtClean="0"/>
              <a:t> </a:t>
            </a:r>
            <a:r>
              <a:rPr lang="en-GB" dirty="0" err="1" smtClean="0"/>
              <a:t>су</a:t>
            </a:r>
            <a:r>
              <a:rPr lang="en-GB" dirty="0" smtClean="0"/>
              <a:t> </a:t>
            </a:r>
            <a:r>
              <a:rPr lang="en-GB" dirty="0" err="1" smtClean="0"/>
              <a:t>Миловановићевих</a:t>
            </a:r>
            <a:r>
              <a:rPr lang="en-GB" dirty="0" smtClean="0"/>
              <a:t> </a:t>
            </a:r>
            <a:r>
              <a:rPr lang="en-GB" dirty="0" err="1" smtClean="0"/>
              <a:t>тежњи</a:t>
            </a:r>
            <a:r>
              <a:rPr lang="en-GB" dirty="0" smtClean="0"/>
              <a:t> </a:t>
            </a:r>
            <a:r>
              <a:rPr lang="en-GB" dirty="0" err="1" smtClean="0"/>
              <a:t>да</a:t>
            </a:r>
            <a:r>
              <a:rPr lang="en-GB" dirty="0" smtClean="0"/>
              <a:t> </a:t>
            </a:r>
            <a:r>
              <a:rPr lang="en-GB" dirty="0" err="1" smtClean="0"/>
              <a:t>има</a:t>
            </a:r>
            <a:r>
              <a:rPr lang="en-GB" dirty="0" smtClean="0"/>
              <a:t> </a:t>
            </a:r>
            <a:r>
              <a:rPr lang="en-GB" dirty="0" err="1" smtClean="0"/>
              <a:t>на</a:t>
            </a:r>
            <a:r>
              <a:rPr lang="en-GB" dirty="0" smtClean="0"/>
              <a:t> </a:t>
            </a:r>
            <a:r>
              <a:rPr lang="en-GB" dirty="0" err="1" smtClean="0"/>
              <a:t>располагању</a:t>
            </a:r>
            <a:r>
              <a:rPr lang="en-GB" dirty="0" smtClean="0"/>
              <a:t> </a:t>
            </a:r>
            <a:r>
              <a:rPr lang="en-GB" dirty="0" err="1" smtClean="0"/>
              <a:t>средства</a:t>
            </a:r>
            <a:r>
              <a:rPr lang="en-GB" dirty="0" smtClean="0"/>
              <a:t> </a:t>
            </a:r>
            <a:r>
              <a:rPr lang="en-GB" dirty="0" err="1" smtClean="0"/>
              <a:t>за</a:t>
            </a:r>
            <a:r>
              <a:rPr lang="en-GB" dirty="0" smtClean="0"/>
              <a:t> </a:t>
            </a:r>
            <a:r>
              <a:rPr lang="en-GB" dirty="0" err="1" smtClean="0"/>
              <a:t>сваку</a:t>
            </a:r>
            <a:r>
              <a:rPr lang="en-GB" dirty="0" smtClean="0"/>
              <a:t> </a:t>
            </a:r>
            <a:r>
              <a:rPr lang="en-GB" dirty="0" err="1" smtClean="0"/>
              <a:t>прилику</a:t>
            </a:r>
            <a:r>
              <a:rPr lang="en-GB" dirty="0" smtClean="0"/>
              <a:t>. </a:t>
            </a:r>
            <a:r>
              <a:rPr lang="en-GB" dirty="0" err="1" smtClean="0"/>
              <a:t>Наиме</a:t>
            </a:r>
            <a:r>
              <a:rPr lang="en-GB" dirty="0" smtClean="0"/>
              <a:t>, </a:t>
            </a:r>
            <a:r>
              <a:rPr lang="en-GB" dirty="0" err="1" smtClean="0"/>
              <a:t>догађаји</a:t>
            </a:r>
            <a:r>
              <a:rPr lang="en-GB" dirty="0" smtClean="0"/>
              <a:t> </a:t>
            </a:r>
            <a:r>
              <a:rPr lang="en-GB" dirty="0" err="1" smtClean="0"/>
              <a:t>на</a:t>
            </a:r>
            <a:r>
              <a:rPr lang="en-GB" dirty="0" smtClean="0"/>
              <a:t> </a:t>
            </a:r>
            <a:r>
              <a:rPr lang="en-GB" dirty="0" err="1" smtClean="0"/>
              <a:t>Балкану</a:t>
            </a:r>
            <a:r>
              <a:rPr lang="en-GB" dirty="0" smtClean="0"/>
              <a:t> </a:t>
            </a:r>
            <a:r>
              <a:rPr lang="en-GB" dirty="0" err="1" smtClean="0"/>
              <a:t>могли</a:t>
            </a:r>
            <a:r>
              <a:rPr lang="en-GB" dirty="0" smtClean="0"/>
              <a:t> </a:t>
            </a:r>
            <a:r>
              <a:rPr lang="en-GB" dirty="0" err="1" smtClean="0"/>
              <a:t>су</a:t>
            </a:r>
            <a:r>
              <a:rPr lang="en-GB" dirty="0" smtClean="0"/>
              <a:t> </a:t>
            </a:r>
            <a:r>
              <a:rPr lang="en-GB" dirty="0" err="1" smtClean="0"/>
              <a:t>се</a:t>
            </a:r>
            <a:r>
              <a:rPr lang="en-GB" dirty="0" smtClean="0"/>
              <a:t> </a:t>
            </a:r>
            <a:r>
              <a:rPr lang="en-GB" dirty="0" err="1" smtClean="0"/>
              <a:t>развијати</a:t>
            </a:r>
            <a:r>
              <a:rPr lang="en-GB" dirty="0" smtClean="0"/>
              <a:t> у </a:t>
            </a:r>
            <a:r>
              <a:rPr lang="en-GB" dirty="0" err="1" smtClean="0"/>
              <a:t>три</a:t>
            </a:r>
            <a:r>
              <a:rPr lang="en-GB" dirty="0" smtClean="0"/>
              <a:t> </a:t>
            </a:r>
            <a:r>
              <a:rPr lang="en-GB" dirty="0" err="1" smtClean="0"/>
              <a:t>правца</a:t>
            </a:r>
            <a:r>
              <a:rPr lang="en-GB" dirty="0" smtClean="0"/>
              <a:t>: </a:t>
            </a:r>
            <a:endParaRPr lang="en-US" dirty="0" smtClean="0"/>
          </a:p>
          <a:p>
            <a:pPr lvl="0" algn="just"/>
            <a:r>
              <a:rPr lang="en-GB" dirty="0" err="1" smtClean="0"/>
              <a:t>да</a:t>
            </a:r>
            <a:r>
              <a:rPr lang="en-GB" dirty="0" smtClean="0"/>
              <a:t> </a:t>
            </a:r>
            <a:r>
              <a:rPr lang="en-GB" dirty="0" err="1" smtClean="0"/>
              <a:t>се</a:t>
            </a:r>
            <a:r>
              <a:rPr lang="en-GB" dirty="0" smtClean="0"/>
              <a:t> </a:t>
            </a:r>
            <a:r>
              <a:rPr lang="en-GB" dirty="0" err="1" smtClean="0"/>
              <a:t>удружене</a:t>
            </a:r>
            <a:r>
              <a:rPr lang="en-GB" dirty="0" smtClean="0"/>
              <a:t> </a:t>
            </a:r>
            <a:r>
              <a:rPr lang="en-GB" dirty="0" err="1" smtClean="0"/>
              <a:t>балканске</a:t>
            </a:r>
            <a:r>
              <a:rPr lang="en-GB" dirty="0" smtClean="0"/>
              <a:t> </a:t>
            </a:r>
            <a:r>
              <a:rPr lang="en-GB" dirty="0" err="1" smtClean="0"/>
              <a:t>државе</a:t>
            </a:r>
            <a:r>
              <a:rPr lang="en-GB" dirty="0" smtClean="0"/>
              <a:t> </a:t>
            </a:r>
            <a:r>
              <a:rPr lang="en-GB" dirty="0" err="1" smtClean="0"/>
              <a:t>обрачунају</a:t>
            </a:r>
            <a:r>
              <a:rPr lang="en-GB" dirty="0" smtClean="0"/>
              <a:t> с </a:t>
            </a:r>
            <a:r>
              <a:rPr lang="en-GB" dirty="0" err="1" smtClean="0"/>
              <a:t>Турском</a:t>
            </a:r>
            <a:r>
              <a:rPr lang="en-GB" dirty="0" smtClean="0"/>
              <a:t>,</a:t>
            </a:r>
            <a:endParaRPr lang="en-US" dirty="0" smtClean="0"/>
          </a:p>
          <a:p>
            <a:pPr lvl="0" algn="just"/>
            <a:r>
              <a:rPr lang="en-GB" dirty="0" err="1" smtClean="0"/>
              <a:t>да</a:t>
            </a:r>
            <a:r>
              <a:rPr lang="en-GB" dirty="0" smtClean="0"/>
              <a:t> </a:t>
            </a:r>
            <a:r>
              <a:rPr lang="en-GB" dirty="0" err="1" smtClean="0"/>
              <a:t>се</a:t>
            </a:r>
            <a:r>
              <a:rPr lang="en-GB" dirty="0" smtClean="0"/>
              <a:t>, </a:t>
            </a:r>
            <a:r>
              <a:rPr lang="en-GB" dirty="0" err="1" smtClean="0"/>
              <a:t>опет</a:t>
            </a:r>
            <a:r>
              <a:rPr lang="en-GB" dirty="0" smtClean="0"/>
              <a:t> </a:t>
            </a:r>
            <a:r>
              <a:rPr lang="en-GB" dirty="0" err="1" smtClean="0"/>
              <a:t>удружене</a:t>
            </a:r>
            <a:r>
              <a:rPr lang="en-GB" dirty="0" smtClean="0"/>
              <a:t>, с </a:t>
            </a:r>
            <a:r>
              <a:rPr lang="en-GB" dirty="0" err="1" smtClean="0"/>
              <a:t>Турском</a:t>
            </a:r>
            <a:r>
              <a:rPr lang="en-GB" dirty="0" smtClean="0"/>
              <a:t> </a:t>
            </a:r>
            <a:r>
              <a:rPr lang="en-GB" dirty="0" err="1" smtClean="0"/>
              <a:t>супротставе</a:t>
            </a:r>
            <a:r>
              <a:rPr lang="en-GB" dirty="0" smtClean="0"/>
              <a:t> </a:t>
            </a:r>
            <a:r>
              <a:rPr lang="en-GB" dirty="0" err="1" smtClean="0"/>
              <a:t>Аустро-Угарској</a:t>
            </a:r>
            <a:r>
              <a:rPr lang="en-GB" dirty="0" smtClean="0"/>
              <a:t>, </a:t>
            </a:r>
            <a:endParaRPr lang="en-US" dirty="0" smtClean="0"/>
          </a:p>
          <a:p>
            <a:pPr lvl="0" algn="just"/>
            <a:r>
              <a:rPr lang="en-GB" dirty="0" err="1" smtClean="0"/>
              <a:t>да</a:t>
            </a:r>
            <a:r>
              <a:rPr lang="en-GB" dirty="0" smtClean="0"/>
              <a:t> </a:t>
            </a:r>
            <a:r>
              <a:rPr lang="en-GB" dirty="0" err="1" smtClean="0"/>
              <a:t>се</a:t>
            </a:r>
            <a:r>
              <a:rPr lang="en-GB" dirty="0" smtClean="0"/>
              <a:t>, </a:t>
            </a:r>
            <a:r>
              <a:rPr lang="en-GB" dirty="0" err="1" smtClean="0"/>
              <a:t>свака</a:t>
            </a:r>
            <a:r>
              <a:rPr lang="en-GB" dirty="0" smtClean="0"/>
              <a:t> </a:t>
            </a:r>
            <a:r>
              <a:rPr lang="en-GB" dirty="0" err="1" smtClean="0"/>
              <a:t>на</a:t>
            </a:r>
            <a:r>
              <a:rPr lang="en-GB" dirty="0" smtClean="0"/>
              <a:t> </a:t>
            </a:r>
            <a:r>
              <a:rPr lang="en-GB" dirty="0" err="1" smtClean="0"/>
              <a:t>своју</a:t>
            </a:r>
            <a:r>
              <a:rPr lang="en-GB" dirty="0" smtClean="0"/>
              <a:t> </a:t>
            </a:r>
            <a:r>
              <a:rPr lang="en-GB" dirty="0" err="1" smtClean="0"/>
              <a:t>руку</a:t>
            </a:r>
            <a:r>
              <a:rPr lang="en-GB" dirty="0" smtClean="0"/>
              <a:t>, </a:t>
            </a:r>
            <a:r>
              <a:rPr lang="en-GB" dirty="0" err="1" smtClean="0"/>
              <a:t>баце</a:t>
            </a:r>
            <a:r>
              <a:rPr lang="en-GB" dirty="0" smtClean="0"/>
              <a:t> </a:t>
            </a:r>
            <a:r>
              <a:rPr lang="en-GB" dirty="0" err="1" smtClean="0"/>
              <a:t>на</a:t>
            </a:r>
            <a:r>
              <a:rPr lang="en-GB" dirty="0" smtClean="0"/>
              <a:t> </a:t>
            </a:r>
            <a:r>
              <a:rPr lang="en-GB" dirty="0" err="1" smtClean="0"/>
              <a:t>Турску</a:t>
            </a:r>
            <a:r>
              <a:rPr lang="en-GB" dirty="0" smtClean="0"/>
              <a:t>. </a:t>
            </a:r>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sr-Cyrl-RS" sz="2800" b="1" dirty="0" smtClean="0"/>
              <a:t>СТВАРАЊЕ БАЛКАНСКОГ САВЕЗА И ПРВИ БАЛКАНСКИ РАТ</a:t>
            </a:r>
            <a:endParaRPr lang="en-US" sz="2800" b="1" dirty="0"/>
          </a:p>
        </p:txBody>
      </p:sp>
      <p:sp>
        <p:nvSpPr>
          <p:cNvPr id="3" name="Content Placeholder 2"/>
          <p:cNvSpPr>
            <a:spLocks noGrp="1"/>
          </p:cNvSpPr>
          <p:nvPr>
            <p:ph idx="1"/>
          </p:nvPr>
        </p:nvSpPr>
        <p:spPr>
          <a:xfrm>
            <a:off x="304800" y="1828800"/>
            <a:ext cx="8229600" cy="4525963"/>
          </a:xfrm>
        </p:spPr>
        <p:txBody>
          <a:bodyPr>
            <a:noAutofit/>
          </a:bodyPr>
          <a:lstStyle/>
          <a:p>
            <a:pPr algn="just"/>
            <a:endParaRPr lang="en-US" sz="1800" dirty="0" smtClean="0"/>
          </a:p>
          <a:p>
            <a:pPr algn="just">
              <a:buNone/>
            </a:pPr>
            <a:r>
              <a:rPr lang="en-GB" sz="1800" dirty="0" smtClean="0"/>
              <a:t>      </a:t>
            </a:r>
            <a:r>
              <a:rPr lang="en-GB" sz="1800" dirty="0" err="1" smtClean="0"/>
              <a:t>Најзначајнију</a:t>
            </a:r>
            <a:r>
              <a:rPr lang="en-GB" sz="1800" dirty="0" smtClean="0"/>
              <a:t> </a:t>
            </a:r>
            <a:r>
              <a:rPr lang="en-GB" sz="1800" dirty="0" err="1" smtClean="0"/>
              <a:t>етапу</a:t>
            </a:r>
            <a:r>
              <a:rPr lang="en-GB" sz="1800" dirty="0" smtClean="0"/>
              <a:t> у </a:t>
            </a:r>
            <a:r>
              <a:rPr lang="en-GB" sz="1800" dirty="0" err="1" smtClean="0"/>
              <a:t>Миловановићевој</a:t>
            </a:r>
            <a:r>
              <a:rPr lang="en-GB" sz="1800" dirty="0" smtClean="0"/>
              <a:t> </a:t>
            </a:r>
            <a:r>
              <a:rPr lang="en-GB" sz="1800" dirty="0" err="1" smtClean="0"/>
              <a:t>политици</a:t>
            </a:r>
            <a:r>
              <a:rPr lang="en-GB" sz="1800" dirty="0" smtClean="0"/>
              <a:t> </a:t>
            </a:r>
            <a:r>
              <a:rPr lang="en-GB" sz="1800" dirty="0" err="1" smtClean="0"/>
              <a:t>представља</a:t>
            </a:r>
            <a:r>
              <a:rPr lang="en-GB" sz="1800" dirty="0" smtClean="0"/>
              <a:t> </a:t>
            </a:r>
            <a:r>
              <a:rPr lang="en-GB" sz="1800" dirty="0" err="1" smtClean="0"/>
              <a:t>посета</a:t>
            </a:r>
            <a:r>
              <a:rPr lang="en-GB" sz="1800" dirty="0" smtClean="0"/>
              <a:t> </a:t>
            </a:r>
            <a:r>
              <a:rPr lang="en-GB" sz="1800" dirty="0" err="1" smtClean="0"/>
              <a:t>Русији</a:t>
            </a:r>
            <a:r>
              <a:rPr lang="en-GB" sz="1800" dirty="0" smtClean="0"/>
              <a:t>, </a:t>
            </a:r>
            <a:r>
              <a:rPr lang="en-GB" sz="1800" dirty="0" err="1" smtClean="0"/>
              <a:t>марта</a:t>
            </a:r>
            <a:r>
              <a:rPr lang="en-GB" sz="1800" dirty="0" smtClean="0"/>
              <a:t> 1910. </a:t>
            </a:r>
            <a:r>
              <a:rPr lang="en-GB" sz="1800" dirty="0" err="1" smtClean="0"/>
              <a:t>године</a:t>
            </a:r>
            <a:r>
              <a:rPr lang="en-GB" sz="1800" dirty="0" smtClean="0"/>
              <a:t> (</a:t>
            </a:r>
            <a:r>
              <a:rPr lang="en-GB" sz="1800" dirty="0" err="1" smtClean="0"/>
              <a:t>Војводић</a:t>
            </a:r>
            <a:r>
              <a:rPr lang="en-GB" sz="1800" dirty="0" smtClean="0"/>
              <a:t>, 1999, </a:t>
            </a:r>
            <a:r>
              <a:rPr lang="en-GB" sz="1800" dirty="0" err="1" smtClean="0"/>
              <a:t>стр</a:t>
            </a:r>
            <a:r>
              <a:rPr lang="en-GB" sz="1800" dirty="0" smtClean="0"/>
              <a:t>. 152). </a:t>
            </a:r>
            <a:r>
              <a:rPr lang="en-GB" sz="1800" dirty="0" err="1" smtClean="0"/>
              <a:t>Заједно</a:t>
            </a:r>
            <a:r>
              <a:rPr lang="en-GB" sz="1800" dirty="0" smtClean="0"/>
              <a:t> с </a:t>
            </a:r>
            <a:r>
              <a:rPr lang="en-GB" sz="1800" dirty="0" err="1" smtClean="0"/>
              <a:t>Пашићем</a:t>
            </a:r>
            <a:r>
              <a:rPr lang="en-GB" sz="1800" dirty="0" smtClean="0"/>
              <a:t>, </a:t>
            </a:r>
            <a:r>
              <a:rPr lang="en-GB" sz="1800" dirty="0" err="1" smtClean="0"/>
              <a:t>Миловановић</a:t>
            </a:r>
            <a:r>
              <a:rPr lang="en-GB" sz="1800" dirty="0" smtClean="0"/>
              <a:t> </a:t>
            </a:r>
            <a:r>
              <a:rPr lang="en-GB" sz="1800" dirty="0" err="1" smtClean="0"/>
              <a:t>је</a:t>
            </a:r>
            <a:r>
              <a:rPr lang="en-GB" sz="1800" dirty="0" smtClean="0"/>
              <a:t> </a:t>
            </a:r>
            <a:r>
              <a:rPr lang="en-GB" sz="1800" dirty="0" err="1" smtClean="0"/>
              <a:t>тих</a:t>
            </a:r>
            <a:r>
              <a:rPr lang="en-GB" sz="1800" dirty="0" smtClean="0"/>
              <a:t> </a:t>
            </a:r>
            <a:r>
              <a:rPr lang="en-GB" sz="1800" dirty="0" err="1" smtClean="0"/>
              <a:t>дана</a:t>
            </a:r>
            <a:r>
              <a:rPr lang="en-GB" sz="1800" dirty="0" smtClean="0"/>
              <a:t> </a:t>
            </a:r>
            <a:r>
              <a:rPr lang="en-GB" sz="1800" dirty="0" err="1" smtClean="0"/>
              <a:t>вредно</a:t>
            </a:r>
            <a:r>
              <a:rPr lang="en-GB" sz="1800" dirty="0" smtClean="0"/>
              <a:t> </a:t>
            </a:r>
            <a:r>
              <a:rPr lang="en-GB" sz="1800" dirty="0" err="1" smtClean="0"/>
              <a:t>радио</a:t>
            </a:r>
            <a:r>
              <a:rPr lang="en-GB" sz="1800" dirty="0" smtClean="0"/>
              <a:t> </a:t>
            </a:r>
            <a:r>
              <a:rPr lang="en-GB" sz="1800" dirty="0" err="1" smtClean="0"/>
              <a:t>на</a:t>
            </a:r>
            <a:r>
              <a:rPr lang="en-GB" sz="1800" dirty="0" smtClean="0"/>
              <a:t> </a:t>
            </a:r>
            <a:r>
              <a:rPr lang="en-GB" sz="1800" dirty="0" err="1" smtClean="0"/>
              <a:t>остварењу</a:t>
            </a:r>
            <a:r>
              <a:rPr lang="en-GB" sz="1800" dirty="0" smtClean="0"/>
              <a:t> </a:t>
            </a:r>
            <a:r>
              <a:rPr lang="en-GB" sz="1800" dirty="0" err="1" smtClean="0"/>
              <a:t>свог</a:t>
            </a:r>
            <a:r>
              <a:rPr lang="en-GB" sz="1800" dirty="0" smtClean="0"/>
              <a:t> </a:t>
            </a:r>
            <a:r>
              <a:rPr lang="en-GB" sz="1800" dirty="0" err="1" smtClean="0"/>
              <a:t>политичког</a:t>
            </a:r>
            <a:r>
              <a:rPr lang="en-GB" sz="1800" dirty="0" smtClean="0"/>
              <a:t> </a:t>
            </a:r>
            <a:r>
              <a:rPr lang="en-GB" sz="1800" dirty="0" err="1" smtClean="0"/>
              <a:t>сна</a:t>
            </a:r>
            <a:r>
              <a:rPr lang="en-GB" sz="1800" dirty="0" smtClean="0"/>
              <a:t>. </a:t>
            </a:r>
            <a:r>
              <a:rPr lang="en-GB" sz="1800" dirty="0" err="1" smtClean="0"/>
              <a:t>На</a:t>
            </a:r>
            <a:r>
              <a:rPr lang="en-GB" sz="1800" dirty="0" smtClean="0"/>
              <a:t> </a:t>
            </a:r>
            <a:r>
              <a:rPr lang="en-GB" sz="1800" dirty="0" err="1" smtClean="0"/>
              <a:t>састанку</a:t>
            </a:r>
            <a:r>
              <a:rPr lang="en-GB" sz="1800" dirty="0" smtClean="0"/>
              <a:t> с </a:t>
            </a:r>
            <a:r>
              <a:rPr lang="en-GB" sz="1800" dirty="0" err="1" smtClean="0"/>
              <a:t>Извољским</a:t>
            </a:r>
            <a:r>
              <a:rPr lang="en-GB" sz="1800" dirty="0" smtClean="0"/>
              <a:t> </a:t>
            </a:r>
            <a:r>
              <a:rPr lang="en-GB" sz="1800" dirty="0" err="1" smtClean="0"/>
              <a:t>њих</a:t>
            </a:r>
            <a:r>
              <a:rPr lang="en-GB" sz="1800" dirty="0" smtClean="0"/>
              <a:t> </a:t>
            </a:r>
            <a:r>
              <a:rPr lang="en-GB" sz="1800" dirty="0" err="1" smtClean="0"/>
              <a:t>двојица</a:t>
            </a:r>
            <a:r>
              <a:rPr lang="en-GB" sz="1800" dirty="0" smtClean="0"/>
              <a:t> </a:t>
            </a:r>
            <a:r>
              <a:rPr lang="en-GB" sz="1800" dirty="0" err="1" smtClean="0"/>
              <a:t>износе</a:t>
            </a:r>
            <a:r>
              <a:rPr lang="en-GB" sz="1800" dirty="0" smtClean="0"/>
              <a:t> </a:t>
            </a:r>
            <a:r>
              <a:rPr lang="en-GB" sz="1800" dirty="0" err="1" smtClean="0"/>
              <a:t>циљеве</a:t>
            </a:r>
            <a:r>
              <a:rPr lang="en-GB" sz="1800" dirty="0" smtClean="0"/>
              <a:t> </a:t>
            </a:r>
            <a:r>
              <a:rPr lang="en-GB" sz="1800" dirty="0" err="1" smtClean="0"/>
              <a:t>српске</a:t>
            </a:r>
            <a:r>
              <a:rPr lang="en-GB" sz="1800" dirty="0" smtClean="0"/>
              <a:t> </a:t>
            </a:r>
            <a:r>
              <a:rPr lang="en-GB" sz="1800" dirty="0" err="1" smtClean="0"/>
              <a:t>спољне</a:t>
            </a:r>
            <a:r>
              <a:rPr lang="en-GB" sz="1800" dirty="0" smtClean="0"/>
              <a:t> </a:t>
            </a:r>
            <a:r>
              <a:rPr lang="en-GB" sz="1800" dirty="0" err="1" smtClean="0"/>
              <a:t>политике</a:t>
            </a:r>
            <a:r>
              <a:rPr lang="en-GB" sz="1800" dirty="0" smtClean="0"/>
              <a:t> и </a:t>
            </a:r>
            <a:r>
              <a:rPr lang="en-GB" sz="1800" dirty="0" err="1" smtClean="0"/>
              <a:t>траже</a:t>
            </a:r>
            <a:r>
              <a:rPr lang="en-GB" sz="1800" dirty="0" smtClean="0"/>
              <a:t> </a:t>
            </a:r>
            <a:r>
              <a:rPr lang="en-GB" sz="1800" dirty="0" err="1" smtClean="0"/>
              <a:t>активну</a:t>
            </a:r>
            <a:r>
              <a:rPr lang="en-GB" sz="1800" dirty="0" smtClean="0"/>
              <a:t> </a:t>
            </a:r>
            <a:r>
              <a:rPr lang="en-GB" sz="1800" dirty="0" err="1" smtClean="0"/>
              <a:t>подршку</a:t>
            </a:r>
            <a:r>
              <a:rPr lang="en-GB" sz="1800" dirty="0" smtClean="0"/>
              <a:t> </a:t>
            </a:r>
            <a:r>
              <a:rPr lang="en-GB" sz="1800" dirty="0" err="1" smtClean="0"/>
              <a:t>Русије</a:t>
            </a:r>
            <a:r>
              <a:rPr lang="en-GB" sz="1800" dirty="0" smtClean="0"/>
              <a:t> у </a:t>
            </a:r>
            <a:r>
              <a:rPr lang="en-GB" sz="1800" dirty="0" err="1" smtClean="0"/>
              <a:t>покушајима</a:t>
            </a:r>
            <a:r>
              <a:rPr lang="en-GB" sz="1800" dirty="0" smtClean="0"/>
              <a:t> </a:t>
            </a:r>
            <a:r>
              <a:rPr lang="en-GB" sz="1800" dirty="0" err="1" smtClean="0"/>
              <a:t>да</a:t>
            </a:r>
            <a:r>
              <a:rPr lang="en-GB" sz="1800" dirty="0" smtClean="0"/>
              <a:t> </a:t>
            </a:r>
            <a:r>
              <a:rPr lang="en-GB" sz="1800" dirty="0" err="1" smtClean="0"/>
              <a:t>се</a:t>
            </a:r>
            <a:r>
              <a:rPr lang="en-GB" sz="1800" dirty="0" smtClean="0"/>
              <a:t> с </a:t>
            </a:r>
            <a:r>
              <a:rPr lang="en-GB" sz="1800" dirty="0" err="1" smtClean="0"/>
              <a:t>Бугарском</a:t>
            </a:r>
            <a:r>
              <a:rPr lang="en-GB" sz="1800" dirty="0" smtClean="0"/>
              <a:t> </a:t>
            </a:r>
            <a:r>
              <a:rPr lang="en-GB" sz="1800" dirty="0" err="1" smtClean="0"/>
              <a:t>постигне</a:t>
            </a:r>
            <a:r>
              <a:rPr lang="en-GB" sz="1800" dirty="0" smtClean="0"/>
              <a:t> </a:t>
            </a:r>
            <a:r>
              <a:rPr lang="en-GB" sz="1800" dirty="0" err="1" smtClean="0"/>
              <a:t>споразум</a:t>
            </a:r>
            <a:r>
              <a:rPr lang="en-GB" sz="1800" dirty="0" smtClean="0"/>
              <a:t>. </a:t>
            </a:r>
            <a:r>
              <a:rPr lang="en-GB" sz="1800" dirty="0" err="1" smtClean="0"/>
              <a:t>Извољски</a:t>
            </a:r>
            <a:r>
              <a:rPr lang="en-GB" sz="1800" dirty="0" smtClean="0"/>
              <a:t> </a:t>
            </a:r>
            <a:r>
              <a:rPr lang="en-GB" sz="1800" dirty="0" err="1" smtClean="0"/>
              <a:t>је</a:t>
            </a:r>
            <a:r>
              <a:rPr lang="en-GB" sz="1800" dirty="0" smtClean="0"/>
              <a:t> </a:t>
            </a:r>
            <a:r>
              <a:rPr lang="en-GB" sz="1800" dirty="0" err="1" smtClean="0"/>
              <a:t>овом</a:t>
            </a:r>
            <a:r>
              <a:rPr lang="en-GB" sz="1800" dirty="0" smtClean="0"/>
              <a:t> </a:t>
            </a:r>
            <a:r>
              <a:rPr lang="en-GB" sz="1800" dirty="0" err="1" smtClean="0"/>
              <a:t>приликом</a:t>
            </a:r>
            <a:r>
              <a:rPr lang="en-GB" sz="1800" dirty="0" smtClean="0"/>
              <a:t> </a:t>
            </a:r>
            <a:r>
              <a:rPr lang="en-GB" sz="1800" dirty="0" err="1" smtClean="0"/>
              <a:t>први</a:t>
            </a:r>
            <a:r>
              <a:rPr lang="en-GB" sz="1800" dirty="0" smtClean="0"/>
              <a:t> </a:t>
            </a:r>
            <a:r>
              <a:rPr lang="en-GB" sz="1800" dirty="0" err="1" smtClean="0"/>
              <a:t>пут</a:t>
            </a:r>
            <a:r>
              <a:rPr lang="en-GB" sz="1800" dirty="0" smtClean="0"/>
              <a:t> </a:t>
            </a:r>
            <a:r>
              <a:rPr lang="en-GB" sz="1800" dirty="0" err="1" smtClean="0"/>
              <a:t>признао</a:t>
            </a:r>
            <a:r>
              <a:rPr lang="en-GB" sz="1800" dirty="0" smtClean="0"/>
              <a:t> </a:t>
            </a:r>
            <a:r>
              <a:rPr lang="en-GB" sz="1800" dirty="0" err="1" smtClean="0"/>
              <a:t>да</a:t>
            </a:r>
            <a:r>
              <a:rPr lang="en-GB" sz="1800" dirty="0" smtClean="0"/>
              <a:t> </a:t>
            </a:r>
            <a:r>
              <a:rPr lang="en-GB" sz="1800" dirty="0" err="1" smtClean="0"/>
              <a:t>је</a:t>
            </a:r>
            <a:r>
              <a:rPr lang="en-GB" sz="1800" dirty="0" smtClean="0"/>
              <a:t> </a:t>
            </a:r>
            <a:r>
              <a:rPr lang="en-GB" sz="1800" dirty="0" err="1" smtClean="0"/>
              <a:t>Санстефански</a:t>
            </a:r>
            <a:r>
              <a:rPr lang="en-GB" sz="1800" dirty="0" smtClean="0"/>
              <a:t> </a:t>
            </a:r>
            <a:r>
              <a:rPr lang="en-GB" sz="1800" dirty="0" err="1" smtClean="0"/>
              <a:t>уговор</a:t>
            </a:r>
            <a:r>
              <a:rPr lang="en-GB" sz="1800" dirty="0" smtClean="0"/>
              <a:t> </a:t>
            </a:r>
            <a:r>
              <a:rPr lang="en-GB" sz="1800" dirty="0" err="1" smtClean="0"/>
              <a:t>неправедан</a:t>
            </a:r>
            <a:r>
              <a:rPr lang="en-GB" sz="1800" dirty="0" smtClean="0"/>
              <a:t> </a:t>
            </a:r>
            <a:r>
              <a:rPr lang="en-GB" sz="1800" dirty="0" err="1" smtClean="0"/>
              <a:t>према</a:t>
            </a:r>
            <a:r>
              <a:rPr lang="en-GB" sz="1800" dirty="0" smtClean="0"/>
              <a:t> </a:t>
            </a:r>
            <a:r>
              <a:rPr lang="en-GB" sz="1800" dirty="0" err="1" smtClean="0"/>
              <a:t>Србији</a:t>
            </a:r>
            <a:r>
              <a:rPr lang="en-GB" sz="1800" dirty="0" smtClean="0"/>
              <a:t> и </a:t>
            </a:r>
            <a:r>
              <a:rPr lang="en-GB" sz="1800" dirty="0" err="1" smtClean="0"/>
              <a:t>да</a:t>
            </a:r>
            <a:r>
              <a:rPr lang="en-GB" sz="1800" dirty="0" smtClean="0"/>
              <a:t> </a:t>
            </a:r>
            <a:r>
              <a:rPr lang="en-GB" sz="1800" dirty="0" err="1" smtClean="0"/>
              <a:t>тешкоће</a:t>
            </a:r>
            <a:r>
              <a:rPr lang="en-GB" sz="1800" dirty="0" smtClean="0"/>
              <a:t> у </a:t>
            </a:r>
            <a:r>
              <a:rPr lang="en-GB" sz="1800" dirty="0" err="1" smtClean="0"/>
              <a:t>споразумевању</a:t>
            </a:r>
            <a:r>
              <a:rPr lang="en-GB" sz="1800" dirty="0" smtClean="0"/>
              <a:t> </a:t>
            </a:r>
            <a:r>
              <a:rPr lang="en-GB" sz="1800" dirty="0" err="1" smtClean="0"/>
              <a:t>не</a:t>
            </a:r>
            <a:r>
              <a:rPr lang="en-GB" sz="1800" dirty="0" smtClean="0"/>
              <a:t> </a:t>
            </a:r>
            <a:r>
              <a:rPr lang="en-GB" sz="1800" dirty="0" err="1" smtClean="0"/>
              <a:t>долазе</a:t>
            </a:r>
            <a:r>
              <a:rPr lang="en-GB" sz="1800" dirty="0" smtClean="0"/>
              <a:t> </a:t>
            </a:r>
            <a:r>
              <a:rPr lang="en-GB" sz="1800" dirty="0" err="1" smtClean="0"/>
              <a:t>са</a:t>
            </a:r>
            <a:r>
              <a:rPr lang="en-GB" sz="1800" dirty="0" smtClean="0"/>
              <a:t> </a:t>
            </a:r>
            <a:r>
              <a:rPr lang="en-GB" sz="1800" dirty="0" err="1" smtClean="0"/>
              <a:t>српске</a:t>
            </a:r>
            <a:r>
              <a:rPr lang="en-GB" sz="1800" dirty="0" smtClean="0"/>
              <a:t>, </a:t>
            </a:r>
            <a:r>
              <a:rPr lang="en-GB" sz="1800" dirty="0" err="1" smtClean="0"/>
              <a:t>већ</a:t>
            </a:r>
            <a:r>
              <a:rPr lang="en-GB" sz="1800" dirty="0" smtClean="0"/>
              <a:t> </a:t>
            </a:r>
            <a:r>
              <a:rPr lang="en-GB" sz="1800" dirty="0" err="1" smtClean="0"/>
              <a:t>са</a:t>
            </a:r>
            <a:r>
              <a:rPr lang="en-GB" sz="1800" dirty="0" smtClean="0"/>
              <a:t> </a:t>
            </a:r>
            <a:r>
              <a:rPr lang="en-GB" sz="1800" dirty="0" err="1" smtClean="0"/>
              <a:t>бугарске</a:t>
            </a:r>
            <a:r>
              <a:rPr lang="en-GB" sz="1800" dirty="0" smtClean="0"/>
              <a:t> </a:t>
            </a:r>
            <a:r>
              <a:rPr lang="en-GB" sz="1800" dirty="0" err="1" smtClean="0"/>
              <a:t>стране</a:t>
            </a:r>
            <a:r>
              <a:rPr lang="en-GB" sz="1800" dirty="0" smtClean="0"/>
              <a:t>. </a:t>
            </a:r>
            <a:r>
              <a:rPr lang="en-GB" sz="1800" dirty="0" err="1" smtClean="0"/>
              <a:t>Извољски</a:t>
            </a:r>
            <a:r>
              <a:rPr lang="en-GB" sz="1800" dirty="0" smtClean="0"/>
              <a:t> </a:t>
            </a:r>
            <a:r>
              <a:rPr lang="en-GB" sz="1800" dirty="0" err="1" smtClean="0"/>
              <a:t>је</a:t>
            </a:r>
            <a:r>
              <a:rPr lang="en-GB" sz="1800" dirty="0" smtClean="0"/>
              <a:t> </a:t>
            </a:r>
            <a:r>
              <a:rPr lang="en-GB" sz="1800" dirty="0" err="1" smtClean="0"/>
              <a:t>показао</a:t>
            </a:r>
            <a:r>
              <a:rPr lang="en-GB" sz="1800" dirty="0" smtClean="0"/>
              <a:t> </a:t>
            </a:r>
            <a:r>
              <a:rPr lang="en-GB" sz="1800" dirty="0" err="1" smtClean="0"/>
              <a:t>спремност</a:t>
            </a:r>
            <a:r>
              <a:rPr lang="en-GB" sz="1800" dirty="0" smtClean="0"/>
              <a:t> </a:t>
            </a:r>
            <a:r>
              <a:rPr lang="en-GB" sz="1800" dirty="0" err="1" smtClean="0"/>
              <a:t>за</a:t>
            </a:r>
            <a:r>
              <a:rPr lang="en-GB" sz="1800" dirty="0" smtClean="0"/>
              <a:t> </a:t>
            </a:r>
            <a:r>
              <a:rPr lang="en-GB" sz="1800" dirty="0" err="1" smtClean="0"/>
              <a:t>ревидирање</a:t>
            </a:r>
            <a:r>
              <a:rPr lang="en-GB" sz="1800" dirty="0" smtClean="0"/>
              <a:t> </a:t>
            </a:r>
            <a:r>
              <a:rPr lang="en-GB" sz="1800" dirty="0" err="1" smtClean="0"/>
              <a:t>санстефанске</a:t>
            </a:r>
            <a:r>
              <a:rPr lang="en-GB" sz="1800" dirty="0" smtClean="0"/>
              <a:t> </a:t>
            </a:r>
            <a:r>
              <a:rPr lang="en-GB" sz="1800" dirty="0" err="1" smtClean="0"/>
              <a:t>идеје</a:t>
            </a:r>
            <a:r>
              <a:rPr lang="en-GB" sz="1800" dirty="0" smtClean="0"/>
              <a:t> у </a:t>
            </a:r>
            <a:r>
              <a:rPr lang="en-GB" sz="1800" dirty="0" err="1" smtClean="0"/>
              <a:t>циљу</a:t>
            </a:r>
            <a:r>
              <a:rPr lang="en-GB" sz="1800" dirty="0" smtClean="0"/>
              <a:t> </a:t>
            </a:r>
            <a:r>
              <a:rPr lang="en-GB" sz="1800" dirty="0" err="1" smtClean="0"/>
              <a:t>задовољења</a:t>
            </a:r>
            <a:r>
              <a:rPr lang="en-GB" sz="1800" dirty="0" smtClean="0"/>
              <a:t> </a:t>
            </a:r>
            <a:r>
              <a:rPr lang="en-GB" sz="1800" dirty="0" err="1" smtClean="0"/>
              <a:t>српских</a:t>
            </a:r>
            <a:r>
              <a:rPr lang="en-GB" sz="1800" dirty="0" smtClean="0"/>
              <a:t> </a:t>
            </a:r>
            <a:r>
              <a:rPr lang="en-GB" sz="1800" dirty="0" err="1" smtClean="0"/>
              <a:t>интереса</a:t>
            </a:r>
            <a:r>
              <a:rPr lang="en-GB" sz="1800" dirty="0" smtClean="0"/>
              <a:t> и </a:t>
            </a:r>
            <a:r>
              <a:rPr lang="en-GB" sz="1800" dirty="0" err="1" smtClean="0"/>
              <a:t>права</a:t>
            </a:r>
            <a:r>
              <a:rPr lang="en-GB" sz="1800" dirty="0" smtClean="0"/>
              <a:t> </a:t>
            </a:r>
            <a:r>
              <a:rPr lang="en-GB" sz="1800" dirty="0" err="1" smtClean="0"/>
              <a:t>који</a:t>
            </a:r>
            <a:r>
              <a:rPr lang="en-GB" sz="1800" dirty="0" smtClean="0"/>
              <a:t> </a:t>
            </a:r>
            <a:r>
              <a:rPr lang="en-GB" sz="1800" dirty="0" err="1" smtClean="0"/>
              <a:t>су</a:t>
            </a:r>
            <a:r>
              <a:rPr lang="en-GB" sz="1800" dirty="0" smtClean="0"/>
              <a:t> </a:t>
            </a:r>
            <a:r>
              <a:rPr lang="en-GB" sz="1800" dirty="0" err="1" smtClean="0"/>
              <a:t>заборављени</a:t>
            </a:r>
            <a:r>
              <a:rPr lang="en-GB" sz="1800" dirty="0" smtClean="0"/>
              <a:t> и </a:t>
            </a:r>
            <a:r>
              <a:rPr lang="en-GB" sz="1800" dirty="0" err="1" smtClean="0"/>
              <a:t>повређени</a:t>
            </a:r>
            <a:r>
              <a:rPr lang="en-GB" sz="1800" dirty="0" smtClean="0"/>
              <a:t> </a:t>
            </a:r>
            <a:r>
              <a:rPr lang="en-GB" sz="1800" dirty="0" err="1" smtClean="0"/>
              <a:t>приликом</a:t>
            </a:r>
            <a:r>
              <a:rPr lang="en-GB" sz="1800" dirty="0" smtClean="0"/>
              <a:t> </a:t>
            </a:r>
            <a:r>
              <a:rPr lang="en-GB" sz="1800" dirty="0" err="1" smtClean="0"/>
              <a:t>његовог</a:t>
            </a:r>
            <a:r>
              <a:rPr lang="en-GB" sz="1800" dirty="0" smtClean="0"/>
              <a:t> </a:t>
            </a:r>
            <a:r>
              <a:rPr lang="en-GB" sz="1800" dirty="0" err="1" smtClean="0"/>
              <a:t>грађења</a:t>
            </a:r>
            <a:r>
              <a:rPr lang="en-GB" sz="1800" dirty="0" smtClean="0"/>
              <a:t>. </a:t>
            </a:r>
            <a:r>
              <a:rPr lang="en-GB" sz="1800" dirty="0" err="1" smtClean="0"/>
              <a:t>Став</a:t>
            </a:r>
            <a:r>
              <a:rPr lang="en-GB" sz="1800" dirty="0" smtClean="0"/>
              <a:t> </a:t>
            </a:r>
            <a:r>
              <a:rPr lang="en-GB" sz="1800" dirty="0" err="1" smtClean="0"/>
              <a:t>петровградске</a:t>
            </a:r>
            <a:r>
              <a:rPr lang="en-GB" sz="1800" dirty="0" smtClean="0"/>
              <a:t> </a:t>
            </a:r>
            <a:r>
              <a:rPr lang="en-GB" sz="1800" dirty="0" err="1" smtClean="0"/>
              <a:t>владе</a:t>
            </a:r>
            <a:r>
              <a:rPr lang="en-GB" sz="1800" dirty="0" smtClean="0"/>
              <a:t> </a:t>
            </a:r>
            <a:r>
              <a:rPr lang="en-GB" sz="1800" dirty="0" err="1" smtClean="0"/>
              <a:t>био</a:t>
            </a:r>
            <a:r>
              <a:rPr lang="en-GB" sz="1800" dirty="0" smtClean="0"/>
              <a:t> </a:t>
            </a:r>
            <a:r>
              <a:rPr lang="en-GB" sz="1800" dirty="0" err="1" smtClean="0"/>
              <a:t>је</a:t>
            </a:r>
            <a:r>
              <a:rPr lang="en-GB" sz="1800" dirty="0" smtClean="0"/>
              <a:t> </a:t>
            </a:r>
            <a:r>
              <a:rPr lang="en-GB" sz="1800" dirty="0" err="1" smtClean="0"/>
              <a:t>јасан</a:t>
            </a:r>
            <a:r>
              <a:rPr lang="en-GB" sz="1800" dirty="0" smtClean="0"/>
              <a:t>. </a:t>
            </a:r>
            <a:r>
              <a:rPr lang="en-GB" sz="1800" dirty="0" err="1" smtClean="0"/>
              <a:t>Русија</a:t>
            </a:r>
            <a:r>
              <a:rPr lang="en-GB" sz="1800" dirty="0" smtClean="0"/>
              <a:t> </a:t>
            </a:r>
            <a:r>
              <a:rPr lang="en-GB" sz="1800" dirty="0" err="1" smtClean="0"/>
              <a:t>је</a:t>
            </a:r>
            <a:r>
              <a:rPr lang="en-GB" sz="1800" dirty="0" smtClean="0"/>
              <a:t> </a:t>
            </a:r>
            <a:r>
              <a:rPr lang="en-GB" sz="1800" dirty="0" err="1" smtClean="0"/>
              <a:t>знала</a:t>
            </a:r>
            <a:r>
              <a:rPr lang="en-GB" sz="1800" dirty="0" smtClean="0"/>
              <a:t> </a:t>
            </a:r>
            <a:r>
              <a:rPr lang="en-GB" sz="1800" dirty="0" err="1" smtClean="0"/>
              <a:t>да</a:t>
            </a:r>
            <a:r>
              <a:rPr lang="en-GB" sz="1800" dirty="0" smtClean="0"/>
              <a:t> </a:t>
            </a:r>
            <a:r>
              <a:rPr lang="en-GB" sz="1800" dirty="0" err="1" smtClean="0"/>
              <a:t>није</a:t>
            </a:r>
            <a:r>
              <a:rPr lang="en-GB" sz="1800" dirty="0" smtClean="0"/>
              <a:t> </a:t>
            </a:r>
            <a:r>
              <a:rPr lang="en-GB" sz="1800" dirty="0" err="1" smtClean="0"/>
              <a:t>кривица</a:t>
            </a:r>
            <a:r>
              <a:rPr lang="en-GB" sz="1800" dirty="0" smtClean="0"/>
              <a:t> </a:t>
            </a:r>
            <a:r>
              <a:rPr lang="en-GB" sz="1800" dirty="0" err="1" smtClean="0"/>
              <a:t>Србије</a:t>
            </a:r>
            <a:r>
              <a:rPr lang="en-GB" sz="1800" dirty="0" smtClean="0"/>
              <a:t> </a:t>
            </a:r>
            <a:r>
              <a:rPr lang="en-GB" sz="1800" dirty="0" err="1" smtClean="0"/>
              <a:t>што</a:t>
            </a:r>
            <a:r>
              <a:rPr lang="en-GB" sz="1800" dirty="0" smtClean="0"/>
              <a:t> </a:t>
            </a:r>
            <a:r>
              <a:rPr lang="en-GB" sz="1800" dirty="0" err="1" smtClean="0"/>
              <a:t>се</a:t>
            </a:r>
            <a:r>
              <a:rPr lang="en-GB" sz="1800" dirty="0" smtClean="0"/>
              <a:t> </a:t>
            </a:r>
            <a:r>
              <a:rPr lang="en-GB" sz="1800" dirty="0" err="1" smtClean="0"/>
              <a:t>српско-бугарски</a:t>
            </a:r>
            <a:r>
              <a:rPr lang="en-GB" sz="1800" dirty="0" smtClean="0"/>
              <a:t> </a:t>
            </a:r>
            <a:r>
              <a:rPr lang="en-GB" sz="1800" dirty="0" err="1" smtClean="0"/>
              <a:t>споразум</a:t>
            </a:r>
            <a:r>
              <a:rPr lang="en-GB" sz="1800" dirty="0" smtClean="0"/>
              <a:t> </a:t>
            </a:r>
            <a:r>
              <a:rPr lang="en-GB" sz="1800" dirty="0" err="1" smtClean="0"/>
              <a:t>није</a:t>
            </a:r>
            <a:r>
              <a:rPr lang="en-GB" sz="1800" dirty="0" smtClean="0"/>
              <a:t> </a:t>
            </a:r>
            <a:r>
              <a:rPr lang="en-GB" sz="1800" dirty="0" err="1" smtClean="0"/>
              <a:t>остварио</a:t>
            </a:r>
            <a:r>
              <a:rPr lang="en-GB" sz="1800" dirty="0" smtClean="0"/>
              <a:t> и </a:t>
            </a:r>
            <a:r>
              <a:rPr lang="en-GB" sz="1800" dirty="0" err="1" smtClean="0"/>
              <a:t>она</a:t>
            </a:r>
            <a:r>
              <a:rPr lang="en-GB" sz="1800" dirty="0" smtClean="0"/>
              <a:t> </a:t>
            </a:r>
            <a:r>
              <a:rPr lang="en-GB" sz="1800" dirty="0" err="1" smtClean="0"/>
              <a:t>више</a:t>
            </a:r>
            <a:r>
              <a:rPr lang="en-GB" sz="1800" dirty="0" smtClean="0"/>
              <a:t> </a:t>
            </a:r>
            <a:r>
              <a:rPr lang="en-GB" sz="1800" dirty="0" err="1" smtClean="0"/>
              <a:t>није</a:t>
            </a:r>
            <a:r>
              <a:rPr lang="en-GB" sz="1800" dirty="0" smtClean="0"/>
              <a:t> </a:t>
            </a:r>
            <a:r>
              <a:rPr lang="en-GB" sz="1800" dirty="0" err="1" smtClean="0"/>
              <a:t>имала</a:t>
            </a:r>
            <a:r>
              <a:rPr lang="en-GB" sz="1800" dirty="0" smtClean="0"/>
              <a:t> </a:t>
            </a:r>
            <a:r>
              <a:rPr lang="en-GB" sz="1800" dirty="0" err="1" smtClean="0"/>
              <a:t>посебних</a:t>
            </a:r>
            <a:r>
              <a:rPr lang="en-GB" sz="1800" dirty="0" smtClean="0"/>
              <a:t> </a:t>
            </a:r>
            <a:r>
              <a:rPr lang="en-GB" sz="1800" dirty="0" err="1" smtClean="0"/>
              <a:t>наклоности</a:t>
            </a:r>
            <a:r>
              <a:rPr lang="en-GB" sz="1800" dirty="0" smtClean="0"/>
              <a:t> </a:t>
            </a:r>
            <a:r>
              <a:rPr lang="en-GB" sz="1800" dirty="0" err="1" smtClean="0"/>
              <a:t>према</a:t>
            </a:r>
            <a:r>
              <a:rPr lang="en-GB" sz="1800" dirty="0" smtClean="0"/>
              <a:t> </a:t>
            </a:r>
            <a:r>
              <a:rPr lang="en-GB" sz="1800" dirty="0" err="1" smtClean="0"/>
              <a:t>Бугарској</a:t>
            </a:r>
            <a:r>
              <a:rPr lang="en-GB" sz="1800" dirty="0" smtClean="0"/>
              <a:t> </a:t>
            </a:r>
            <a:r>
              <a:rPr lang="en-GB" sz="1800" dirty="0" err="1" smtClean="0"/>
              <a:t>које</a:t>
            </a:r>
            <a:r>
              <a:rPr lang="en-GB" sz="1800" dirty="0" smtClean="0"/>
              <a:t> </a:t>
            </a:r>
            <a:r>
              <a:rPr lang="en-GB" sz="1800" dirty="0" err="1" smtClean="0"/>
              <a:t>би</a:t>
            </a:r>
            <a:r>
              <a:rPr lang="en-GB" sz="1800" dirty="0" smtClean="0"/>
              <a:t> </a:t>
            </a:r>
            <a:r>
              <a:rPr lang="en-GB" sz="1800" dirty="0" err="1" smtClean="0"/>
              <a:t>ишле</a:t>
            </a:r>
            <a:r>
              <a:rPr lang="en-GB" sz="1800" dirty="0" smtClean="0"/>
              <a:t> </a:t>
            </a:r>
            <a:r>
              <a:rPr lang="en-GB" sz="1800" dirty="0" err="1" smtClean="0"/>
              <a:t>на</a:t>
            </a:r>
            <a:r>
              <a:rPr lang="en-GB" sz="1800" dirty="0" smtClean="0"/>
              <a:t> </a:t>
            </a:r>
            <a:r>
              <a:rPr lang="en-GB" sz="1800" dirty="0" err="1" smtClean="0"/>
              <a:t>штету</a:t>
            </a:r>
            <a:r>
              <a:rPr lang="en-GB" sz="1800" dirty="0" smtClean="0"/>
              <a:t> </a:t>
            </a:r>
            <a:r>
              <a:rPr lang="en-GB" sz="1800" dirty="0" err="1" smtClean="0"/>
              <a:t>Србије</a:t>
            </a:r>
            <a:r>
              <a:rPr lang="en-GB" sz="1800" dirty="0" smtClean="0"/>
              <a:t>. </a:t>
            </a:r>
            <a:r>
              <a:rPr lang="en-GB" sz="1800" dirty="0" err="1" smtClean="0"/>
              <a:t>Кључна</a:t>
            </a:r>
            <a:r>
              <a:rPr lang="en-GB" sz="1800" dirty="0" smtClean="0"/>
              <a:t> </a:t>
            </a:r>
            <a:r>
              <a:rPr lang="en-GB" sz="1800" dirty="0" err="1" smtClean="0"/>
              <a:t>одредница</a:t>
            </a:r>
            <a:r>
              <a:rPr lang="en-GB" sz="1800" dirty="0" smtClean="0"/>
              <a:t> </a:t>
            </a:r>
            <a:r>
              <a:rPr lang="en-GB" sz="1800" dirty="0" err="1" smtClean="0"/>
              <a:t>руског</a:t>
            </a:r>
            <a:r>
              <a:rPr lang="en-GB" sz="1800" dirty="0" smtClean="0"/>
              <a:t> </a:t>
            </a:r>
            <a:r>
              <a:rPr lang="en-GB" sz="1800" dirty="0" err="1" smtClean="0"/>
              <a:t>балканског</a:t>
            </a:r>
            <a:r>
              <a:rPr lang="en-GB" sz="1800" dirty="0" smtClean="0"/>
              <a:t> </a:t>
            </a:r>
            <a:r>
              <a:rPr lang="en-GB" sz="1800" dirty="0" err="1" smtClean="0"/>
              <a:t>програма</a:t>
            </a:r>
            <a:r>
              <a:rPr lang="en-GB" sz="1800" dirty="0" smtClean="0"/>
              <a:t> </a:t>
            </a:r>
            <a:r>
              <a:rPr lang="en-GB" sz="1800" dirty="0" err="1" smtClean="0"/>
              <a:t>постаје</a:t>
            </a:r>
            <a:r>
              <a:rPr lang="en-GB" sz="1800" dirty="0" smtClean="0"/>
              <a:t> </a:t>
            </a:r>
            <a:r>
              <a:rPr lang="en-GB" sz="1800" dirty="0" err="1" smtClean="0"/>
              <a:t>независност</a:t>
            </a:r>
            <a:r>
              <a:rPr lang="en-GB" sz="1800" dirty="0" smtClean="0"/>
              <a:t> </a:t>
            </a:r>
            <a:r>
              <a:rPr lang="en-GB" sz="1800" dirty="0" err="1" smtClean="0"/>
              <a:t>балканских</a:t>
            </a:r>
            <a:r>
              <a:rPr lang="en-GB" sz="1800" dirty="0" smtClean="0"/>
              <a:t> </a:t>
            </a:r>
            <a:r>
              <a:rPr lang="en-GB" sz="1800" dirty="0" err="1" smtClean="0"/>
              <a:t>држава</a:t>
            </a:r>
            <a:r>
              <a:rPr lang="en-GB" sz="1800" dirty="0" smtClean="0"/>
              <a:t>. </a:t>
            </a:r>
            <a:r>
              <a:rPr lang="en-GB" sz="1800" dirty="0" err="1" smtClean="0"/>
              <a:t>Све</a:t>
            </a:r>
            <a:r>
              <a:rPr lang="en-GB" sz="1800" dirty="0" smtClean="0"/>
              <a:t> </a:t>
            </a:r>
            <a:r>
              <a:rPr lang="en-GB" sz="1800" dirty="0" err="1" smtClean="0"/>
              <a:t>ово</a:t>
            </a:r>
            <a:r>
              <a:rPr lang="en-GB" sz="1800" dirty="0" smtClean="0"/>
              <a:t> </a:t>
            </a:r>
            <a:r>
              <a:rPr lang="en-GB" sz="1800" dirty="0" err="1" smtClean="0"/>
              <a:t>је</a:t>
            </a:r>
            <a:r>
              <a:rPr lang="en-GB" sz="1800" dirty="0" smtClean="0"/>
              <a:t> </a:t>
            </a:r>
            <a:r>
              <a:rPr lang="en-GB" sz="1800" dirty="0" err="1" smtClean="0"/>
              <a:t>потврђивало</a:t>
            </a:r>
            <a:r>
              <a:rPr lang="en-GB" sz="1800" dirty="0" smtClean="0"/>
              <a:t> </a:t>
            </a:r>
            <a:r>
              <a:rPr lang="en-GB" sz="1800" dirty="0" err="1" smtClean="0"/>
              <a:t>тачност</a:t>
            </a:r>
            <a:r>
              <a:rPr lang="en-GB" sz="1800" dirty="0" smtClean="0"/>
              <a:t> </a:t>
            </a:r>
            <a:r>
              <a:rPr lang="en-GB" sz="1800" dirty="0" err="1" smtClean="0"/>
              <a:t>Миловановићевих</a:t>
            </a:r>
            <a:r>
              <a:rPr lang="en-GB" sz="1800" dirty="0" smtClean="0"/>
              <a:t> </a:t>
            </a:r>
            <a:r>
              <a:rPr lang="en-GB" sz="1800" dirty="0" err="1" smtClean="0"/>
              <a:t>претпоставки</a:t>
            </a:r>
            <a:r>
              <a:rPr lang="en-GB" sz="1800" dirty="0" smtClean="0"/>
              <a:t>, а </a:t>
            </a:r>
            <a:r>
              <a:rPr lang="en-GB" sz="1800" dirty="0" err="1" smtClean="0"/>
              <a:t>његова</a:t>
            </a:r>
            <a:r>
              <a:rPr lang="en-GB" sz="1800" dirty="0" smtClean="0"/>
              <a:t> </a:t>
            </a:r>
            <a:r>
              <a:rPr lang="en-GB" sz="1800" dirty="0" err="1" smtClean="0"/>
              <a:t>политика</a:t>
            </a:r>
            <a:r>
              <a:rPr lang="en-GB" sz="1800" dirty="0" smtClean="0"/>
              <a:t> </a:t>
            </a:r>
            <a:r>
              <a:rPr lang="en-GB" sz="1800" dirty="0" err="1" smtClean="0"/>
              <a:t>почела</a:t>
            </a:r>
            <a:r>
              <a:rPr lang="en-GB" sz="1800" dirty="0" smtClean="0"/>
              <a:t> </a:t>
            </a:r>
            <a:r>
              <a:rPr lang="en-GB" sz="1800" dirty="0" err="1" smtClean="0"/>
              <a:t>је</a:t>
            </a:r>
            <a:r>
              <a:rPr lang="en-GB" sz="1800" dirty="0" smtClean="0"/>
              <a:t> </a:t>
            </a:r>
            <a:r>
              <a:rPr lang="en-GB" sz="1800" dirty="0" err="1" smtClean="0"/>
              <a:t>да</a:t>
            </a:r>
            <a:r>
              <a:rPr lang="en-GB" sz="1800" dirty="0" smtClean="0"/>
              <a:t> </a:t>
            </a:r>
            <a:r>
              <a:rPr lang="en-GB" sz="1800" dirty="0" err="1" smtClean="0"/>
              <a:t>доноси</a:t>
            </a:r>
            <a:r>
              <a:rPr lang="en-GB" sz="1800" dirty="0" smtClean="0"/>
              <a:t> </a:t>
            </a:r>
            <a:r>
              <a:rPr lang="en-GB" sz="1800" dirty="0" err="1" smtClean="0"/>
              <a:t>резултате</a:t>
            </a:r>
            <a:r>
              <a:rPr lang="en-GB" sz="1800" dirty="0" smtClean="0"/>
              <a:t>. </a:t>
            </a:r>
            <a:endParaRPr lang="en-US" sz="1800" dirty="0" smtClean="0"/>
          </a:p>
          <a:p>
            <a:pPr algn="just">
              <a:buNone/>
            </a:pPr>
            <a:endParaRPr lang="en-US" sz="1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1143000"/>
          </a:xfrm>
        </p:spPr>
        <p:txBody>
          <a:bodyPr>
            <a:normAutofit/>
          </a:bodyPr>
          <a:lstStyle/>
          <a:p>
            <a:r>
              <a:rPr lang="sr-Cyrl-RS" sz="2800" b="1" smtClean="0"/>
              <a:t>СТВАРАЊЕ БАЛКАНСКОГ САВЕЗА И ПРВИ БАЛКАНСКИ РАТ</a:t>
            </a:r>
            <a:endParaRPr lang="en-US" sz="2800" b="1" dirty="0"/>
          </a:p>
        </p:txBody>
      </p:sp>
      <p:sp>
        <p:nvSpPr>
          <p:cNvPr id="3" name="Content Placeholder 2"/>
          <p:cNvSpPr>
            <a:spLocks noGrp="1"/>
          </p:cNvSpPr>
          <p:nvPr>
            <p:ph idx="1"/>
          </p:nvPr>
        </p:nvSpPr>
        <p:spPr>
          <a:xfrm>
            <a:off x="685800" y="1600200"/>
            <a:ext cx="8229600" cy="4525963"/>
          </a:xfrm>
        </p:spPr>
        <p:txBody>
          <a:bodyPr>
            <a:normAutofit fontScale="25000" lnSpcReduction="20000"/>
          </a:bodyPr>
          <a:lstStyle/>
          <a:p>
            <a:pPr algn="just">
              <a:buNone/>
            </a:pPr>
            <a:endParaRPr lang="en-US" sz="2800" b="1" dirty="0" smtClean="0"/>
          </a:p>
          <a:p>
            <a:pPr algn="just"/>
            <a:r>
              <a:rPr lang="sr-Cyrl-CS" sz="4800" dirty="0" smtClean="0"/>
              <a:t>Милован Миловановић </a:t>
            </a:r>
            <a:r>
              <a:rPr lang="en-US" sz="4800" dirty="0" err="1" smtClean="0"/>
              <a:t>је</a:t>
            </a:r>
            <a:r>
              <a:rPr lang="en-US" sz="4800" dirty="0" smtClean="0"/>
              <a:t> </a:t>
            </a:r>
            <a:r>
              <a:rPr lang="en-US" sz="4800" dirty="0" err="1" smtClean="0"/>
              <a:t>водио</a:t>
            </a:r>
            <a:r>
              <a:rPr lang="en-US" sz="4800" dirty="0" smtClean="0"/>
              <a:t> </a:t>
            </a:r>
            <a:r>
              <a:rPr lang="sr-Cyrl-CS" sz="4800" dirty="0" smtClean="0"/>
              <a:t>вешту дипломатску акцију за уклањање свих препрека на релацији Србија – Бугарска. Једна од најинтересантнијих епизода </a:t>
            </a:r>
            <a:r>
              <a:rPr lang="en-US" sz="4800" dirty="0" smtClean="0"/>
              <a:t>у </a:t>
            </a:r>
            <a:r>
              <a:rPr lang="en-US" sz="4800" dirty="0" err="1" smtClean="0"/>
              <a:t>том</a:t>
            </a:r>
            <a:r>
              <a:rPr lang="en-US" sz="4800" dirty="0" smtClean="0"/>
              <a:t> </a:t>
            </a:r>
            <a:r>
              <a:rPr lang="en-US" sz="4800" dirty="0" err="1" smtClean="0"/>
              <a:t>смислу</a:t>
            </a:r>
            <a:r>
              <a:rPr lang="en-US" sz="4800" dirty="0" smtClean="0"/>
              <a:t> </a:t>
            </a:r>
            <a:r>
              <a:rPr lang="en-US" sz="4800" dirty="0" err="1" smtClean="0"/>
              <a:t>је</a:t>
            </a:r>
            <a:r>
              <a:rPr lang="en-US" sz="4800" dirty="0" smtClean="0"/>
              <a:t> </a:t>
            </a:r>
            <a:r>
              <a:rPr lang="en-US" sz="4800" dirty="0" err="1" smtClean="0"/>
              <a:t>она</a:t>
            </a:r>
            <a:r>
              <a:rPr lang="en-US" sz="4800" dirty="0" smtClean="0"/>
              <a:t> </a:t>
            </a:r>
            <a:r>
              <a:rPr lang="sr-Cyrl-CS" sz="4800" dirty="0" smtClean="0"/>
              <a:t>из 1911. </a:t>
            </a:r>
            <a:r>
              <a:rPr lang="en-US" sz="4800" dirty="0" smtClean="0"/>
              <a:t>г</a:t>
            </a:r>
            <a:r>
              <a:rPr lang="sr-Cyrl-CS" sz="4800" dirty="0" smtClean="0"/>
              <a:t>одине </a:t>
            </a:r>
            <a:r>
              <a:rPr lang="en-US" sz="4800" dirty="0" smtClean="0"/>
              <a:t>а </a:t>
            </a:r>
            <a:r>
              <a:rPr lang="en-US" sz="4800" dirty="0" err="1" smtClean="0"/>
              <a:t>тиче</a:t>
            </a:r>
            <a:r>
              <a:rPr lang="en-US" sz="4800" dirty="0" smtClean="0"/>
              <a:t> </a:t>
            </a:r>
            <a:r>
              <a:rPr lang="en-US" sz="4800" dirty="0" err="1" smtClean="0"/>
              <a:t>се</a:t>
            </a:r>
            <a:r>
              <a:rPr lang="en-US" sz="4800" dirty="0" smtClean="0"/>
              <a:t> </a:t>
            </a:r>
            <a:r>
              <a:rPr lang="en-US" sz="4800" dirty="0" err="1" smtClean="0"/>
              <a:t>чувеног</a:t>
            </a:r>
            <a:r>
              <a:rPr lang="en-US" sz="4800" dirty="0" smtClean="0"/>
              <a:t> </a:t>
            </a:r>
            <a:r>
              <a:rPr lang="sr-Cyrl-CS" sz="4800" dirty="0" smtClean="0"/>
              <a:t>сусрет</a:t>
            </a:r>
            <a:r>
              <a:rPr lang="en-US" sz="4800" dirty="0" smtClean="0"/>
              <a:t>а </a:t>
            </a:r>
            <a:r>
              <a:rPr lang="sr-Cyrl-CS" sz="4800" dirty="0" smtClean="0"/>
              <a:t>Миловановића и бугарског премијера Гешова. Био је то састанак у вагону воза на београдској железничкој станици. Тајновитост сусрета била је јако важна, јер је одређене ставове требало усагласити ван било чијег знања, па и знања Русије. Кључ добрих односа двеју балканских земаља лежао је</a:t>
            </a:r>
            <a:r>
              <a:rPr lang="en-US" sz="4800" dirty="0" smtClean="0"/>
              <a:t>, </a:t>
            </a:r>
            <a:r>
              <a:rPr lang="en-US" sz="4800" dirty="0" err="1" smtClean="0"/>
              <a:t>наравно</a:t>
            </a:r>
            <a:r>
              <a:rPr lang="en-US" sz="4800" dirty="0" smtClean="0"/>
              <a:t>, </a:t>
            </a:r>
            <a:r>
              <a:rPr lang="sr-Cyrl-CS" sz="4800" dirty="0" smtClean="0"/>
              <a:t>у договору о Старој Србији и Македонији. Бугарска је захтевала целу Македонију, а Србија је желела само мањи део на северу и западу, како би заштитила своје интересе на Јадрану и у вези са дунавско-јадранском железницом. </a:t>
            </a:r>
            <a:r>
              <a:rPr lang="en-US" sz="4800" dirty="0" err="1" smtClean="0"/>
              <a:t>Бугари</a:t>
            </a:r>
            <a:r>
              <a:rPr lang="en-US" sz="4800" dirty="0" smtClean="0"/>
              <a:t> </a:t>
            </a:r>
            <a:r>
              <a:rPr lang="en-US" sz="4800" dirty="0" err="1" smtClean="0"/>
              <a:t>су</a:t>
            </a:r>
            <a:r>
              <a:rPr lang="en-US" sz="4800" dirty="0" smtClean="0"/>
              <a:t> </a:t>
            </a:r>
            <a:r>
              <a:rPr lang="en-US" sz="4800" dirty="0" err="1" smtClean="0"/>
              <a:t>по</a:t>
            </a:r>
            <a:r>
              <a:rPr lang="en-US" sz="4800" dirty="0" smtClean="0"/>
              <a:t> </a:t>
            </a:r>
            <a:r>
              <a:rPr lang="en-US" sz="4800" dirty="0" err="1" smtClean="0"/>
              <a:t>сваку</a:t>
            </a:r>
            <a:r>
              <a:rPr lang="en-US" sz="4800" dirty="0" smtClean="0"/>
              <a:t> </a:t>
            </a:r>
            <a:r>
              <a:rPr lang="en-US" sz="4800" dirty="0" err="1" smtClean="0"/>
              <a:t>цену</a:t>
            </a:r>
            <a:r>
              <a:rPr lang="en-US" sz="4800" dirty="0" smtClean="0"/>
              <a:t> </a:t>
            </a:r>
            <a:r>
              <a:rPr lang="en-US" sz="4800" dirty="0" err="1" smtClean="0"/>
              <a:t>желели</a:t>
            </a:r>
            <a:r>
              <a:rPr lang="en-US" sz="4800" dirty="0" smtClean="0"/>
              <a:t> </a:t>
            </a:r>
            <a:r>
              <a:rPr lang="en-US" sz="4800" dirty="0" err="1" smtClean="0"/>
              <a:t>целу</a:t>
            </a:r>
            <a:r>
              <a:rPr lang="en-US" sz="4800" dirty="0" smtClean="0"/>
              <a:t> </a:t>
            </a:r>
            <a:r>
              <a:rPr lang="en-US" sz="4800" dirty="0" err="1" smtClean="0"/>
              <a:t>спорну</a:t>
            </a:r>
            <a:r>
              <a:rPr lang="en-US" sz="4800" dirty="0" smtClean="0"/>
              <a:t> </a:t>
            </a:r>
            <a:r>
              <a:rPr lang="en-US" sz="4800" dirty="0" err="1" smtClean="0"/>
              <a:t>област</a:t>
            </a:r>
            <a:r>
              <a:rPr lang="en-US" sz="4800" dirty="0" smtClean="0"/>
              <a:t>, </a:t>
            </a:r>
            <a:r>
              <a:rPr lang="en-US" sz="4800" dirty="0" err="1" smtClean="0"/>
              <a:t>док</a:t>
            </a:r>
            <a:r>
              <a:rPr lang="en-US" sz="4800" dirty="0" smtClean="0"/>
              <a:t> </a:t>
            </a:r>
            <a:r>
              <a:rPr lang="en-US" sz="4800" dirty="0" err="1" smtClean="0"/>
              <a:t>су</a:t>
            </a:r>
            <a:r>
              <a:rPr lang="en-US" sz="4800" dirty="0" smtClean="0"/>
              <a:t> </a:t>
            </a:r>
            <a:r>
              <a:rPr lang="en-US" sz="4800" dirty="0" err="1" smtClean="0"/>
              <a:t>Срби</a:t>
            </a:r>
            <a:r>
              <a:rPr lang="en-US" sz="4800" dirty="0" smtClean="0"/>
              <a:t> у </a:t>
            </a:r>
            <a:r>
              <a:rPr lang="en-US" sz="4800" dirty="0" err="1" smtClean="0"/>
              <a:t>то</a:t>
            </a:r>
            <a:r>
              <a:rPr lang="en-US" sz="4800" dirty="0" smtClean="0"/>
              <a:t> </a:t>
            </a:r>
            <a:r>
              <a:rPr lang="en-US" sz="4800" dirty="0" err="1" smtClean="0"/>
              <a:t>време</a:t>
            </a:r>
            <a:r>
              <a:rPr lang="en-US" sz="4800" dirty="0" smtClean="0"/>
              <a:t> </a:t>
            </a:r>
            <a:r>
              <a:rPr lang="en-US" sz="4800" dirty="0" err="1" smtClean="0"/>
              <a:t>највише</a:t>
            </a:r>
            <a:r>
              <a:rPr lang="en-US" sz="4800" dirty="0" smtClean="0"/>
              <a:t> </a:t>
            </a:r>
            <a:r>
              <a:rPr lang="en-US" sz="4800" dirty="0" err="1" smtClean="0"/>
              <a:t>чезнули</a:t>
            </a:r>
            <a:r>
              <a:rPr lang="en-US" sz="4800" dirty="0" smtClean="0"/>
              <a:t> </a:t>
            </a:r>
            <a:r>
              <a:rPr lang="en-US" sz="4800" dirty="0" err="1" smtClean="0"/>
              <a:t>за</a:t>
            </a:r>
            <a:r>
              <a:rPr lang="en-US" sz="4800" dirty="0" smtClean="0"/>
              <a:t> </a:t>
            </a:r>
            <a:r>
              <a:rPr lang="en-US" sz="4800" dirty="0" err="1" smtClean="0"/>
              <a:t>Босном</a:t>
            </a:r>
            <a:r>
              <a:rPr lang="en-US" sz="4800" dirty="0" smtClean="0"/>
              <a:t> и </a:t>
            </a:r>
            <a:r>
              <a:rPr lang="en-US" sz="4800" dirty="0" err="1" smtClean="0"/>
              <a:t>Херцеговином</a:t>
            </a:r>
            <a:r>
              <a:rPr lang="en-US" sz="4800" dirty="0" smtClean="0"/>
              <a:t> (</a:t>
            </a:r>
            <a:r>
              <a:rPr lang="en-US" sz="4800" dirty="0" err="1" smtClean="0"/>
              <a:t>Надовеза</a:t>
            </a:r>
            <a:r>
              <a:rPr lang="en-US" sz="4800" dirty="0" smtClean="0"/>
              <a:t>, 2011, </a:t>
            </a:r>
            <a:r>
              <a:rPr lang="en-US" sz="4800" dirty="0" err="1" smtClean="0"/>
              <a:t>стр</a:t>
            </a:r>
            <a:r>
              <a:rPr lang="en-US" sz="4800" dirty="0" smtClean="0"/>
              <a:t>. 169-170). </a:t>
            </a:r>
          </a:p>
          <a:p>
            <a:pPr algn="just"/>
            <a:r>
              <a:rPr lang="en-US" sz="4800" dirty="0" err="1" smtClean="0"/>
              <a:t>Да</a:t>
            </a:r>
            <a:r>
              <a:rPr lang="en-US" sz="4800" dirty="0" smtClean="0"/>
              <a:t> </a:t>
            </a:r>
            <a:r>
              <a:rPr lang="en-US" sz="4800" dirty="0" err="1" smtClean="0"/>
              <a:t>је</a:t>
            </a:r>
            <a:r>
              <a:rPr lang="en-US" sz="4800" dirty="0" smtClean="0"/>
              <a:t> </a:t>
            </a:r>
            <a:r>
              <a:rPr lang="en-US" sz="4800" dirty="0" err="1" smtClean="0"/>
              <a:t>којим</a:t>
            </a:r>
            <a:r>
              <a:rPr lang="en-US" sz="4800" dirty="0" smtClean="0"/>
              <a:t> </a:t>
            </a:r>
            <a:r>
              <a:rPr lang="en-US" sz="4800" dirty="0" err="1" smtClean="0"/>
              <a:t>случајем</a:t>
            </a:r>
            <a:r>
              <a:rPr lang="en-US" sz="4800" dirty="0" smtClean="0"/>
              <a:t> </a:t>
            </a:r>
            <a:r>
              <a:rPr lang="en-US" sz="4800" dirty="0" err="1" smtClean="0"/>
              <a:t>Србија</a:t>
            </a:r>
            <a:r>
              <a:rPr lang="en-US" sz="4800" dirty="0" smtClean="0"/>
              <a:t> </a:t>
            </a:r>
            <a:r>
              <a:rPr lang="en-US" sz="4800" dirty="0" err="1" smtClean="0"/>
              <a:t>могла</a:t>
            </a:r>
            <a:r>
              <a:rPr lang="en-US" sz="4800" dirty="0" smtClean="0"/>
              <a:t> </a:t>
            </a:r>
            <a:r>
              <a:rPr lang="en-US" sz="4800" dirty="0" err="1" smtClean="0"/>
              <a:t>да</a:t>
            </a:r>
            <a:r>
              <a:rPr lang="en-US" sz="4800" dirty="0" smtClean="0"/>
              <a:t> </a:t>
            </a:r>
            <a:r>
              <a:rPr lang="en-US" sz="4800" dirty="0" err="1" smtClean="0"/>
              <a:t>добије</a:t>
            </a:r>
            <a:r>
              <a:rPr lang="en-US" sz="4800" dirty="0" smtClean="0"/>
              <a:t> </a:t>
            </a:r>
            <a:r>
              <a:rPr lang="en-US" sz="4800" dirty="0" err="1" smtClean="0"/>
              <a:t>гаранције</a:t>
            </a:r>
            <a:r>
              <a:rPr lang="en-US" sz="4800" dirty="0" smtClean="0"/>
              <a:t> </a:t>
            </a:r>
            <a:r>
              <a:rPr lang="en-US" sz="4800" dirty="0" err="1" smtClean="0"/>
              <a:t>за</a:t>
            </a:r>
            <a:r>
              <a:rPr lang="en-US" sz="4800" dirty="0" smtClean="0"/>
              <a:t> </a:t>
            </a:r>
            <a:r>
              <a:rPr lang="en-US" sz="4800" dirty="0" err="1" smtClean="0"/>
              <a:t>добијање</a:t>
            </a:r>
            <a:r>
              <a:rPr lang="en-US" sz="4800" dirty="0" smtClean="0"/>
              <a:t> </a:t>
            </a:r>
            <a:r>
              <a:rPr lang="en-US" sz="4800" dirty="0" err="1" smtClean="0"/>
              <a:t>Босне</a:t>
            </a:r>
            <a:r>
              <a:rPr lang="en-US" sz="4800" dirty="0" smtClean="0"/>
              <a:t>, </a:t>
            </a:r>
            <a:r>
              <a:rPr lang="en-US" sz="4800" dirty="0" err="1" smtClean="0"/>
              <a:t>можда</a:t>
            </a:r>
            <a:r>
              <a:rPr lang="en-US" sz="4800" dirty="0" smtClean="0"/>
              <a:t> </a:t>
            </a:r>
            <a:r>
              <a:rPr lang="en-US" sz="4800" dirty="0" err="1" smtClean="0"/>
              <a:t>би</a:t>
            </a:r>
            <a:r>
              <a:rPr lang="en-US" sz="4800" dirty="0" smtClean="0"/>
              <a:t> </a:t>
            </a:r>
            <a:r>
              <a:rPr lang="en-US" sz="4800" dirty="0" err="1" smtClean="0"/>
              <a:t>се</a:t>
            </a:r>
            <a:r>
              <a:rPr lang="en-US" sz="4800" dirty="0" smtClean="0"/>
              <a:t> </a:t>
            </a:r>
            <a:r>
              <a:rPr lang="en-US" sz="4800" dirty="0" err="1" smtClean="0"/>
              <a:t>њена</a:t>
            </a:r>
            <a:r>
              <a:rPr lang="en-US" sz="4800" dirty="0" smtClean="0"/>
              <a:t> </a:t>
            </a:r>
            <a:r>
              <a:rPr lang="en-US" sz="4800" dirty="0" err="1" smtClean="0"/>
              <a:t>дипломатија</a:t>
            </a:r>
            <a:r>
              <a:rPr lang="en-US" sz="4800" dirty="0" smtClean="0"/>
              <a:t> </a:t>
            </a:r>
            <a:r>
              <a:rPr lang="en-US" sz="4800" dirty="0" err="1" smtClean="0"/>
              <a:t>одлучила</a:t>
            </a:r>
            <a:r>
              <a:rPr lang="en-US" sz="4800" dirty="0" smtClean="0"/>
              <a:t> </a:t>
            </a:r>
            <a:r>
              <a:rPr lang="en-US" sz="4800" dirty="0" err="1" smtClean="0"/>
              <a:t>да</a:t>
            </a:r>
            <a:r>
              <a:rPr lang="en-US" sz="4800" dirty="0" smtClean="0"/>
              <a:t> у </a:t>
            </a:r>
            <a:r>
              <a:rPr lang="en-US" sz="4800" dirty="0" err="1" smtClean="0"/>
              <a:t>потпуности</a:t>
            </a:r>
            <a:r>
              <a:rPr lang="en-US" sz="4800" dirty="0" smtClean="0"/>
              <a:t> </a:t>
            </a:r>
            <a:r>
              <a:rPr lang="en-US" sz="4800" dirty="0" err="1" smtClean="0"/>
              <a:t>жртвује</a:t>
            </a:r>
            <a:r>
              <a:rPr lang="en-US" sz="4800" dirty="0" smtClean="0"/>
              <a:t> </a:t>
            </a:r>
            <a:r>
              <a:rPr lang="en-US" sz="4800" dirty="0" err="1" smtClean="0"/>
              <a:t>Македонију</a:t>
            </a:r>
            <a:r>
              <a:rPr lang="en-US" sz="4800" dirty="0" smtClean="0"/>
              <a:t> (</a:t>
            </a:r>
            <a:r>
              <a:rPr lang="en-US" sz="4800" dirty="0" err="1" smtClean="0"/>
              <a:t>Хвостов</a:t>
            </a:r>
            <a:r>
              <a:rPr lang="en-US" sz="4800" dirty="0" smtClean="0"/>
              <a:t> и </a:t>
            </a:r>
            <a:r>
              <a:rPr lang="en-US" sz="4800" dirty="0" err="1" smtClean="0"/>
              <a:t>Минц</a:t>
            </a:r>
            <a:r>
              <a:rPr lang="en-US" sz="4800" dirty="0" smtClean="0"/>
              <a:t>, 1949, </a:t>
            </a:r>
            <a:r>
              <a:rPr lang="en-US" sz="4800" dirty="0" err="1" smtClean="0"/>
              <a:t>стр</a:t>
            </a:r>
            <a:r>
              <a:rPr lang="en-US" sz="4800" dirty="0" smtClean="0"/>
              <a:t>. 232). </a:t>
            </a:r>
            <a:r>
              <a:rPr lang="en-US" sz="4800" dirty="0" err="1" smtClean="0"/>
              <a:t>Овако</a:t>
            </a:r>
            <a:r>
              <a:rPr lang="en-US" sz="4800" dirty="0" smtClean="0"/>
              <a:t>, </a:t>
            </a:r>
            <a:r>
              <a:rPr lang="en-US" sz="4800" dirty="0" err="1" smtClean="0"/>
              <a:t>вођени</a:t>
            </a:r>
            <a:r>
              <a:rPr lang="en-US" sz="4800" dirty="0" smtClean="0"/>
              <a:t> </a:t>
            </a:r>
            <a:r>
              <a:rPr lang="en-US" sz="4800" dirty="0" err="1" smtClean="0"/>
              <a:t>су</a:t>
            </a:r>
            <a:r>
              <a:rPr lang="en-US" sz="4800" dirty="0" smtClean="0"/>
              <a:t> </a:t>
            </a:r>
            <a:r>
              <a:rPr lang="en-US" sz="4800" dirty="0" err="1" smtClean="0"/>
              <a:t>дуги</a:t>
            </a:r>
            <a:r>
              <a:rPr lang="en-US" sz="4800" dirty="0" smtClean="0"/>
              <a:t> и </a:t>
            </a:r>
            <a:r>
              <a:rPr lang="en-US" sz="4800" dirty="0" err="1" smtClean="0"/>
              <a:t>исцрпљујући</a:t>
            </a:r>
            <a:r>
              <a:rPr lang="en-US" sz="4800" dirty="0" smtClean="0"/>
              <a:t> </a:t>
            </a:r>
            <a:r>
              <a:rPr lang="en-US" sz="4800" dirty="0" err="1" smtClean="0"/>
              <a:t>преговори</a:t>
            </a:r>
            <a:r>
              <a:rPr lang="en-US" sz="4800" dirty="0" smtClean="0"/>
              <a:t> </a:t>
            </a:r>
            <a:r>
              <a:rPr lang="en-US" sz="4800" dirty="0" err="1" smtClean="0"/>
              <a:t>са</a:t>
            </a:r>
            <a:r>
              <a:rPr lang="en-US" sz="4800" dirty="0" smtClean="0"/>
              <a:t> и </a:t>
            </a:r>
            <a:r>
              <a:rPr lang="en-US" sz="4800" dirty="0" err="1" smtClean="0"/>
              <a:t>без</a:t>
            </a:r>
            <a:r>
              <a:rPr lang="en-US" sz="4800" dirty="0" smtClean="0"/>
              <a:t> </a:t>
            </a:r>
            <a:r>
              <a:rPr lang="en-US" sz="4800" dirty="0" err="1" smtClean="0"/>
              <a:t>руских</a:t>
            </a:r>
            <a:r>
              <a:rPr lang="en-US" sz="4800" dirty="0" smtClean="0"/>
              <a:t> </a:t>
            </a:r>
            <a:r>
              <a:rPr lang="en-US" sz="4800" dirty="0" err="1" smtClean="0"/>
              <a:t>посредника</a:t>
            </a:r>
            <a:r>
              <a:rPr lang="en-US" sz="4800" dirty="0" smtClean="0"/>
              <a:t>. </a:t>
            </a:r>
            <a:r>
              <a:rPr lang="en-US" sz="4800" dirty="0" err="1" smtClean="0"/>
              <a:t>Тешкоће</a:t>
            </a:r>
            <a:r>
              <a:rPr lang="en-US" sz="4800" dirty="0" smtClean="0"/>
              <a:t> </a:t>
            </a:r>
            <a:r>
              <a:rPr lang="en-US" sz="4800" dirty="0" err="1" smtClean="0"/>
              <a:t>су</a:t>
            </a:r>
            <a:r>
              <a:rPr lang="en-US" sz="4800" dirty="0" smtClean="0"/>
              <a:t> </a:t>
            </a:r>
            <a:r>
              <a:rPr lang="en-US" sz="4800" dirty="0" err="1" smtClean="0"/>
              <a:t>биле</a:t>
            </a:r>
            <a:r>
              <a:rPr lang="en-US" sz="4800" dirty="0" smtClean="0"/>
              <a:t> </a:t>
            </a:r>
            <a:r>
              <a:rPr lang="en-US" sz="4800" dirty="0" err="1" smtClean="0"/>
              <a:t>толико</a:t>
            </a:r>
            <a:r>
              <a:rPr lang="en-US" sz="4800" dirty="0" smtClean="0"/>
              <a:t> </a:t>
            </a:r>
            <a:r>
              <a:rPr lang="en-US" sz="4800" dirty="0" err="1" smtClean="0"/>
              <a:t>велике</a:t>
            </a:r>
            <a:r>
              <a:rPr lang="en-US" sz="4800" dirty="0" smtClean="0"/>
              <a:t> </a:t>
            </a:r>
            <a:r>
              <a:rPr lang="en-US" sz="4800" dirty="0" err="1" smtClean="0"/>
              <a:t>да</a:t>
            </a:r>
            <a:r>
              <a:rPr lang="en-US" sz="4800" dirty="0" smtClean="0"/>
              <a:t> </a:t>
            </a:r>
            <a:r>
              <a:rPr lang="en-US" sz="4800" dirty="0" err="1" smtClean="0"/>
              <a:t>су</a:t>
            </a:r>
            <a:r>
              <a:rPr lang="en-US" sz="4800" dirty="0" smtClean="0"/>
              <a:t> </a:t>
            </a:r>
            <a:r>
              <a:rPr lang="en-US" sz="4800" dirty="0" err="1" smtClean="0"/>
              <a:t>се</a:t>
            </a:r>
            <a:r>
              <a:rPr lang="en-US" sz="4800" dirty="0" smtClean="0"/>
              <a:t> у </a:t>
            </a:r>
            <a:r>
              <a:rPr lang="en-US" sz="4800" dirty="0" err="1" smtClean="0"/>
              <a:t>ставовима</a:t>
            </a:r>
            <a:r>
              <a:rPr lang="en-US" sz="4800" dirty="0" smtClean="0"/>
              <a:t> </a:t>
            </a:r>
            <a:r>
              <a:rPr lang="en-US" sz="4800" dirty="0" err="1" smtClean="0"/>
              <a:t>међусобно</a:t>
            </a:r>
            <a:r>
              <a:rPr lang="en-US" sz="4800" dirty="0" smtClean="0"/>
              <a:t> </a:t>
            </a:r>
            <a:r>
              <a:rPr lang="en-US" sz="4800" dirty="0" err="1" smtClean="0"/>
              <a:t>разилазили</a:t>
            </a:r>
            <a:r>
              <a:rPr lang="en-US" sz="4800" dirty="0" smtClean="0"/>
              <a:t> </a:t>
            </a:r>
            <a:r>
              <a:rPr lang="en-US" sz="4800" dirty="0" err="1" smtClean="0"/>
              <a:t>чак</a:t>
            </a:r>
            <a:r>
              <a:rPr lang="en-US" sz="4800" dirty="0" smtClean="0"/>
              <a:t> и </a:t>
            </a:r>
            <a:r>
              <a:rPr lang="en-US" sz="4800" dirty="0" err="1" smtClean="0"/>
              <a:t>сами</a:t>
            </a:r>
            <a:r>
              <a:rPr lang="en-US" sz="4800" dirty="0" smtClean="0"/>
              <a:t> </a:t>
            </a:r>
            <a:r>
              <a:rPr lang="en-US" sz="4800" dirty="0" err="1" smtClean="0"/>
              <a:t>руски</a:t>
            </a:r>
            <a:r>
              <a:rPr lang="en-US" sz="4800" dirty="0" smtClean="0"/>
              <a:t> </a:t>
            </a:r>
            <a:r>
              <a:rPr lang="en-US" sz="4800" dirty="0" err="1" smtClean="0"/>
              <a:t>посредници</a:t>
            </a:r>
            <a:r>
              <a:rPr lang="en-US" sz="4800" dirty="0" smtClean="0"/>
              <a:t> </a:t>
            </a:r>
            <a:r>
              <a:rPr lang="en-US" sz="4800" dirty="0" err="1" smtClean="0"/>
              <a:t>Хартвиг</a:t>
            </a:r>
            <a:r>
              <a:rPr lang="en-US" sz="4800" dirty="0" smtClean="0"/>
              <a:t> и </a:t>
            </a:r>
            <a:r>
              <a:rPr lang="en-US" sz="4800" dirty="0" err="1" smtClean="0"/>
              <a:t>Чариков</a:t>
            </a:r>
            <a:r>
              <a:rPr lang="en-US" sz="4800" dirty="0" smtClean="0"/>
              <a:t>. </a:t>
            </a:r>
            <a:r>
              <a:rPr lang="sr-Cyrl-CS" sz="4800" dirty="0" smtClean="0"/>
              <a:t>Ненадокнадив</a:t>
            </a:r>
            <a:r>
              <a:rPr lang="sr-Cyrl-RS" sz="4800" smtClean="0"/>
              <a:t> губитак за српску дипломатију је била изненадна смрт Миловановића.</a:t>
            </a:r>
            <a:endParaRPr lang="en-US" sz="4800" dirty="0" smtClean="0"/>
          </a:p>
          <a:p>
            <a:pPr algn="just"/>
            <a:r>
              <a:rPr lang="en-US" sz="4800" dirty="0" err="1" smtClean="0"/>
              <a:t>Српско-бугарски</a:t>
            </a:r>
            <a:r>
              <a:rPr lang="en-US" sz="4800" dirty="0" smtClean="0"/>
              <a:t> </a:t>
            </a:r>
            <a:r>
              <a:rPr lang="en-US" sz="4800" dirty="0" err="1" smtClean="0"/>
              <a:t>споразум</a:t>
            </a:r>
            <a:r>
              <a:rPr lang="en-US" sz="4800" dirty="0" smtClean="0"/>
              <a:t> </a:t>
            </a:r>
            <a:r>
              <a:rPr lang="en-US" sz="4800" dirty="0" err="1" smtClean="0"/>
              <a:t>потписан</a:t>
            </a:r>
            <a:r>
              <a:rPr lang="en-US" sz="4800" dirty="0" smtClean="0"/>
              <a:t> </a:t>
            </a:r>
            <a:r>
              <a:rPr lang="en-US" sz="4800" dirty="0" err="1" smtClean="0"/>
              <a:t>је</a:t>
            </a:r>
            <a:r>
              <a:rPr lang="en-US" sz="4800" dirty="0" smtClean="0"/>
              <a:t> </a:t>
            </a:r>
            <a:r>
              <a:rPr lang="en-US" sz="4800" dirty="0" err="1" smtClean="0"/>
              <a:t>13.марта</a:t>
            </a:r>
            <a:r>
              <a:rPr lang="en-US" sz="4800" dirty="0" smtClean="0"/>
              <a:t> </a:t>
            </a:r>
            <a:r>
              <a:rPr lang="en-US" sz="4800" dirty="0" err="1" smtClean="0"/>
              <a:t>1912.године</a:t>
            </a:r>
            <a:r>
              <a:rPr lang="en-US" sz="4800" dirty="0" smtClean="0"/>
              <a:t> (</a:t>
            </a:r>
            <a:r>
              <a:rPr lang="en-US" sz="4800" dirty="0" err="1" smtClean="0"/>
              <a:t>Новаковић</a:t>
            </a:r>
            <a:r>
              <a:rPr lang="en-US" sz="4800" dirty="0" smtClean="0"/>
              <a:t> и </a:t>
            </a:r>
            <a:r>
              <a:rPr lang="en-US" sz="4800" dirty="0" err="1" smtClean="0"/>
              <a:t>Марковић</a:t>
            </a:r>
            <a:r>
              <a:rPr lang="en-US" sz="4800" dirty="0" smtClean="0"/>
              <a:t>, 1913, </a:t>
            </a:r>
            <a:r>
              <a:rPr lang="en-US" sz="4800" dirty="0" err="1" smtClean="0"/>
              <a:t>стр</a:t>
            </a:r>
            <a:r>
              <a:rPr lang="en-US" sz="4800" dirty="0" smtClean="0"/>
              <a:t>. 2-3). </a:t>
            </a:r>
            <a:r>
              <a:rPr lang="en-US" sz="4800" dirty="0" err="1" smtClean="0"/>
              <a:t>Два</a:t>
            </a:r>
            <a:r>
              <a:rPr lang="en-US" sz="4800" dirty="0" smtClean="0"/>
              <a:t> </a:t>
            </a:r>
            <a:r>
              <a:rPr lang="en-US" sz="4800" dirty="0" err="1" smtClean="0"/>
              <a:t>уводна</a:t>
            </a:r>
            <a:r>
              <a:rPr lang="en-US" sz="4800" dirty="0" smtClean="0"/>
              <a:t> </a:t>
            </a:r>
            <a:r>
              <a:rPr lang="en-US" sz="4800" dirty="0" err="1" smtClean="0"/>
              <a:t>члана</a:t>
            </a:r>
            <a:r>
              <a:rPr lang="en-US" sz="4800" dirty="0" smtClean="0"/>
              <a:t> </a:t>
            </a:r>
            <a:r>
              <a:rPr lang="en-US" sz="4800" dirty="0" err="1" smtClean="0"/>
              <a:t>споразума</a:t>
            </a:r>
            <a:r>
              <a:rPr lang="en-US" sz="4800" dirty="0" smtClean="0"/>
              <a:t> </a:t>
            </a:r>
            <a:r>
              <a:rPr lang="en-US" sz="4800" dirty="0" err="1" smtClean="0"/>
              <a:t>очигледно</a:t>
            </a:r>
            <a:r>
              <a:rPr lang="en-US" sz="4800" dirty="0" smtClean="0"/>
              <a:t> </a:t>
            </a:r>
            <a:r>
              <a:rPr lang="en-US" sz="4800" dirty="0" err="1" smtClean="0"/>
              <a:t>су</a:t>
            </a:r>
            <a:r>
              <a:rPr lang="en-US" sz="4800" dirty="0" smtClean="0"/>
              <a:t> </a:t>
            </a:r>
            <a:r>
              <a:rPr lang="en-US" sz="4800" dirty="0" err="1" smtClean="0"/>
              <a:t>фаворизовале</a:t>
            </a:r>
            <a:r>
              <a:rPr lang="en-US" sz="4800" dirty="0" smtClean="0"/>
              <a:t> </a:t>
            </a:r>
            <a:r>
              <a:rPr lang="en-US" sz="4800" dirty="0" err="1" smtClean="0"/>
              <a:t>интересе</a:t>
            </a:r>
            <a:r>
              <a:rPr lang="en-US" sz="4800" dirty="0" smtClean="0"/>
              <a:t> </a:t>
            </a:r>
            <a:r>
              <a:rPr lang="en-US" sz="4800" dirty="0" err="1" smtClean="0"/>
              <a:t>Србије</a:t>
            </a:r>
            <a:r>
              <a:rPr lang="en-US" sz="4800" dirty="0" smtClean="0"/>
              <a:t> и </a:t>
            </a:r>
            <a:r>
              <a:rPr lang="en-US" sz="4800" dirty="0" err="1" smtClean="0"/>
              <a:t>односили</a:t>
            </a:r>
            <a:r>
              <a:rPr lang="en-US" sz="4800" dirty="0" smtClean="0"/>
              <a:t> </a:t>
            </a:r>
            <a:r>
              <a:rPr lang="en-US" sz="4800" dirty="0" err="1" smtClean="0"/>
              <a:t>су</a:t>
            </a:r>
            <a:r>
              <a:rPr lang="en-US" sz="4800" dirty="0" smtClean="0"/>
              <a:t> </a:t>
            </a:r>
            <a:r>
              <a:rPr lang="en-US" sz="4800" dirty="0" err="1" smtClean="0"/>
              <a:t>се</a:t>
            </a:r>
            <a:r>
              <a:rPr lang="en-US" sz="4800" dirty="0" smtClean="0"/>
              <a:t> </a:t>
            </a:r>
            <a:r>
              <a:rPr lang="en-US" sz="4800" dirty="0" err="1" smtClean="0"/>
              <a:t>на</a:t>
            </a:r>
            <a:r>
              <a:rPr lang="en-US" sz="4800" dirty="0" smtClean="0"/>
              <a:t> </a:t>
            </a:r>
            <a:r>
              <a:rPr lang="en-US" sz="4800" dirty="0" err="1" smtClean="0"/>
              <a:t>новопазарски</a:t>
            </a:r>
            <a:r>
              <a:rPr lang="en-US" sz="4800" dirty="0" smtClean="0"/>
              <a:t> </a:t>
            </a:r>
            <a:r>
              <a:rPr lang="en-US" sz="4800" dirty="0" err="1" smtClean="0"/>
              <a:t>санџак</a:t>
            </a:r>
            <a:r>
              <a:rPr lang="en-US" sz="4800" dirty="0" smtClean="0"/>
              <a:t> и </a:t>
            </a:r>
            <a:r>
              <a:rPr lang="en-US" sz="4800" dirty="0" err="1" smtClean="0"/>
              <a:t>Босну</a:t>
            </a:r>
            <a:r>
              <a:rPr lang="en-US" sz="4800" dirty="0" smtClean="0"/>
              <a:t>. </a:t>
            </a:r>
            <a:r>
              <a:rPr lang="en-US" sz="4800" dirty="0" err="1" smtClean="0"/>
              <a:t>Било</a:t>
            </a:r>
            <a:r>
              <a:rPr lang="en-US" sz="4800" dirty="0" smtClean="0"/>
              <a:t> </a:t>
            </a:r>
            <a:r>
              <a:rPr lang="en-US" sz="4800" dirty="0" err="1" smtClean="0"/>
              <a:t>је</a:t>
            </a:r>
            <a:r>
              <a:rPr lang="en-US" sz="4800" dirty="0" smtClean="0"/>
              <a:t> </a:t>
            </a:r>
            <a:r>
              <a:rPr lang="en-US" sz="4800" dirty="0" err="1" smtClean="0"/>
              <a:t>јасно</a:t>
            </a:r>
            <a:r>
              <a:rPr lang="en-US" sz="4800" dirty="0" smtClean="0"/>
              <a:t> </a:t>
            </a:r>
            <a:r>
              <a:rPr lang="en-US" sz="4800" dirty="0" err="1" smtClean="0"/>
              <a:t>да</a:t>
            </a:r>
            <a:r>
              <a:rPr lang="en-US" sz="4800" dirty="0" smtClean="0"/>
              <a:t> </a:t>
            </a:r>
            <a:r>
              <a:rPr lang="en-US" sz="4800" dirty="0" err="1" smtClean="0"/>
              <a:t>је</a:t>
            </a:r>
            <a:r>
              <a:rPr lang="en-US" sz="4800" dirty="0" smtClean="0"/>
              <a:t> </a:t>
            </a:r>
            <a:r>
              <a:rPr lang="en-US" sz="4800" dirty="0" err="1" smtClean="0"/>
              <a:t>та</a:t>
            </a:r>
            <a:r>
              <a:rPr lang="en-US" sz="4800" dirty="0" smtClean="0"/>
              <a:t> „...</a:t>
            </a:r>
            <a:r>
              <a:rPr lang="en-US" sz="4800" dirty="0" err="1" smtClean="0"/>
              <a:t>ма</a:t>
            </a:r>
            <a:r>
              <a:rPr lang="en-US" sz="4800" dirty="0" smtClean="0"/>
              <a:t> </a:t>
            </a:r>
            <a:r>
              <a:rPr lang="en-US" sz="4800" dirty="0" err="1" smtClean="0"/>
              <a:t>која</a:t>
            </a:r>
            <a:r>
              <a:rPr lang="en-US" sz="4800" dirty="0" smtClean="0"/>
              <a:t> </a:t>
            </a:r>
            <a:r>
              <a:rPr lang="en-US" sz="4800" dirty="0" err="1" smtClean="0"/>
              <a:t>велика</a:t>
            </a:r>
            <a:r>
              <a:rPr lang="en-US" sz="4800" dirty="0" smtClean="0"/>
              <a:t> </a:t>
            </a:r>
            <a:r>
              <a:rPr lang="en-US" sz="4800" dirty="0" err="1" smtClean="0"/>
              <a:t>сила</a:t>
            </a:r>
            <a:r>
              <a:rPr lang="en-US" sz="4800" dirty="0" smtClean="0"/>
              <a:t>...“ </a:t>
            </a:r>
            <a:r>
              <a:rPr lang="en-US" sz="4800" dirty="0" err="1" smtClean="0"/>
              <a:t>заправо</a:t>
            </a:r>
            <a:r>
              <a:rPr lang="en-US" sz="4800" dirty="0" smtClean="0"/>
              <a:t> </a:t>
            </a:r>
            <a:r>
              <a:rPr lang="en-US" sz="4800" dirty="0" err="1" smtClean="0"/>
              <a:t>Аустро-Угарска</a:t>
            </a:r>
            <a:r>
              <a:rPr lang="en-US" sz="4800" dirty="0" smtClean="0"/>
              <a:t>. </a:t>
            </a:r>
            <a:r>
              <a:rPr lang="en-US" sz="4800" dirty="0" err="1" smtClean="0"/>
              <a:t>Бугарски</a:t>
            </a:r>
            <a:r>
              <a:rPr lang="en-US" sz="4800" dirty="0" smtClean="0"/>
              <a:t> </a:t>
            </a:r>
            <a:r>
              <a:rPr lang="en-US" sz="4800" dirty="0" err="1" smtClean="0"/>
              <a:t>потпис</a:t>
            </a:r>
            <a:r>
              <a:rPr lang="en-US" sz="4800" dirty="0" smtClean="0"/>
              <a:t> </a:t>
            </a:r>
            <a:r>
              <a:rPr lang="en-US" sz="4800" dirty="0" err="1" smtClean="0"/>
              <a:t>на</a:t>
            </a:r>
            <a:r>
              <a:rPr lang="en-US" sz="4800" dirty="0" smtClean="0"/>
              <a:t> </a:t>
            </a:r>
            <a:r>
              <a:rPr lang="en-US" sz="4800" dirty="0" err="1" smtClean="0"/>
              <a:t>оваквом</a:t>
            </a:r>
            <a:r>
              <a:rPr lang="en-US" sz="4800" dirty="0" smtClean="0"/>
              <a:t> </a:t>
            </a:r>
            <a:r>
              <a:rPr lang="en-US" sz="4800" dirty="0" err="1" smtClean="0"/>
              <a:t>споразуму</a:t>
            </a:r>
            <a:r>
              <a:rPr lang="en-US" sz="4800" dirty="0" smtClean="0"/>
              <a:t> </a:t>
            </a:r>
            <a:r>
              <a:rPr lang="en-US" sz="4800" dirty="0" err="1" smtClean="0"/>
              <a:t>личио</a:t>
            </a:r>
            <a:r>
              <a:rPr lang="en-US" sz="4800" dirty="0" smtClean="0"/>
              <a:t> </a:t>
            </a:r>
            <a:r>
              <a:rPr lang="en-US" sz="4800" dirty="0" err="1" smtClean="0"/>
              <a:t>је</a:t>
            </a:r>
            <a:r>
              <a:rPr lang="en-US" sz="4800" dirty="0" smtClean="0"/>
              <a:t> </a:t>
            </a:r>
            <a:r>
              <a:rPr lang="en-US" sz="4800" dirty="0" err="1" smtClean="0"/>
              <a:t>на</a:t>
            </a:r>
            <a:r>
              <a:rPr lang="en-US" sz="4800" dirty="0" smtClean="0"/>
              <a:t> </a:t>
            </a:r>
            <a:r>
              <a:rPr lang="en-US" sz="4800" dirty="0" err="1" smtClean="0"/>
              <a:t>приступање</a:t>
            </a:r>
            <a:r>
              <a:rPr lang="en-US" sz="4800" dirty="0" smtClean="0"/>
              <a:t> </a:t>
            </a:r>
            <a:r>
              <a:rPr lang="en-US" sz="4800" dirty="0" err="1" smtClean="0"/>
              <a:t>словенофилској</a:t>
            </a:r>
            <a:r>
              <a:rPr lang="en-US" sz="4800" dirty="0" smtClean="0"/>
              <a:t> </a:t>
            </a:r>
            <a:r>
              <a:rPr lang="en-US" sz="4800" dirty="0" err="1" smtClean="0"/>
              <a:t>политици</a:t>
            </a:r>
            <a:r>
              <a:rPr lang="en-US" sz="4800" dirty="0" smtClean="0"/>
              <a:t>, </a:t>
            </a:r>
            <a:r>
              <a:rPr lang="en-US" sz="4800" dirty="0" err="1" smtClean="0"/>
              <a:t>али</a:t>
            </a:r>
            <a:r>
              <a:rPr lang="en-US" sz="4800" dirty="0" smtClean="0"/>
              <a:t> </a:t>
            </a:r>
            <a:r>
              <a:rPr lang="en-US" sz="4800" dirty="0" err="1" smtClean="0"/>
              <a:t>као</a:t>
            </a:r>
            <a:r>
              <a:rPr lang="en-US" sz="4800" dirty="0" smtClean="0"/>
              <a:t> и </a:t>
            </a:r>
            <a:r>
              <a:rPr lang="en-US" sz="4800" dirty="0" err="1" smtClean="0"/>
              <a:t>раније</a:t>
            </a:r>
            <a:r>
              <a:rPr lang="en-US" sz="4800" dirty="0" smtClean="0"/>
              <a:t> у </a:t>
            </a:r>
            <a:r>
              <a:rPr lang="en-US" sz="4800" dirty="0" err="1" smtClean="0"/>
              <a:t>историји</a:t>
            </a:r>
            <a:r>
              <a:rPr lang="en-US" sz="4800" dirty="0" smtClean="0"/>
              <a:t>, </a:t>
            </a:r>
            <a:r>
              <a:rPr lang="en-US" sz="4800" dirty="0" err="1" smtClean="0"/>
              <a:t>Бугари</a:t>
            </a:r>
            <a:r>
              <a:rPr lang="en-US" sz="4800" dirty="0" smtClean="0"/>
              <a:t> </a:t>
            </a:r>
            <a:r>
              <a:rPr lang="en-US" sz="4800" dirty="0" err="1" smtClean="0"/>
              <a:t>нису</a:t>
            </a:r>
            <a:r>
              <a:rPr lang="en-US" sz="4800" dirty="0" smtClean="0"/>
              <a:t> </a:t>
            </a:r>
            <a:r>
              <a:rPr lang="en-US" sz="4800" dirty="0" err="1" smtClean="0"/>
              <a:t>били</a:t>
            </a:r>
            <a:r>
              <a:rPr lang="en-US" sz="4800" dirty="0" smtClean="0"/>
              <a:t> </a:t>
            </a:r>
            <a:r>
              <a:rPr lang="en-US" sz="4800" dirty="0" err="1" smtClean="0"/>
              <a:t>постојани</a:t>
            </a:r>
            <a:r>
              <a:rPr lang="en-US" sz="4800" dirty="0" smtClean="0"/>
              <a:t> у </a:t>
            </a:r>
            <a:r>
              <a:rPr lang="en-US" sz="4800" dirty="0" err="1" smtClean="0"/>
              <a:t>својој</a:t>
            </a:r>
            <a:r>
              <a:rPr lang="en-US" sz="4800" dirty="0" smtClean="0"/>
              <a:t> </a:t>
            </a:r>
            <a:r>
              <a:rPr lang="en-US" sz="4800" dirty="0" err="1" smtClean="0"/>
              <a:t>политици</a:t>
            </a:r>
            <a:r>
              <a:rPr lang="en-US" sz="4800" dirty="0" smtClean="0"/>
              <a:t>, </a:t>
            </a:r>
            <a:r>
              <a:rPr lang="en-US" sz="4800" dirty="0" err="1" smtClean="0"/>
              <a:t>следећи</a:t>
            </a:r>
            <a:r>
              <a:rPr lang="en-US" sz="4800" dirty="0" smtClean="0"/>
              <a:t> </a:t>
            </a:r>
            <a:r>
              <a:rPr lang="en-US" sz="4800" dirty="0" err="1" smtClean="0"/>
              <a:t>увек</a:t>
            </a:r>
            <a:r>
              <a:rPr lang="en-US" sz="4800" dirty="0" smtClean="0"/>
              <a:t> </a:t>
            </a:r>
            <a:r>
              <a:rPr lang="en-US" sz="4800" dirty="0" err="1" smtClean="0"/>
              <a:t>своју</a:t>
            </a:r>
            <a:r>
              <a:rPr lang="en-US" sz="4800" dirty="0" smtClean="0"/>
              <a:t> </a:t>
            </a:r>
            <a:r>
              <a:rPr lang="en-US" sz="4800" dirty="0" err="1" smtClean="0"/>
              <a:t>тренутну</a:t>
            </a:r>
            <a:r>
              <a:rPr lang="en-US" sz="4800" dirty="0" smtClean="0"/>
              <a:t>, </a:t>
            </a:r>
            <a:r>
              <a:rPr lang="en-US" sz="4800" dirty="0" err="1" smtClean="0"/>
              <a:t>непосредну</a:t>
            </a:r>
            <a:r>
              <a:rPr lang="en-US" sz="4800" dirty="0" smtClean="0"/>
              <a:t> </a:t>
            </a:r>
            <a:r>
              <a:rPr lang="en-US" sz="4800" dirty="0" err="1" smtClean="0"/>
              <a:t>политичку</a:t>
            </a:r>
            <a:r>
              <a:rPr lang="en-US" sz="4800" dirty="0" smtClean="0"/>
              <a:t> </a:t>
            </a:r>
            <a:r>
              <a:rPr lang="en-US" sz="4800" dirty="0" err="1" smtClean="0"/>
              <a:t>корист</a:t>
            </a:r>
            <a:r>
              <a:rPr lang="en-US" sz="4800" dirty="0" smtClean="0"/>
              <a:t>. </a:t>
            </a:r>
            <a:r>
              <a:rPr lang="en-US" sz="4800" dirty="0" err="1" smtClean="0"/>
              <a:t>Билатерални</a:t>
            </a:r>
            <a:r>
              <a:rPr lang="en-US" sz="4800" dirty="0" smtClean="0"/>
              <a:t> </a:t>
            </a:r>
            <a:r>
              <a:rPr lang="en-US" sz="4800" dirty="0" err="1" smtClean="0"/>
              <a:t>уговор</a:t>
            </a:r>
            <a:r>
              <a:rPr lang="en-US" sz="4800" dirty="0" smtClean="0"/>
              <a:t> </a:t>
            </a:r>
            <a:r>
              <a:rPr lang="en-US" sz="4800" dirty="0" err="1" smtClean="0"/>
              <a:t>Србије</a:t>
            </a:r>
            <a:r>
              <a:rPr lang="en-US" sz="4800" dirty="0" smtClean="0"/>
              <a:t> и </a:t>
            </a:r>
            <a:r>
              <a:rPr lang="en-US" sz="4800" dirty="0" err="1" smtClean="0"/>
              <a:t>Бугарске</a:t>
            </a:r>
            <a:r>
              <a:rPr lang="en-US" sz="4800" dirty="0" smtClean="0"/>
              <a:t> </a:t>
            </a:r>
            <a:r>
              <a:rPr lang="en-US" sz="4800" dirty="0" err="1" smtClean="0"/>
              <a:t>имао</a:t>
            </a:r>
            <a:r>
              <a:rPr lang="en-US" sz="4800" dirty="0" smtClean="0"/>
              <a:t> </a:t>
            </a:r>
            <a:r>
              <a:rPr lang="en-US" sz="4800" dirty="0" err="1" smtClean="0"/>
              <a:t>је</a:t>
            </a:r>
            <a:r>
              <a:rPr lang="en-US" sz="4800" dirty="0" smtClean="0"/>
              <a:t> и </a:t>
            </a:r>
            <a:r>
              <a:rPr lang="en-US" sz="4800" dirty="0" err="1" smtClean="0"/>
              <a:t>тајни</a:t>
            </a:r>
            <a:r>
              <a:rPr lang="en-US" sz="4800" dirty="0" smtClean="0"/>
              <a:t> </a:t>
            </a:r>
            <a:r>
              <a:rPr lang="en-US" sz="4800" dirty="0" err="1" smtClean="0"/>
              <a:t>додатак</a:t>
            </a:r>
            <a:r>
              <a:rPr lang="en-US" sz="4800" dirty="0" smtClean="0"/>
              <a:t>. </a:t>
            </a:r>
            <a:r>
              <a:rPr lang="en-US" sz="4800" dirty="0" err="1" smtClean="0"/>
              <a:t>Већ</a:t>
            </a:r>
            <a:r>
              <a:rPr lang="en-US" sz="4800" dirty="0" smtClean="0"/>
              <a:t> у </a:t>
            </a:r>
            <a:r>
              <a:rPr lang="en-US" sz="4800" dirty="0" err="1" smtClean="0"/>
              <a:t>члану</a:t>
            </a:r>
            <a:r>
              <a:rPr lang="en-US" sz="4800" dirty="0" smtClean="0"/>
              <a:t> 1. </a:t>
            </a:r>
            <a:r>
              <a:rPr lang="en-US" sz="4800" dirty="0" err="1" smtClean="0"/>
              <a:t>тог</a:t>
            </a:r>
            <a:r>
              <a:rPr lang="en-US" sz="4800" dirty="0" smtClean="0"/>
              <a:t> </a:t>
            </a:r>
            <a:r>
              <a:rPr lang="en-US" sz="4800" dirty="0" err="1" smtClean="0"/>
              <a:t>тајног</a:t>
            </a:r>
            <a:r>
              <a:rPr lang="en-US" sz="4800" dirty="0" smtClean="0"/>
              <a:t> </a:t>
            </a:r>
            <a:r>
              <a:rPr lang="en-US" sz="4800" dirty="0" err="1" smtClean="0"/>
              <a:t>додатка</a:t>
            </a:r>
            <a:r>
              <a:rPr lang="en-US" sz="4800" dirty="0" smtClean="0"/>
              <a:t> </a:t>
            </a:r>
            <a:r>
              <a:rPr lang="en-US" sz="4800" dirty="0" err="1" smtClean="0"/>
              <a:t>јасно</a:t>
            </a:r>
            <a:r>
              <a:rPr lang="en-US" sz="4800" dirty="0" smtClean="0"/>
              <a:t> </a:t>
            </a:r>
            <a:r>
              <a:rPr lang="en-US" sz="4800" dirty="0" err="1" smtClean="0"/>
              <a:t>се</a:t>
            </a:r>
            <a:r>
              <a:rPr lang="en-US" sz="4800" dirty="0" smtClean="0"/>
              <a:t> </a:t>
            </a:r>
            <a:r>
              <a:rPr lang="en-US" sz="4800" dirty="0" err="1" smtClean="0"/>
              <a:t>дефинише</a:t>
            </a:r>
            <a:r>
              <a:rPr lang="en-US" sz="4800" dirty="0" smtClean="0"/>
              <a:t> .</a:t>
            </a:r>
          </a:p>
          <a:p>
            <a:pPr algn="just"/>
            <a:r>
              <a:rPr lang="en-US" sz="4800" dirty="0" err="1" smtClean="0"/>
              <a:t>Други</a:t>
            </a:r>
            <a:r>
              <a:rPr lang="en-US" sz="4800" dirty="0" smtClean="0"/>
              <a:t> </a:t>
            </a:r>
            <a:r>
              <a:rPr lang="en-US" sz="4800" dirty="0" err="1" smtClean="0"/>
              <a:t>члан</a:t>
            </a:r>
            <a:r>
              <a:rPr lang="en-US" sz="4800" dirty="0" smtClean="0"/>
              <a:t> </a:t>
            </a:r>
            <a:r>
              <a:rPr lang="en-US" sz="4800" dirty="0" err="1" smtClean="0"/>
              <a:t>тајног</a:t>
            </a:r>
            <a:r>
              <a:rPr lang="en-US" sz="4800" dirty="0" smtClean="0"/>
              <a:t> </a:t>
            </a:r>
            <a:r>
              <a:rPr lang="en-US" sz="4800" dirty="0" err="1" smtClean="0"/>
              <a:t>додатка</a:t>
            </a:r>
            <a:r>
              <a:rPr lang="en-US" sz="4800" dirty="0" smtClean="0"/>
              <a:t> </a:t>
            </a:r>
            <a:r>
              <a:rPr lang="en-US" sz="4800" dirty="0" err="1" smtClean="0"/>
              <a:t>садржао</a:t>
            </a:r>
            <a:r>
              <a:rPr lang="en-US" sz="4800" dirty="0" smtClean="0"/>
              <a:t> </a:t>
            </a:r>
            <a:r>
              <a:rPr lang="en-US" sz="4800" dirty="0" err="1" smtClean="0"/>
              <a:t>је</a:t>
            </a:r>
            <a:r>
              <a:rPr lang="en-US" sz="4800" dirty="0" smtClean="0"/>
              <a:t> </a:t>
            </a:r>
            <a:r>
              <a:rPr lang="en-US" sz="4800" dirty="0" err="1" smtClean="0"/>
              <a:t>веома</a:t>
            </a:r>
            <a:r>
              <a:rPr lang="en-US" sz="4800" dirty="0" smtClean="0"/>
              <a:t> </a:t>
            </a:r>
            <a:r>
              <a:rPr lang="en-US" sz="4800" dirty="0" err="1" smtClean="0"/>
              <a:t>занимљиве</a:t>
            </a:r>
            <a:r>
              <a:rPr lang="en-US" sz="4800" dirty="0" smtClean="0"/>
              <a:t> </a:t>
            </a:r>
            <a:r>
              <a:rPr lang="en-US" sz="4800" dirty="0" err="1" smtClean="0"/>
              <a:t>услове</a:t>
            </a:r>
            <a:r>
              <a:rPr lang="en-US" sz="4800" dirty="0" smtClean="0"/>
              <a:t> </a:t>
            </a:r>
            <a:r>
              <a:rPr lang="en-US" sz="4800" dirty="0" err="1" smtClean="0"/>
              <a:t>поделе</a:t>
            </a:r>
            <a:r>
              <a:rPr lang="en-US" sz="4800" dirty="0" smtClean="0"/>
              <a:t> </a:t>
            </a:r>
            <a:r>
              <a:rPr lang="en-US" sz="4800" dirty="0" err="1" smtClean="0"/>
              <a:t>будућег</a:t>
            </a:r>
            <a:r>
              <a:rPr lang="en-US" sz="4800" dirty="0" smtClean="0"/>
              <a:t> </a:t>
            </a:r>
            <a:r>
              <a:rPr lang="en-US" sz="4800" dirty="0" err="1" smtClean="0"/>
              <a:t>плена</a:t>
            </a:r>
            <a:r>
              <a:rPr lang="en-US" sz="4800" dirty="0" smtClean="0"/>
              <a:t>. </a:t>
            </a:r>
            <a:r>
              <a:rPr lang="en-US" sz="4800" dirty="0" err="1" smtClean="0"/>
              <a:t>Овај</a:t>
            </a:r>
            <a:r>
              <a:rPr lang="en-US" sz="4800" dirty="0" smtClean="0"/>
              <a:t> </a:t>
            </a:r>
            <a:r>
              <a:rPr lang="en-US" sz="4800" dirty="0" err="1" smtClean="0"/>
              <a:t>члан</a:t>
            </a:r>
            <a:r>
              <a:rPr lang="en-US" sz="4800" dirty="0" smtClean="0"/>
              <a:t> </a:t>
            </a:r>
            <a:r>
              <a:rPr lang="en-US" sz="4800" dirty="0" err="1" smtClean="0"/>
              <a:t>представљао</a:t>
            </a:r>
            <a:r>
              <a:rPr lang="en-US" sz="4800" dirty="0" smtClean="0"/>
              <a:t> </a:t>
            </a:r>
            <a:r>
              <a:rPr lang="en-US" sz="4800" dirty="0" err="1" smtClean="0"/>
              <a:t>је</a:t>
            </a:r>
            <a:r>
              <a:rPr lang="en-US" sz="4800" dirty="0" smtClean="0"/>
              <a:t> </a:t>
            </a:r>
            <a:r>
              <a:rPr lang="en-US" sz="4800" dirty="0" err="1" smtClean="0"/>
              <a:t>заправо</a:t>
            </a:r>
            <a:r>
              <a:rPr lang="en-US" sz="4800" dirty="0" smtClean="0"/>
              <a:t> </a:t>
            </a:r>
            <a:r>
              <a:rPr lang="en-US" sz="4800" dirty="0" err="1" smtClean="0"/>
              <a:t>највећи</a:t>
            </a:r>
            <a:r>
              <a:rPr lang="en-US" sz="4800" dirty="0" smtClean="0"/>
              <a:t> </a:t>
            </a:r>
            <a:r>
              <a:rPr lang="en-US" sz="4800" dirty="0" err="1" smtClean="0"/>
              <a:t>успех</a:t>
            </a:r>
            <a:r>
              <a:rPr lang="en-US" sz="4800" dirty="0" smtClean="0"/>
              <a:t> </a:t>
            </a:r>
            <a:r>
              <a:rPr lang="en-US" sz="4800" dirty="0" err="1" smtClean="0"/>
              <a:t>српске</a:t>
            </a:r>
            <a:r>
              <a:rPr lang="en-US" sz="4800" dirty="0" smtClean="0"/>
              <a:t>, </a:t>
            </a:r>
            <a:r>
              <a:rPr lang="en-US" sz="4800" dirty="0" err="1" smtClean="0"/>
              <a:t>бугарске</a:t>
            </a:r>
            <a:r>
              <a:rPr lang="en-US" sz="4800" dirty="0" smtClean="0"/>
              <a:t> и </a:t>
            </a:r>
            <a:r>
              <a:rPr lang="en-US" sz="4800" dirty="0" err="1" smtClean="0"/>
              <a:t>руске</a:t>
            </a:r>
            <a:r>
              <a:rPr lang="en-US" sz="4800" dirty="0" smtClean="0"/>
              <a:t> </a:t>
            </a:r>
            <a:r>
              <a:rPr lang="en-US" sz="4800" dirty="0" err="1" smtClean="0"/>
              <a:t>дипломатије</a:t>
            </a:r>
            <a:r>
              <a:rPr lang="en-US" sz="4800" dirty="0" smtClean="0"/>
              <a:t>. </a:t>
            </a:r>
            <a:r>
              <a:rPr lang="en-US" sz="4800" dirty="0" err="1" smtClean="0"/>
              <a:t>Био</a:t>
            </a:r>
            <a:r>
              <a:rPr lang="en-US" sz="4800" dirty="0" smtClean="0"/>
              <a:t> </a:t>
            </a:r>
            <a:r>
              <a:rPr lang="en-US" sz="4800" dirty="0" err="1" smtClean="0"/>
              <a:t>је</a:t>
            </a:r>
            <a:r>
              <a:rPr lang="en-US" sz="4800" dirty="0" smtClean="0"/>
              <a:t> </a:t>
            </a:r>
            <a:r>
              <a:rPr lang="en-US" sz="4800" dirty="0" err="1" smtClean="0"/>
              <a:t>то</a:t>
            </a:r>
            <a:r>
              <a:rPr lang="en-US" sz="4800" dirty="0" smtClean="0"/>
              <a:t> </a:t>
            </a:r>
            <a:r>
              <a:rPr lang="en-US" sz="4800" dirty="0" err="1" smtClean="0"/>
              <a:t>резултат</a:t>
            </a:r>
            <a:r>
              <a:rPr lang="en-US" sz="4800" dirty="0" smtClean="0"/>
              <a:t> </a:t>
            </a:r>
            <a:r>
              <a:rPr lang="en-US" sz="4800" dirty="0" err="1" smtClean="0"/>
              <a:t>дугог</a:t>
            </a:r>
            <a:r>
              <a:rPr lang="en-US" sz="4800" dirty="0" smtClean="0"/>
              <a:t> и </a:t>
            </a:r>
            <a:r>
              <a:rPr lang="en-US" sz="4800" dirty="0" err="1" smtClean="0"/>
              <a:t>напроног</a:t>
            </a:r>
            <a:r>
              <a:rPr lang="en-US" sz="4800" dirty="0" smtClean="0"/>
              <a:t> </a:t>
            </a:r>
            <a:r>
              <a:rPr lang="en-US" sz="4800" dirty="0" err="1" smtClean="0"/>
              <a:t>рада</a:t>
            </a:r>
            <a:r>
              <a:rPr lang="en-US" sz="4800" dirty="0" smtClean="0"/>
              <a:t> и </a:t>
            </a:r>
            <a:r>
              <a:rPr lang="en-US" sz="4800" dirty="0" err="1" smtClean="0"/>
              <a:t>дефинисао</a:t>
            </a:r>
            <a:r>
              <a:rPr lang="en-US" sz="4800" dirty="0" smtClean="0"/>
              <a:t> </a:t>
            </a:r>
            <a:r>
              <a:rPr lang="en-US" sz="4800" dirty="0" err="1" smtClean="0"/>
              <a:t>је</a:t>
            </a:r>
            <a:r>
              <a:rPr lang="en-US" sz="4800" dirty="0" smtClean="0"/>
              <a:t> </a:t>
            </a:r>
            <a:r>
              <a:rPr lang="en-US" sz="4800" dirty="0" err="1" smtClean="0"/>
              <a:t>да</a:t>
            </a:r>
            <a:r>
              <a:rPr lang="en-US" sz="4800" dirty="0" smtClean="0"/>
              <a:t>:</a:t>
            </a:r>
          </a:p>
          <a:p>
            <a:pPr algn="just"/>
            <a:r>
              <a:rPr lang="en-US" sz="4800" dirty="0" smtClean="0"/>
              <a:t>„</a:t>
            </a:r>
            <a:r>
              <a:rPr lang="en-US" sz="4800" dirty="0" err="1" smtClean="0"/>
              <a:t>Сва</a:t>
            </a:r>
            <a:r>
              <a:rPr lang="en-US" sz="4800" dirty="0" smtClean="0"/>
              <a:t> </a:t>
            </a:r>
            <a:r>
              <a:rPr lang="en-US" sz="4800" dirty="0" err="1" smtClean="0"/>
              <a:t>територијална</a:t>
            </a:r>
            <a:r>
              <a:rPr lang="en-US" sz="4800" dirty="0" smtClean="0"/>
              <a:t> </a:t>
            </a:r>
            <a:r>
              <a:rPr lang="en-US" sz="4800" dirty="0" err="1" smtClean="0"/>
              <a:t>заузећа</a:t>
            </a:r>
            <a:r>
              <a:rPr lang="en-US" sz="4800" dirty="0" smtClean="0"/>
              <a:t>, </a:t>
            </a:r>
            <a:r>
              <a:rPr lang="en-US" sz="4800" dirty="0" err="1" smtClean="0"/>
              <a:t>која</a:t>
            </a:r>
            <a:r>
              <a:rPr lang="en-US" sz="4800" dirty="0" smtClean="0"/>
              <a:t> </a:t>
            </a:r>
            <a:r>
              <a:rPr lang="en-US" sz="4800" dirty="0" err="1" smtClean="0"/>
              <a:t>би</a:t>
            </a:r>
            <a:r>
              <a:rPr lang="en-US" sz="4800" dirty="0" smtClean="0"/>
              <a:t> </a:t>
            </a:r>
            <a:r>
              <a:rPr lang="en-US" sz="4800" dirty="0" err="1" smtClean="0"/>
              <a:t>се</a:t>
            </a:r>
            <a:r>
              <a:rPr lang="en-US" sz="4800" dirty="0" smtClean="0"/>
              <a:t> </a:t>
            </a:r>
            <a:r>
              <a:rPr lang="en-US" sz="4800" dirty="0" err="1" smtClean="0"/>
              <a:t>добила</a:t>
            </a:r>
            <a:r>
              <a:rPr lang="en-US" sz="4800" dirty="0" smtClean="0"/>
              <a:t> </a:t>
            </a:r>
            <a:r>
              <a:rPr lang="en-US" sz="4800" dirty="0" err="1" smtClean="0"/>
              <a:t>заједничком</a:t>
            </a:r>
            <a:r>
              <a:rPr lang="en-US" sz="4800" dirty="0" smtClean="0"/>
              <a:t> </a:t>
            </a:r>
            <a:r>
              <a:rPr lang="en-US" sz="4800" dirty="0" err="1" smtClean="0"/>
              <a:t>акцијом</a:t>
            </a:r>
            <a:r>
              <a:rPr lang="en-US" sz="4800" dirty="0" smtClean="0"/>
              <a:t> у </a:t>
            </a:r>
            <a:r>
              <a:rPr lang="en-US" sz="4800" dirty="0" err="1" smtClean="0"/>
              <a:t>смислу</a:t>
            </a:r>
            <a:r>
              <a:rPr lang="en-US" sz="4800" dirty="0" smtClean="0"/>
              <a:t> </a:t>
            </a:r>
            <a:r>
              <a:rPr lang="en-US" sz="4800" dirty="0" err="1" smtClean="0"/>
              <a:t>чл</a:t>
            </a:r>
            <a:r>
              <a:rPr lang="en-US" sz="4800" dirty="0" smtClean="0"/>
              <a:t>. 1. и 2. </a:t>
            </a:r>
            <a:r>
              <a:rPr lang="en-US" sz="4800" dirty="0" err="1" smtClean="0"/>
              <a:t>Уговора</a:t>
            </a:r>
            <a:r>
              <a:rPr lang="en-US" sz="4800" dirty="0" smtClean="0"/>
              <a:t> и </a:t>
            </a:r>
            <a:r>
              <a:rPr lang="en-US" sz="4800" dirty="0" err="1" smtClean="0"/>
              <a:t>чл</a:t>
            </a:r>
            <a:r>
              <a:rPr lang="en-US" sz="4800" dirty="0" smtClean="0"/>
              <a:t> 1. </a:t>
            </a:r>
            <a:r>
              <a:rPr lang="en-US" sz="4800" dirty="0" err="1" smtClean="0"/>
              <a:t>овог</a:t>
            </a:r>
            <a:r>
              <a:rPr lang="en-US" sz="4800" dirty="0" smtClean="0"/>
              <a:t> </a:t>
            </a:r>
            <a:r>
              <a:rPr lang="en-US" sz="4800" dirty="0" err="1" smtClean="0"/>
              <a:t>Тајног</a:t>
            </a:r>
            <a:r>
              <a:rPr lang="en-US" sz="4800" dirty="0" smtClean="0"/>
              <a:t> </a:t>
            </a:r>
            <a:r>
              <a:rPr lang="en-US" sz="4800" dirty="0" err="1" smtClean="0"/>
              <a:t>додатка</a:t>
            </a:r>
            <a:r>
              <a:rPr lang="en-US" sz="4800" dirty="0" smtClean="0"/>
              <a:t>, </a:t>
            </a:r>
            <a:r>
              <a:rPr lang="en-US" sz="4800" dirty="0" err="1" smtClean="0"/>
              <a:t>потпашће</a:t>
            </a:r>
            <a:r>
              <a:rPr lang="en-US" sz="4800" dirty="0" smtClean="0"/>
              <a:t> </a:t>
            </a:r>
            <a:r>
              <a:rPr lang="en-US" sz="4800" dirty="0" err="1" smtClean="0"/>
              <a:t>под</a:t>
            </a:r>
            <a:r>
              <a:rPr lang="en-US" sz="4800" dirty="0" smtClean="0"/>
              <a:t> </a:t>
            </a:r>
            <a:r>
              <a:rPr lang="en-US" sz="4800" dirty="0" err="1" smtClean="0"/>
              <a:t>заједничку</a:t>
            </a:r>
            <a:r>
              <a:rPr lang="en-US" sz="4800" dirty="0" smtClean="0"/>
              <a:t> </a:t>
            </a:r>
            <a:r>
              <a:rPr lang="en-US" sz="4800" dirty="0" err="1" smtClean="0"/>
              <a:t>својину</a:t>
            </a:r>
            <a:r>
              <a:rPr lang="en-US" sz="4800" dirty="0" smtClean="0"/>
              <a:t> (</a:t>
            </a:r>
            <a:r>
              <a:rPr lang="en-US" sz="4800" dirty="0" err="1" smtClean="0"/>
              <a:t>кондоминијум</a:t>
            </a:r>
            <a:r>
              <a:rPr lang="en-US" sz="4800" dirty="0" smtClean="0"/>
              <a:t>) </a:t>
            </a:r>
            <a:r>
              <a:rPr lang="en-US" sz="4800" dirty="0" err="1" smtClean="0"/>
              <a:t>оба</a:t>
            </a:r>
            <a:r>
              <a:rPr lang="en-US" sz="4800" dirty="0" smtClean="0"/>
              <a:t> </a:t>
            </a:r>
            <a:r>
              <a:rPr lang="en-US" sz="4800" dirty="0" err="1" smtClean="0"/>
              <a:t>савезника</a:t>
            </a:r>
            <a:r>
              <a:rPr lang="en-US" sz="4800" dirty="0" smtClean="0"/>
              <a:t> и </a:t>
            </a:r>
            <a:r>
              <a:rPr lang="en-US" sz="4800" dirty="0" err="1" smtClean="0"/>
              <a:t>његова</a:t>
            </a:r>
            <a:r>
              <a:rPr lang="en-US" sz="4800" dirty="0" smtClean="0"/>
              <a:t> </a:t>
            </a:r>
            <a:r>
              <a:rPr lang="en-US" sz="4800" dirty="0" err="1" smtClean="0"/>
              <a:t>ликвидација</a:t>
            </a:r>
            <a:r>
              <a:rPr lang="en-US" sz="4800" dirty="0" smtClean="0"/>
              <a:t> </a:t>
            </a:r>
            <a:r>
              <a:rPr lang="en-US" sz="4800" dirty="0" err="1" smtClean="0"/>
              <a:t>извршиће</a:t>
            </a:r>
            <a:r>
              <a:rPr lang="en-US" sz="4800" dirty="0" smtClean="0"/>
              <a:t> </a:t>
            </a:r>
            <a:r>
              <a:rPr lang="en-US" sz="4800" dirty="0" err="1" smtClean="0"/>
              <a:t>се</a:t>
            </a:r>
            <a:r>
              <a:rPr lang="en-US" sz="4800" dirty="0" smtClean="0"/>
              <a:t> </a:t>
            </a:r>
            <a:r>
              <a:rPr lang="en-US" sz="4800" dirty="0" err="1" smtClean="0"/>
              <a:t>одмах</a:t>
            </a:r>
            <a:r>
              <a:rPr lang="en-US" sz="4800" dirty="0" smtClean="0"/>
              <a:t> и </a:t>
            </a:r>
            <a:r>
              <a:rPr lang="en-US" sz="4800" dirty="0" err="1" smtClean="0"/>
              <a:t>најдаље</a:t>
            </a:r>
            <a:r>
              <a:rPr lang="en-US" sz="4800" dirty="0" smtClean="0"/>
              <a:t> у </a:t>
            </a:r>
            <a:r>
              <a:rPr lang="en-US" sz="4800" dirty="0" err="1" smtClean="0"/>
              <a:t>року</a:t>
            </a:r>
            <a:r>
              <a:rPr lang="en-US" sz="4800" dirty="0" smtClean="0"/>
              <a:t> </a:t>
            </a:r>
            <a:r>
              <a:rPr lang="en-US" sz="4800" dirty="0" err="1" smtClean="0"/>
              <a:t>од</a:t>
            </a:r>
            <a:r>
              <a:rPr lang="en-US" sz="4800" dirty="0" smtClean="0"/>
              <a:t> </a:t>
            </a:r>
            <a:r>
              <a:rPr lang="en-US" sz="4800" dirty="0" err="1" smtClean="0"/>
              <a:t>три</a:t>
            </a:r>
            <a:r>
              <a:rPr lang="en-US" sz="4800" dirty="0" smtClean="0"/>
              <a:t> </a:t>
            </a:r>
            <a:r>
              <a:rPr lang="en-US" sz="4800" dirty="0" err="1" smtClean="0"/>
              <a:t>месеца</a:t>
            </a:r>
            <a:r>
              <a:rPr lang="en-US" sz="4800" dirty="0" smtClean="0"/>
              <a:t> </a:t>
            </a:r>
            <a:r>
              <a:rPr lang="en-US" sz="4800" dirty="0" err="1" smtClean="0"/>
              <a:t>по</a:t>
            </a:r>
            <a:r>
              <a:rPr lang="en-US" sz="4800" dirty="0" smtClean="0"/>
              <a:t> </a:t>
            </a:r>
            <a:r>
              <a:rPr lang="en-US" sz="4800" dirty="0" err="1" smtClean="0"/>
              <a:t>закључењу</a:t>
            </a:r>
            <a:r>
              <a:rPr lang="en-US" sz="4800" dirty="0" smtClean="0"/>
              <a:t> </a:t>
            </a:r>
            <a:r>
              <a:rPr lang="en-US" sz="4800" dirty="0" err="1" smtClean="0"/>
              <a:t>мира</a:t>
            </a:r>
            <a:r>
              <a:rPr lang="en-US" sz="4800" dirty="0" smtClean="0"/>
              <a:t>, а </a:t>
            </a:r>
            <a:r>
              <a:rPr lang="en-US" sz="4800" dirty="0" err="1" smtClean="0"/>
              <a:t>на</a:t>
            </a:r>
            <a:r>
              <a:rPr lang="en-US" sz="4800" dirty="0" smtClean="0"/>
              <a:t> </a:t>
            </a:r>
            <a:r>
              <a:rPr lang="en-US" sz="4800" dirty="0" err="1" smtClean="0"/>
              <a:t>овој</a:t>
            </a:r>
            <a:r>
              <a:rPr lang="en-US" sz="4800" dirty="0" smtClean="0"/>
              <a:t> </a:t>
            </a:r>
            <a:r>
              <a:rPr lang="en-US" sz="4800" dirty="0" err="1" smtClean="0"/>
              <a:t>основи</a:t>
            </a:r>
            <a:r>
              <a:rPr lang="en-US" sz="4800" dirty="0" smtClean="0"/>
              <a:t>:</a:t>
            </a:r>
          </a:p>
          <a:p>
            <a:pPr algn="just"/>
            <a:r>
              <a:rPr lang="en-GB" sz="4800" dirty="0" err="1" smtClean="0"/>
              <a:t>Србија</a:t>
            </a:r>
            <a:r>
              <a:rPr lang="en-GB" sz="4800" dirty="0" smtClean="0"/>
              <a:t> </a:t>
            </a:r>
            <a:r>
              <a:rPr lang="en-GB" sz="4800" dirty="0" err="1" smtClean="0"/>
              <a:t>признаје</a:t>
            </a:r>
            <a:r>
              <a:rPr lang="en-GB" sz="4800" dirty="0" smtClean="0"/>
              <a:t> </a:t>
            </a:r>
            <a:r>
              <a:rPr lang="en-GB" sz="4800" dirty="0" err="1" smtClean="0"/>
              <a:t>Бугарској</a:t>
            </a:r>
            <a:r>
              <a:rPr lang="en-GB" sz="4800" dirty="0" smtClean="0"/>
              <a:t> </a:t>
            </a:r>
            <a:r>
              <a:rPr lang="en-GB" sz="4800" dirty="0" err="1" smtClean="0"/>
              <a:t>право</a:t>
            </a:r>
            <a:r>
              <a:rPr lang="en-GB" sz="4800" dirty="0" smtClean="0"/>
              <a:t> </a:t>
            </a:r>
            <a:r>
              <a:rPr lang="en-GB" sz="4800" dirty="0" err="1" smtClean="0"/>
              <a:t>на</a:t>
            </a:r>
            <a:r>
              <a:rPr lang="en-GB" sz="4800" dirty="0" smtClean="0"/>
              <a:t> </a:t>
            </a:r>
            <a:r>
              <a:rPr lang="en-GB" sz="4800" dirty="0" err="1" smtClean="0"/>
              <a:t>област</a:t>
            </a:r>
            <a:r>
              <a:rPr lang="en-GB" sz="4800" dirty="0" smtClean="0"/>
              <a:t> </a:t>
            </a:r>
            <a:r>
              <a:rPr lang="en-GB" sz="4800" dirty="0" err="1" smtClean="0"/>
              <a:t>источно</a:t>
            </a:r>
            <a:r>
              <a:rPr lang="en-GB" sz="4800" dirty="0" smtClean="0"/>
              <a:t> </a:t>
            </a:r>
            <a:r>
              <a:rPr lang="en-GB" sz="4800" dirty="0" err="1" smtClean="0"/>
              <a:t>од</a:t>
            </a:r>
            <a:r>
              <a:rPr lang="en-GB" sz="4800" dirty="0" smtClean="0"/>
              <a:t> </a:t>
            </a:r>
            <a:r>
              <a:rPr lang="en-GB" sz="4800" dirty="0" err="1" smtClean="0"/>
              <a:t>Родопа</a:t>
            </a:r>
            <a:r>
              <a:rPr lang="en-GB" sz="4800" dirty="0" smtClean="0"/>
              <a:t> и </a:t>
            </a:r>
            <a:r>
              <a:rPr lang="en-GB" sz="4800" dirty="0" err="1" smtClean="0"/>
              <a:t>реке</a:t>
            </a:r>
            <a:r>
              <a:rPr lang="en-GB" sz="4800" dirty="0" smtClean="0"/>
              <a:t> </a:t>
            </a:r>
            <a:r>
              <a:rPr lang="en-GB" sz="4800" dirty="0" err="1" smtClean="0"/>
              <a:t>Струме</a:t>
            </a:r>
            <a:r>
              <a:rPr lang="en-GB" sz="4800" dirty="0" smtClean="0"/>
              <a:t>, а </a:t>
            </a:r>
            <a:r>
              <a:rPr lang="en-GB" sz="4800" dirty="0" err="1" smtClean="0"/>
              <a:t>Бугарска</a:t>
            </a:r>
            <a:r>
              <a:rPr lang="en-GB" sz="4800" dirty="0" smtClean="0"/>
              <a:t> </a:t>
            </a:r>
            <a:r>
              <a:rPr lang="en-GB" sz="4800" dirty="0" err="1" smtClean="0"/>
              <a:t>Србији</a:t>
            </a:r>
            <a:r>
              <a:rPr lang="en-GB" sz="4800" dirty="0" smtClean="0"/>
              <a:t> </a:t>
            </a:r>
            <a:r>
              <a:rPr lang="en-GB" sz="4800" dirty="0" err="1" smtClean="0"/>
              <a:t>на</a:t>
            </a:r>
            <a:r>
              <a:rPr lang="en-GB" sz="4800" dirty="0" smtClean="0"/>
              <a:t> </a:t>
            </a:r>
            <a:r>
              <a:rPr lang="en-GB" sz="4800" dirty="0" err="1" smtClean="0"/>
              <a:t>област</a:t>
            </a:r>
            <a:r>
              <a:rPr lang="en-GB" sz="4800" dirty="0" smtClean="0"/>
              <a:t> </a:t>
            </a:r>
            <a:r>
              <a:rPr lang="en-GB" sz="4800" dirty="0" err="1" smtClean="0"/>
              <a:t>северно</a:t>
            </a:r>
            <a:r>
              <a:rPr lang="en-GB" sz="4800" dirty="0" smtClean="0"/>
              <a:t> и </a:t>
            </a:r>
            <a:r>
              <a:rPr lang="en-GB" sz="4800" dirty="0" err="1" smtClean="0"/>
              <a:t>западно</a:t>
            </a:r>
            <a:r>
              <a:rPr lang="en-GB" sz="4800" dirty="0" smtClean="0"/>
              <a:t> </a:t>
            </a:r>
            <a:r>
              <a:rPr lang="en-GB" sz="4800" dirty="0" err="1" smtClean="0"/>
              <a:t>од</a:t>
            </a:r>
            <a:r>
              <a:rPr lang="en-GB" sz="4800" dirty="0" smtClean="0"/>
              <a:t> </a:t>
            </a:r>
            <a:r>
              <a:rPr lang="en-GB" sz="4800" dirty="0" err="1" smtClean="0"/>
              <a:t>Шар-Планине</a:t>
            </a:r>
            <a:r>
              <a:rPr lang="en-GB" sz="4800" dirty="0" smtClean="0"/>
              <a:t>. </a:t>
            </a:r>
            <a:r>
              <a:rPr lang="en-GB" sz="4800" dirty="0" err="1" smtClean="0"/>
              <a:t>Што</a:t>
            </a:r>
            <a:r>
              <a:rPr lang="en-GB" sz="4800" dirty="0" smtClean="0"/>
              <a:t> </a:t>
            </a:r>
            <a:r>
              <a:rPr lang="en-GB" sz="4800" dirty="0" err="1" smtClean="0"/>
              <a:t>се</a:t>
            </a:r>
            <a:r>
              <a:rPr lang="en-GB" sz="4800" dirty="0" smtClean="0"/>
              <a:t> </a:t>
            </a:r>
            <a:r>
              <a:rPr lang="en-GB" sz="4800" dirty="0" err="1" smtClean="0"/>
              <a:t>тиче</a:t>
            </a:r>
            <a:r>
              <a:rPr lang="en-GB" sz="4800" dirty="0" smtClean="0"/>
              <a:t> </a:t>
            </a:r>
            <a:r>
              <a:rPr lang="en-GB" sz="4800" dirty="0" err="1" smtClean="0"/>
              <a:t>територије</a:t>
            </a:r>
            <a:r>
              <a:rPr lang="en-GB" sz="4800" dirty="0" smtClean="0"/>
              <a:t> </a:t>
            </a:r>
            <a:r>
              <a:rPr lang="en-GB" sz="4800" dirty="0" err="1" smtClean="0"/>
              <a:t>између</a:t>
            </a:r>
            <a:r>
              <a:rPr lang="en-GB" sz="4800" dirty="0" smtClean="0"/>
              <a:t> </a:t>
            </a:r>
            <a:r>
              <a:rPr lang="en-GB" sz="4800" dirty="0" err="1" smtClean="0"/>
              <a:t>Шар-Планине</a:t>
            </a:r>
            <a:r>
              <a:rPr lang="en-GB" sz="4800" dirty="0" smtClean="0"/>
              <a:t> и </a:t>
            </a:r>
            <a:r>
              <a:rPr lang="en-GB" sz="4800" dirty="0" err="1" smtClean="0"/>
              <a:t>Родопа</a:t>
            </a:r>
            <a:r>
              <a:rPr lang="en-GB" sz="4800" dirty="0" smtClean="0"/>
              <a:t>, </a:t>
            </a:r>
            <a:r>
              <a:rPr lang="en-GB" sz="4800" dirty="0" err="1" smtClean="0"/>
              <a:t>Архипелага</a:t>
            </a:r>
            <a:r>
              <a:rPr lang="en-GB" sz="4800" dirty="0" smtClean="0"/>
              <a:t> и </a:t>
            </a:r>
            <a:r>
              <a:rPr lang="en-GB" sz="4800" dirty="0" err="1" smtClean="0"/>
              <a:t>Охридског</a:t>
            </a:r>
            <a:r>
              <a:rPr lang="en-GB" sz="4800" dirty="0" smtClean="0"/>
              <a:t> </a:t>
            </a:r>
            <a:r>
              <a:rPr lang="en-GB" sz="4800" dirty="0" err="1" smtClean="0"/>
              <a:t>језера</a:t>
            </a:r>
            <a:r>
              <a:rPr lang="en-GB" sz="4800" dirty="0" smtClean="0"/>
              <a:t>, </a:t>
            </a:r>
            <a:r>
              <a:rPr lang="en-GB" sz="4800" dirty="0" err="1" smtClean="0"/>
              <a:t>ако</a:t>
            </a:r>
            <a:r>
              <a:rPr lang="en-GB" sz="4800" dirty="0" smtClean="0"/>
              <a:t> </a:t>
            </a:r>
            <a:r>
              <a:rPr lang="en-GB" sz="4800" dirty="0" err="1" smtClean="0"/>
              <a:t>се</a:t>
            </a:r>
            <a:r>
              <a:rPr lang="en-GB" sz="4800" dirty="0" smtClean="0"/>
              <a:t> </a:t>
            </a:r>
            <a:r>
              <a:rPr lang="en-GB" sz="4800" dirty="0" err="1" smtClean="0"/>
              <a:t>обе</a:t>
            </a:r>
            <a:r>
              <a:rPr lang="en-GB" sz="4800" dirty="0" smtClean="0"/>
              <a:t> </a:t>
            </a:r>
            <a:r>
              <a:rPr lang="en-GB" sz="4800" dirty="0" err="1" smtClean="0"/>
              <a:t>стране</a:t>
            </a:r>
            <a:r>
              <a:rPr lang="en-GB" sz="4800" dirty="0" smtClean="0"/>
              <a:t> </a:t>
            </a:r>
            <a:r>
              <a:rPr lang="en-GB" sz="4800" dirty="0" err="1" smtClean="0"/>
              <a:t>увере</a:t>
            </a:r>
            <a:r>
              <a:rPr lang="en-GB" sz="4800" dirty="0" smtClean="0"/>
              <a:t> </a:t>
            </a:r>
            <a:r>
              <a:rPr lang="en-GB" sz="4800" dirty="0" err="1" smtClean="0"/>
              <a:t>да</a:t>
            </a:r>
            <a:r>
              <a:rPr lang="en-GB" sz="4800" dirty="0" smtClean="0"/>
              <a:t> </a:t>
            </a:r>
            <a:r>
              <a:rPr lang="en-GB" sz="4800" dirty="0" err="1" smtClean="0"/>
              <a:t>је</a:t>
            </a:r>
            <a:r>
              <a:rPr lang="en-GB" sz="4800" dirty="0" smtClean="0"/>
              <a:t> </a:t>
            </a:r>
            <a:r>
              <a:rPr lang="en-GB" sz="4800" dirty="0" err="1" smtClean="0"/>
              <a:t>немогуће</a:t>
            </a:r>
            <a:r>
              <a:rPr lang="en-GB" sz="4800" dirty="0" smtClean="0"/>
              <a:t> </a:t>
            </a:r>
            <a:r>
              <a:rPr lang="en-GB" sz="4800" dirty="0" err="1" smtClean="0"/>
              <a:t>организовати</a:t>
            </a:r>
            <a:r>
              <a:rPr lang="en-GB" sz="4800" dirty="0" smtClean="0"/>
              <a:t> </a:t>
            </a:r>
            <a:r>
              <a:rPr lang="en-GB" sz="4800" dirty="0" err="1" smtClean="0"/>
              <a:t>је</a:t>
            </a:r>
            <a:r>
              <a:rPr lang="en-GB" sz="4800" dirty="0" smtClean="0"/>
              <a:t> </a:t>
            </a:r>
            <a:r>
              <a:rPr lang="en-GB" sz="4800" dirty="0" err="1" smtClean="0"/>
              <a:t>као</a:t>
            </a:r>
            <a:r>
              <a:rPr lang="en-GB" sz="4800" dirty="0" smtClean="0"/>
              <a:t> </a:t>
            </a:r>
            <a:r>
              <a:rPr lang="en-GB" sz="4800" dirty="0" err="1" smtClean="0"/>
              <a:t>аутономну</a:t>
            </a:r>
            <a:r>
              <a:rPr lang="en-GB" sz="4800" dirty="0" smtClean="0"/>
              <a:t> </a:t>
            </a:r>
            <a:r>
              <a:rPr lang="en-GB" sz="4800" dirty="0" err="1" smtClean="0"/>
              <a:t>област</a:t>
            </a:r>
            <a:r>
              <a:rPr lang="en-GB" sz="4800" dirty="0" smtClean="0"/>
              <a:t>, с </a:t>
            </a:r>
            <a:r>
              <a:rPr lang="en-GB" sz="4800" dirty="0" err="1" smtClean="0"/>
              <a:t>њом</a:t>
            </a:r>
            <a:r>
              <a:rPr lang="en-GB" sz="4800" dirty="0" smtClean="0"/>
              <a:t> </a:t>
            </a:r>
            <a:r>
              <a:rPr lang="en-GB" sz="4800" dirty="0" err="1" smtClean="0"/>
              <a:t>ће</a:t>
            </a:r>
            <a:r>
              <a:rPr lang="en-GB" sz="4800" dirty="0" smtClean="0"/>
              <a:t> </a:t>
            </a:r>
            <a:r>
              <a:rPr lang="en-GB" sz="4800" dirty="0" err="1" smtClean="0"/>
              <a:t>се</a:t>
            </a:r>
            <a:r>
              <a:rPr lang="en-GB" sz="4800" dirty="0" smtClean="0"/>
              <a:t> </a:t>
            </a:r>
            <a:r>
              <a:rPr lang="en-GB" sz="4800" dirty="0" err="1" smtClean="0"/>
              <a:t>поступити</a:t>
            </a:r>
            <a:r>
              <a:rPr lang="en-GB" sz="4800" dirty="0" smtClean="0"/>
              <a:t> </a:t>
            </a:r>
            <a:r>
              <a:rPr lang="en-GB" sz="4800" dirty="0" err="1" smtClean="0"/>
              <a:t>на</a:t>
            </a:r>
            <a:r>
              <a:rPr lang="en-GB" sz="4800" dirty="0" smtClean="0"/>
              <a:t> </a:t>
            </a:r>
            <a:r>
              <a:rPr lang="en-GB" sz="4800" dirty="0" err="1" smtClean="0"/>
              <a:t>основу</a:t>
            </a:r>
            <a:r>
              <a:rPr lang="en-GB" sz="4800" dirty="0" smtClean="0"/>
              <a:t> </a:t>
            </a:r>
            <a:r>
              <a:rPr lang="en-GB" sz="4800" dirty="0" err="1" smtClean="0"/>
              <a:t>ове</a:t>
            </a:r>
            <a:r>
              <a:rPr lang="en-GB" sz="4800" dirty="0" smtClean="0"/>
              <a:t> </a:t>
            </a:r>
            <a:r>
              <a:rPr lang="en-GB" sz="4800" dirty="0" err="1" smtClean="0"/>
              <a:t>изјаве</a:t>
            </a:r>
            <a:r>
              <a:rPr lang="en-GB" sz="4800" dirty="0" smtClean="0"/>
              <a:t>: </a:t>
            </a:r>
            <a:r>
              <a:rPr lang="en-GB" sz="4800" dirty="0" err="1" smtClean="0"/>
              <a:t>Србија</a:t>
            </a:r>
            <a:r>
              <a:rPr lang="en-GB" sz="4800" dirty="0" smtClean="0"/>
              <a:t> </a:t>
            </a:r>
            <a:r>
              <a:rPr lang="en-GB" sz="4800" dirty="0" err="1" smtClean="0"/>
              <a:t>се</a:t>
            </a:r>
            <a:r>
              <a:rPr lang="en-GB" sz="4800" dirty="0" smtClean="0"/>
              <a:t> </a:t>
            </a:r>
            <a:r>
              <a:rPr lang="en-GB" sz="4800" dirty="0" err="1" smtClean="0"/>
              <a:t>обвезује</a:t>
            </a:r>
            <a:r>
              <a:rPr lang="en-GB" sz="4800" dirty="0" smtClean="0"/>
              <a:t> </a:t>
            </a:r>
            <a:r>
              <a:rPr lang="en-GB" sz="4800" dirty="0" err="1" smtClean="0"/>
              <a:t>да</a:t>
            </a:r>
            <a:r>
              <a:rPr lang="en-GB" sz="4800" dirty="0" smtClean="0"/>
              <a:t> </a:t>
            </a:r>
            <a:r>
              <a:rPr lang="en-GB" sz="4800" dirty="0" err="1" smtClean="0"/>
              <a:t>не</a:t>
            </a:r>
            <a:r>
              <a:rPr lang="en-GB" sz="4800" dirty="0" smtClean="0"/>
              <a:t> </a:t>
            </a:r>
            <a:r>
              <a:rPr lang="en-GB" sz="4800" dirty="0" err="1" smtClean="0"/>
              <a:t>тражи</a:t>
            </a:r>
            <a:r>
              <a:rPr lang="en-GB" sz="4800" dirty="0" smtClean="0"/>
              <a:t> </a:t>
            </a:r>
            <a:r>
              <a:rPr lang="en-GB" sz="4800" dirty="0" err="1" smtClean="0"/>
              <a:t>ништа</a:t>
            </a:r>
            <a:r>
              <a:rPr lang="en-GB" sz="4800" dirty="0" smtClean="0"/>
              <a:t> </a:t>
            </a:r>
            <a:r>
              <a:rPr lang="en-GB" sz="4800" dirty="0" err="1" smtClean="0"/>
              <a:t>преко</a:t>
            </a:r>
            <a:r>
              <a:rPr lang="en-GB" sz="4800" dirty="0" smtClean="0"/>
              <a:t> </a:t>
            </a:r>
            <a:r>
              <a:rPr lang="en-GB" sz="4800" dirty="0" err="1" smtClean="0"/>
              <a:t>линије</a:t>
            </a:r>
            <a:r>
              <a:rPr lang="en-GB" sz="4800" dirty="0" smtClean="0"/>
              <a:t> </a:t>
            </a:r>
            <a:r>
              <a:rPr lang="en-GB" sz="4800" dirty="0" err="1" smtClean="0"/>
              <a:t>која</a:t>
            </a:r>
            <a:r>
              <a:rPr lang="en-GB" sz="4800" dirty="0" smtClean="0"/>
              <a:t> </a:t>
            </a:r>
            <a:r>
              <a:rPr lang="en-GB" sz="4800" dirty="0" err="1" smtClean="0"/>
              <a:t>полази</a:t>
            </a:r>
            <a:r>
              <a:rPr lang="en-GB" sz="4800" dirty="0" smtClean="0"/>
              <a:t> </a:t>
            </a:r>
            <a:r>
              <a:rPr lang="en-GB" sz="4800" dirty="0" err="1" smtClean="0"/>
              <a:t>од</a:t>
            </a:r>
            <a:r>
              <a:rPr lang="en-GB" sz="4800" dirty="0" smtClean="0"/>
              <a:t> </a:t>
            </a:r>
            <a:r>
              <a:rPr lang="en-GB" sz="4800" dirty="0" err="1" smtClean="0"/>
              <a:t>Големог</a:t>
            </a:r>
            <a:r>
              <a:rPr lang="en-GB" sz="4800" dirty="0" smtClean="0"/>
              <a:t> </a:t>
            </a:r>
            <a:r>
              <a:rPr lang="en-GB" sz="4800" dirty="0" err="1" smtClean="0"/>
              <a:t>врха</a:t>
            </a:r>
            <a:r>
              <a:rPr lang="en-GB" sz="4800" dirty="0" smtClean="0"/>
              <a:t> </a:t>
            </a:r>
            <a:r>
              <a:rPr lang="en-GB" sz="4800" dirty="0" err="1" smtClean="0"/>
              <a:t>на</a:t>
            </a:r>
            <a:r>
              <a:rPr lang="en-GB" sz="4800" dirty="0" smtClean="0"/>
              <a:t> </a:t>
            </a:r>
            <a:r>
              <a:rPr lang="en-GB" sz="4800" dirty="0" err="1" smtClean="0"/>
              <a:t>турско-бугарској</a:t>
            </a:r>
            <a:r>
              <a:rPr lang="en-GB" sz="4800" dirty="0" smtClean="0"/>
              <a:t> </a:t>
            </a:r>
            <a:r>
              <a:rPr lang="en-GB" sz="4800" dirty="0" err="1" smtClean="0"/>
              <a:t>граници</a:t>
            </a:r>
            <a:r>
              <a:rPr lang="en-GB" sz="4800" dirty="0" smtClean="0"/>
              <a:t> (</a:t>
            </a:r>
            <a:r>
              <a:rPr lang="en-GB" sz="4800" dirty="0" err="1" smtClean="0"/>
              <a:t>северно</a:t>
            </a:r>
            <a:r>
              <a:rPr lang="en-GB" sz="4800" dirty="0" smtClean="0"/>
              <a:t> </a:t>
            </a:r>
            <a:r>
              <a:rPr lang="en-GB" sz="4800" dirty="0" err="1" smtClean="0"/>
              <a:t>од</a:t>
            </a:r>
            <a:r>
              <a:rPr lang="en-GB" sz="4800" dirty="0" smtClean="0"/>
              <a:t> </a:t>
            </a:r>
            <a:r>
              <a:rPr lang="en-GB" sz="4800" dirty="0" err="1" smtClean="0"/>
              <a:t>Криве</a:t>
            </a:r>
            <a:r>
              <a:rPr lang="en-GB" sz="4800" dirty="0" smtClean="0"/>
              <a:t> </a:t>
            </a:r>
            <a:r>
              <a:rPr lang="en-GB" sz="4800" dirty="0" err="1" smtClean="0"/>
              <a:t>паланке</a:t>
            </a:r>
            <a:r>
              <a:rPr lang="en-GB" sz="4800" dirty="0" smtClean="0"/>
              <a:t>) и </a:t>
            </a:r>
            <a:r>
              <a:rPr lang="en-GB" sz="4800" dirty="0" err="1" smtClean="0"/>
              <a:t>иде</a:t>
            </a:r>
            <a:r>
              <a:rPr lang="en-GB" sz="4800" dirty="0" smtClean="0"/>
              <a:t> </a:t>
            </a:r>
            <a:r>
              <a:rPr lang="en-GB" sz="4800" dirty="0" err="1" smtClean="0"/>
              <a:t>углавном</a:t>
            </a:r>
            <a:r>
              <a:rPr lang="en-GB" sz="4800" dirty="0" smtClean="0"/>
              <a:t> </a:t>
            </a:r>
            <a:r>
              <a:rPr lang="en-GB" sz="4800" dirty="0" err="1" smtClean="0"/>
              <a:t>југозападним</a:t>
            </a:r>
            <a:r>
              <a:rPr lang="en-GB" sz="4800" dirty="0" smtClean="0"/>
              <a:t> </a:t>
            </a:r>
            <a:r>
              <a:rPr lang="en-GB" sz="4800" dirty="0" err="1" smtClean="0"/>
              <a:t>правцем</a:t>
            </a:r>
            <a:r>
              <a:rPr lang="en-GB" sz="4800" dirty="0" smtClean="0"/>
              <a:t>, </a:t>
            </a:r>
            <a:r>
              <a:rPr lang="en-GB" sz="4800" dirty="0" err="1" smtClean="0"/>
              <a:t>до</a:t>
            </a:r>
            <a:r>
              <a:rPr lang="en-GB" sz="4800" dirty="0" smtClean="0"/>
              <a:t> </a:t>
            </a:r>
            <a:r>
              <a:rPr lang="en-GB" sz="4800" dirty="0" err="1" smtClean="0"/>
              <a:t>манастира</a:t>
            </a:r>
            <a:r>
              <a:rPr lang="en-GB" sz="4800" dirty="0" smtClean="0"/>
              <a:t> </a:t>
            </a:r>
            <a:r>
              <a:rPr lang="en-GB" sz="4800" dirty="0" err="1" smtClean="0"/>
              <a:t>Губавца</a:t>
            </a:r>
            <a:r>
              <a:rPr lang="en-GB" sz="4800" dirty="0" smtClean="0"/>
              <a:t>, </a:t>
            </a:r>
            <a:r>
              <a:rPr lang="en-GB" sz="4800" dirty="0" err="1" smtClean="0"/>
              <a:t>на</a:t>
            </a:r>
            <a:r>
              <a:rPr lang="en-GB" sz="4800" dirty="0" smtClean="0"/>
              <a:t> </a:t>
            </a:r>
            <a:r>
              <a:rPr lang="en-GB" sz="4800" dirty="0" err="1" smtClean="0"/>
              <a:t>Охридском</a:t>
            </a:r>
            <a:r>
              <a:rPr lang="en-GB" sz="4800" dirty="0" smtClean="0"/>
              <a:t> </a:t>
            </a:r>
            <a:r>
              <a:rPr lang="en-GB" sz="4800" dirty="0" err="1" smtClean="0"/>
              <a:t>језеру</a:t>
            </a:r>
            <a:r>
              <a:rPr lang="en-GB" sz="4800" dirty="0" smtClean="0"/>
              <a:t>. </a:t>
            </a:r>
            <a:r>
              <a:rPr lang="en-GB" sz="4800" dirty="0" err="1" smtClean="0"/>
              <a:t>Бугарска</a:t>
            </a:r>
            <a:r>
              <a:rPr lang="en-GB" sz="4800" dirty="0" smtClean="0"/>
              <a:t> </a:t>
            </a:r>
            <a:r>
              <a:rPr lang="en-GB" sz="4800" dirty="0" err="1" smtClean="0"/>
              <a:t>се</a:t>
            </a:r>
            <a:r>
              <a:rPr lang="en-GB" sz="4800" dirty="0" smtClean="0"/>
              <a:t> </a:t>
            </a:r>
            <a:r>
              <a:rPr lang="en-GB" sz="4800" dirty="0" err="1" smtClean="0"/>
              <a:t>обавезује</a:t>
            </a:r>
            <a:r>
              <a:rPr lang="en-GB" sz="4800" dirty="0" smtClean="0"/>
              <a:t> </a:t>
            </a:r>
            <a:r>
              <a:rPr lang="en-GB" sz="4800" dirty="0" err="1" smtClean="0"/>
              <a:t>да</a:t>
            </a:r>
            <a:r>
              <a:rPr lang="en-GB" sz="4800" dirty="0" smtClean="0"/>
              <a:t> </a:t>
            </a:r>
            <a:r>
              <a:rPr lang="en-GB" sz="4800" dirty="0" err="1" smtClean="0"/>
              <a:t>прихвати</a:t>
            </a:r>
            <a:r>
              <a:rPr lang="en-GB" sz="4800" dirty="0" smtClean="0"/>
              <a:t> </a:t>
            </a:r>
            <a:r>
              <a:rPr lang="en-GB" sz="4800" dirty="0" err="1" smtClean="0"/>
              <a:t>ту</a:t>
            </a:r>
            <a:r>
              <a:rPr lang="en-GB" sz="4800" dirty="0" smtClean="0"/>
              <a:t> </a:t>
            </a:r>
            <a:r>
              <a:rPr lang="en-GB" sz="4800" dirty="0" err="1" smtClean="0"/>
              <a:t>границу</a:t>
            </a:r>
            <a:r>
              <a:rPr lang="en-GB" sz="4800" dirty="0" smtClean="0"/>
              <a:t>, </a:t>
            </a:r>
            <a:r>
              <a:rPr lang="en-GB" sz="4800" dirty="0" err="1" smtClean="0"/>
              <a:t>ако</a:t>
            </a:r>
            <a:r>
              <a:rPr lang="en-GB" sz="4800" dirty="0" smtClean="0"/>
              <a:t> </a:t>
            </a:r>
            <a:r>
              <a:rPr lang="en-GB" sz="4800" dirty="0" err="1" smtClean="0"/>
              <a:t>се</a:t>
            </a:r>
            <a:r>
              <a:rPr lang="en-GB" sz="4800" dirty="0" smtClean="0"/>
              <a:t> </a:t>
            </a:r>
            <a:r>
              <a:rPr lang="en-GB" sz="4800" dirty="0" err="1" smtClean="0"/>
              <a:t>његово</a:t>
            </a:r>
            <a:r>
              <a:rPr lang="en-GB" sz="4800" dirty="0" smtClean="0"/>
              <a:t> </a:t>
            </a:r>
            <a:r>
              <a:rPr lang="en-GB" sz="4800" dirty="0" err="1" smtClean="0"/>
              <a:t>величанство</a:t>
            </a:r>
            <a:r>
              <a:rPr lang="en-GB" sz="4800" dirty="0" smtClean="0"/>
              <a:t> </a:t>
            </a:r>
            <a:r>
              <a:rPr lang="en-GB" sz="4800" dirty="0" err="1" smtClean="0"/>
              <a:t>руски</a:t>
            </a:r>
            <a:r>
              <a:rPr lang="en-GB" sz="4800" dirty="0" smtClean="0"/>
              <a:t> </a:t>
            </a:r>
            <a:r>
              <a:rPr lang="en-GB" sz="4800" dirty="0" err="1" smtClean="0"/>
              <a:t>цар</a:t>
            </a:r>
            <a:r>
              <a:rPr lang="en-GB" sz="4800" dirty="0" smtClean="0"/>
              <a:t>, </a:t>
            </a:r>
            <a:r>
              <a:rPr lang="en-GB" sz="4800" dirty="0" err="1" smtClean="0"/>
              <a:t>који</a:t>
            </a:r>
            <a:r>
              <a:rPr lang="en-GB" sz="4800" dirty="0" smtClean="0"/>
              <a:t> </a:t>
            </a:r>
            <a:r>
              <a:rPr lang="en-GB" sz="4800" dirty="0" err="1" smtClean="0"/>
              <a:t>ће</a:t>
            </a:r>
            <a:r>
              <a:rPr lang="en-GB" sz="4800" dirty="0" smtClean="0"/>
              <a:t> </a:t>
            </a:r>
            <a:r>
              <a:rPr lang="en-GB" sz="4800" dirty="0" err="1" smtClean="0"/>
              <a:t>бити</a:t>
            </a:r>
            <a:r>
              <a:rPr lang="en-GB" sz="4800" dirty="0" smtClean="0"/>
              <a:t> </a:t>
            </a:r>
            <a:r>
              <a:rPr lang="en-GB" sz="4800" dirty="0" err="1" smtClean="0"/>
              <a:t>умољен</a:t>
            </a:r>
            <a:r>
              <a:rPr lang="en-GB" sz="4800" dirty="0" smtClean="0"/>
              <a:t> </a:t>
            </a:r>
            <a:r>
              <a:rPr lang="en-GB" sz="4800" dirty="0" err="1" smtClean="0"/>
              <a:t>да</a:t>
            </a:r>
            <a:r>
              <a:rPr lang="en-GB" sz="4800" dirty="0" smtClean="0"/>
              <a:t> </a:t>
            </a:r>
            <a:r>
              <a:rPr lang="en-GB" sz="4800" dirty="0" err="1" smtClean="0"/>
              <a:t>реши</a:t>
            </a:r>
            <a:r>
              <a:rPr lang="en-GB" sz="4800" dirty="0" smtClean="0"/>
              <a:t> </a:t>
            </a:r>
            <a:r>
              <a:rPr lang="en-GB" sz="4800" dirty="0" err="1" smtClean="0"/>
              <a:t>арбитражно</a:t>
            </a:r>
            <a:r>
              <a:rPr lang="en-GB" sz="4800" dirty="0" smtClean="0"/>
              <a:t> </a:t>
            </a:r>
            <a:r>
              <a:rPr lang="en-GB" sz="4800" dirty="0" err="1" smtClean="0"/>
              <a:t>ово</a:t>
            </a:r>
            <a:r>
              <a:rPr lang="en-GB" sz="4800" dirty="0" smtClean="0"/>
              <a:t> </a:t>
            </a:r>
            <a:r>
              <a:rPr lang="en-GB" sz="4800" dirty="0" err="1" smtClean="0"/>
              <a:t>питање</a:t>
            </a:r>
            <a:r>
              <a:rPr lang="en-GB" sz="4800" dirty="0" smtClean="0"/>
              <a:t>.</a:t>
            </a:r>
            <a:endParaRPr lang="en-US" sz="4800" dirty="0" smtClean="0"/>
          </a:p>
          <a:p>
            <a:pPr algn="just">
              <a:buNone/>
            </a:pPr>
            <a:endParaRPr lang="en-US" sz="4800" dirty="0" smtClean="0"/>
          </a:p>
          <a:p>
            <a:pPr algn="just"/>
            <a:endParaRPr lang="en-US" sz="4800" dirty="0"/>
          </a:p>
        </p:txBody>
      </p:sp>
      <p:sp>
        <p:nvSpPr>
          <p:cNvPr id="4" name="Rectangle 3"/>
          <p:cNvSpPr/>
          <p:nvPr/>
        </p:nvSpPr>
        <p:spPr>
          <a:xfrm>
            <a:off x="3051840" y="3244334"/>
            <a:ext cx="184731" cy="369332"/>
          </a:xfrm>
          <a:prstGeom prst="rect">
            <a:avLst/>
          </a:prstGeom>
        </p:spPr>
        <p:txBody>
          <a:bodyPr wrap="none">
            <a:spAutoFit/>
          </a:bodyPr>
          <a:lstStyle/>
          <a:p>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b="1" dirty="0" smtClean="0"/>
              <a:t>ПРВИ БАЛКАНСКИ РАТ</a:t>
            </a:r>
            <a:r>
              <a:rPr lang="en-US" sz="2800" b="1" dirty="0" smtClean="0"/>
              <a:t/>
            </a:r>
            <a:br>
              <a:rPr lang="en-US" sz="2800" b="1" dirty="0" smtClean="0"/>
            </a:br>
            <a:endParaRPr lang="en-US" sz="2800" b="1" dirty="0"/>
          </a:p>
        </p:txBody>
      </p:sp>
      <p:sp>
        <p:nvSpPr>
          <p:cNvPr id="3" name="Content Placeholder 2"/>
          <p:cNvSpPr>
            <a:spLocks noGrp="1"/>
          </p:cNvSpPr>
          <p:nvPr>
            <p:ph idx="1"/>
          </p:nvPr>
        </p:nvSpPr>
        <p:spPr>
          <a:xfrm>
            <a:off x="0" y="1524000"/>
            <a:ext cx="8229600" cy="4525963"/>
          </a:xfrm>
        </p:spPr>
        <p:txBody>
          <a:bodyPr>
            <a:normAutofit fontScale="25000" lnSpcReduction="20000"/>
          </a:bodyPr>
          <a:lstStyle/>
          <a:p>
            <a:pPr algn="just"/>
            <a:r>
              <a:rPr lang="en-US" sz="6400" dirty="0" err="1" smtClean="0"/>
              <a:t>Одлучност</a:t>
            </a:r>
            <a:r>
              <a:rPr lang="en-US" sz="6400" dirty="0" smtClean="0"/>
              <a:t> </a:t>
            </a:r>
            <a:r>
              <a:rPr lang="en-US" sz="6400" dirty="0" err="1" smtClean="0"/>
              <a:t>четири</a:t>
            </a:r>
            <a:r>
              <a:rPr lang="en-US" sz="6400" dirty="0" smtClean="0"/>
              <a:t> </a:t>
            </a:r>
            <a:r>
              <a:rPr lang="en-US" sz="6400" dirty="0" err="1" smtClean="0"/>
              <a:t>балканске</a:t>
            </a:r>
            <a:r>
              <a:rPr lang="en-US" sz="6400" dirty="0" smtClean="0"/>
              <a:t> </a:t>
            </a:r>
            <a:r>
              <a:rPr lang="en-US" sz="6400" dirty="0" err="1" smtClean="0"/>
              <a:t>државе</a:t>
            </a:r>
            <a:r>
              <a:rPr lang="en-US" sz="6400" dirty="0" smtClean="0"/>
              <a:t> 1912. </a:t>
            </a:r>
            <a:r>
              <a:rPr lang="en-US" sz="6400" dirty="0" err="1" smtClean="0"/>
              <a:t>године</a:t>
            </a:r>
            <a:r>
              <a:rPr lang="en-US" sz="6400" dirty="0" smtClean="0"/>
              <a:t>, </a:t>
            </a:r>
            <a:r>
              <a:rPr lang="en-US" sz="6400" dirty="0" err="1" smtClean="0"/>
              <a:t>да</a:t>
            </a:r>
            <a:r>
              <a:rPr lang="en-US" sz="6400" dirty="0" smtClean="0"/>
              <a:t> </a:t>
            </a:r>
            <a:r>
              <a:rPr lang="en-US" sz="6400" dirty="0" err="1" smtClean="0"/>
              <a:t>се</a:t>
            </a:r>
            <a:r>
              <a:rPr lang="en-US" sz="6400" dirty="0" smtClean="0"/>
              <a:t> у </a:t>
            </a:r>
            <a:r>
              <a:rPr lang="en-US" sz="6400" dirty="0" err="1" smtClean="0"/>
              <a:t>рату</a:t>
            </a:r>
            <a:r>
              <a:rPr lang="en-US" sz="6400" dirty="0" smtClean="0"/>
              <a:t> </a:t>
            </a:r>
            <a:r>
              <a:rPr lang="en-US" sz="6400" dirty="0" err="1" smtClean="0"/>
              <a:t>са</a:t>
            </a:r>
            <a:r>
              <a:rPr lang="en-US" sz="6400" dirty="0" smtClean="0"/>
              <a:t> </a:t>
            </a:r>
            <a:r>
              <a:rPr lang="en-US" sz="6400" dirty="0" err="1" smtClean="0"/>
              <a:t>Турском</a:t>
            </a:r>
            <a:r>
              <a:rPr lang="en-US" sz="6400" dirty="0" smtClean="0"/>
              <a:t> </a:t>
            </a:r>
            <a:r>
              <a:rPr lang="en-US" sz="6400" dirty="0" err="1" smtClean="0"/>
              <a:t>реше</a:t>
            </a:r>
            <a:r>
              <a:rPr lang="en-US" sz="6400" dirty="0" smtClean="0"/>
              <a:t> </a:t>
            </a:r>
            <a:r>
              <a:rPr lang="en-US" sz="6400" dirty="0" err="1" smtClean="0"/>
              <a:t>њеног</a:t>
            </a:r>
            <a:r>
              <a:rPr lang="en-US" sz="6400" dirty="0" smtClean="0"/>
              <a:t> п</a:t>
            </a:r>
            <a:r>
              <a:rPr lang="sr-Cyrl-CS" sz="6400" dirty="0" smtClean="0"/>
              <a:t>р</a:t>
            </a:r>
            <a:r>
              <a:rPr lang="en-US" sz="6400" dirty="0" err="1" smtClean="0"/>
              <a:t>исуства</a:t>
            </a:r>
            <a:r>
              <a:rPr lang="en-US" sz="6400" dirty="0" smtClean="0"/>
              <a:t> </a:t>
            </a:r>
            <a:r>
              <a:rPr lang="en-US" sz="6400" dirty="0" err="1" smtClean="0"/>
              <a:t>на</a:t>
            </a:r>
            <a:r>
              <a:rPr lang="en-US" sz="6400" dirty="0" smtClean="0"/>
              <a:t> </a:t>
            </a:r>
            <a:r>
              <a:rPr lang="en-US" sz="6400" dirty="0" err="1" smtClean="0"/>
              <a:t>Балкану</a:t>
            </a:r>
            <a:r>
              <a:rPr lang="en-US" sz="6400" dirty="0" smtClean="0"/>
              <a:t>, </a:t>
            </a:r>
            <a:r>
              <a:rPr lang="en-US" sz="6400" dirty="0" err="1" smtClean="0"/>
              <a:t>био</a:t>
            </a:r>
            <a:r>
              <a:rPr lang="en-US" sz="6400" dirty="0" smtClean="0"/>
              <a:t> </a:t>
            </a:r>
            <a:r>
              <a:rPr lang="en-US" sz="6400" dirty="0" err="1" smtClean="0"/>
              <a:t>је</a:t>
            </a:r>
            <a:r>
              <a:rPr lang="en-US" sz="6400" dirty="0" smtClean="0"/>
              <a:t> </a:t>
            </a:r>
            <a:r>
              <a:rPr lang="en-US" sz="6400" dirty="0" err="1" smtClean="0"/>
              <a:t>догађај</a:t>
            </a:r>
            <a:r>
              <a:rPr lang="en-US" sz="6400" dirty="0" smtClean="0"/>
              <a:t> </a:t>
            </a:r>
            <a:r>
              <a:rPr lang="en-US" sz="6400" dirty="0" err="1" smtClean="0"/>
              <a:t>који</a:t>
            </a:r>
            <a:r>
              <a:rPr lang="en-US" sz="6400" dirty="0" smtClean="0"/>
              <a:t> </a:t>
            </a:r>
            <a:r>
              <a:rPr lang="en-US" sz="6400" dirty="0" err="1" smtClean="0"/>
              <a:t>није</a:t>
            </a:r>
            <a:r>
              <a:rPr lang="en-US" sz="6400" dirty="0" smtClean="0"/>
              <a:t> </a:t>
            </a:r>
            <a:r>
              <a:rPr lang="en-US" sz="6400" dirty="0" err="1" smtClean="0"/>
              <a:t>остао</a:t>
            </a:r>
            <a:r>
              <a:rPr lang="en-US" sz="6400" dirty="0" smtClean="0"/>
              <a:t> </a:t>
            </a:r>
            <a:r>
              <a:rPr lang="en-US" sz="6400" dirty="0" err="1" smtClean="0"/>
              <a:t>без</a:t>
            </a:r>
            <a:r>
              <a:rPr lang="en-US" sz="6400" dirty="0" smtClean="0"/>
              <a:t> </a:t>
            </a:r>
            <a:r>
              <a:rPr lang="en-US" sz="6400" dirty="0" err="1" smtClean="0"/>
              <a:t>крупних</a:t>
            </a:r>
            <a:r>
              <a:rPr lang="en-US" sz="6400" dirty="0" smtClean="0"/>
              <a:t> </a:t>
            </a:r>
            <a:r>
              <a:rPr lang="en-US" sz="6400" dirty="0" err="1" smtClean="0"/>
              <a:t>последица</a:t>
            </a:r>
            <a:r>
              <a:rPr lang="en-US" sz="6400" dirty="0" smtClean="0"/>
              <a:t> у </a:t>
            </a:r>
            <a:r>
              <a:rPr lang="en-US" sz="6400" dirty="0" err="1" smtClean="0"/>
              <a:t>међународним</a:t>
            </a:r>
            <a:r>
              <a:rPr lang="en-US" sz="6400" dirty="0" smtClean="0"/>
              <a:t> </a:t>
            </a:r>
            <a:r>
              <a:rPr lang="en-US" sz="6400" dirty="0" err="1" smtClean="0"/>
              <a:t>односима</a:t>
            </a:r>
            <a:r>
              <a:rPr lang="en-US" sz="6400" dirty="0" smtClean="0"/>
              <a:t> у </a:t>
            </a:r>
            <a:r>
              <a:rPr lang="en-US" sz="6400" dirty="0" err="1" smtClean="0"/>
              <a:t>периоду</a:t>
            </a:r>
            <a:r>
              <a:rPr lang="en-US" sz="6400" dirty="0" smtClean="0"/>
              <a:t> </a:t>
            </a:r>
            <a:r>
              <a:rPr lang="en-US" sz="6400" dirty="0" err="1" smtClean="0"/>
              <a:t>пред</a:t>
            </a:r>
            <a:r>
              <a:rPr lang="en-US" sz="6400" dirty="0" smtClean="0"/>
              <a:t> </a:t>
            </a:r>
            <a:r>
              <a:rPr lang="en-US" sz="6400" dirty="0" err="1" smtClean="0"/>
              <a:t>Први</a:t>
            </a:r>
            <a:r>
              <a:rPr lang="en-US" sz="6400" dirty="0" smtClean="0"/>
              <a:t> </a:t>
            </a:r>
            <a:r>
              <a:rPr lang="en-US" sz="6400" dirty="0" err="1" smtClean="0"/>
              <a:t>светски</a:t>
            </a:r>
            <a:r>
              <a:rPr lang="en-US" sz="6400" dirty="0" smtClean="0"/>
              <a:t> </a:t>
            </a:r>
            <a:r>
              <a:rPr lang="en-US" sz="6400" dirty="0" err="1" smtClean="0"/>
              <a:t>рат</a:t>
            </a:r>
            <a:r>
              <a:rPr lang="en-US" sz="6400" dirty="0" smtClean="0"/>
              <a:t>. </a:t>
            </a:r>
            <a:r>
              <a:rPr lang="en-US" sz="6400" dirty="0" err="1" smtClean="0"/>
              <a:t>Војно-политички</a:t>
            </a:r>
            <a:r>
              <a:rPr lang="en-US" sz="6400" dirty="0" smtClean="0"/>
              <a:t> </a:t>
            </a:r>
            <a:r>
              <a:rPr lang="en-US" sz="6400" dirty="0" err="1" smtClean="0"/>
              <a:t>лидери</a:t>
            </a:r>
            <a:r>
              <a:rPr lang="en-US" sz="6400" dirty="0" smtClean="0"/>
              <a:t> </a:t>
            </a:r>
            <a:r>
              <a:rPr lang="en-US" sz="6400" dirty="0" err="1" smtClean="0"/>
              <a:t>балканских</a:t>
            </a:r>
            <a:r>
              <a:rPr lang="en-US" sz="6400" dirty="0" smtClean="0"/>
              <a:t> </a:t>
            </a:r>
            <a:r>
              <a:rPr lang="en-US" sz="6400" dirty="0" err="1" smtClean="0"/>
              <a:t>савезника</a:t>
            </a:r>
            <a:r>
              <a:rPr lang="en-US" sz="6400" dirty="0" smtClean="0"/>
              <a:t>, </a:t>
            </a:r>
            <a:r>
              <a:rPr lang="en-US" sz="6400" dirty="0" err="1" smtClean="0"/>
              <a:t>већ</a:t>
            </a:r>
            <a:r>
              <a:rPr lang="en-US" sz="6400" dirty="0" smtClean="0"/>
              <a:t> </a:t>
            </a:r>
            <a:r>
              <a:rPr lang="en-US" sz="6400" dirty="0" err="1" smtClean="0"/>
              <a:t>на</a:t>
            </a:r>
            <a:r>
              <a:rPr lang="en-US" sz="6400" dirty="0" smtClean="0"/>
              <a:t> </a:t>
            </a:r>
            <a:r>
              <a:rPr lang="en-US" sz="6400" dirty="0" err="1" smtClean="0"/>
              <a:t>почетку</a:t>
            </a:r>
            <a:r>
              <a:rPr lang="en-US" sz="6400" dirty="0" smtClean="0"/>
              <a:t> </a:t>
            </a:r>
            <a:r>
              <a:rPr lang="en-US" sz="6400" dirty="0" err="1" smtClean="0"/>
              <a:t>рата</a:t>
            </a:r>
            <a:r>
              <a:rPr lang="en-US" sz="6400" dirty="0" smtClean="0"/>
              <a:t>, у </a:t>
            </a:r>
            <a:r>
              <a:rPr lang="en-US" sz="6400" dirty="0" err="1" smtClean="0"/>
              <a:t>октобру</a:t>
            </a:r>
            <a:r>
              <a:rPr lang="en-US" sz="6400" dirty="0" smtClean="0"/>
              <a:t> 1912. </a:t>
            </a:r>
            <a:r>
              <a:rPr lang="en-US" sz="6400" dirty="0" err="1" smtClean="0"/>
              <a:t>године</a:t>
            </a:r>
            <a:r>
              <a:rPr lang="en-US" sz="6400" dirty="0" smtClean="0"/>
              <a:t>, </a:t>
            </a:r>
            <a:r>
              <a:rPr lang="en-US" sz="6400" dirty="0" err="1" smtClean="0"/>
              <a:t>показали</a:t>
            </a:r>
            <a:r>
              <a:rPr lang="en-US" sz="6400" dirty="0" smtClean="0"/>
              <a:t> </a:t>
            </a:r>
            <a:r>
              <a:rPr lang="en-US" sz="6400" dirty="0" err="1" smtClean="0"/>
              <a:t>су</a:t>
            </a:r>
            <a:r>
              <a:rPr lang="en-US" sz="6400" dirty="0" smtClean="0"/>
              <a:t> </a:t>
            </a:r>
            <a:r>
              <a:rPr lang="en-US" sz="6400" dirty="0" err="1" smtClean="0"/>
              <a:t>жељу</a:t>
            </a:r>
            <a:r>
              <a:rPr lang="en-US" sz="6400" dirty="0" smtClean="0"/>
              <a:t> </a:t>
            </a:r>
            <a:r>
              <a:rPr lang="en-US" sz="6400" dirty="0" err="1" smtClean="0"/>
              <a:t>за</a:t>
            </a:r>
            <a:r>
              <a:rPr lang="en-US" sz="6400" dirty="0" smtClean="0"/>
              <a:t> </a:t>
            </a:r>
            <a:r>
              <a:rPr lang="en-US" sz="6400" dirty="0" err="1" smtClean="0"/>
              <a:t>превазилажењем</a:t>
            </a:r>
            <a:r>
              <a:rPr lang="en-US" sz="6400" dirty="0" smtClean="0"/>
              <a:t> </a:t>
            </a:r>
            <a:r>
              <a:rPr lang="en-US" sz="6400" dirty="0" err="1" smtClean="0"/>
              <a:t>јавно</a:t>
            </a:r>
            <a:r>
              <a:rPr lang="en-US" sz="6400" dirty="0" smtClean="0"/>
              <a:t> </a:t>
            </a:r>
            <a:r>
              <a:rPr lang="en-US" sz="6400" dirty="0" err="1" smtClean="0"/>
              <a:t>истакнуте</a:t>
            </a:r>
            <a:r>
              <a:rPr lang="en-US" sz="6400" dirty="0" smtClean="0"/>
              <a:t> </a:t>
            </a:r>
            <a:r>
              <a:rPr lang="en-US" sz="6400" dirty="0" err="1" smtClean="0"/>
              <a:t>национално-ослободилачке</a:t>
            </a:r>
            <a:r>
              <a:rPr lang="en-US" sz="6400" dirty="0" smtClean="0"/>
              <a:t> </a:t>
            </a:r>
            <a:r>
              <a:rPr lang="en-US" sz="6400" dirty="0" err="1" smtClean="0"/>
              <a:t>идеје</a:t>
            </a:r>
            <a:r>
              <a:rPr lang="en-US" sz="6400" dirty="0" smtClean="0"/>
              <a:t> у </a:t>
            </a:r>
            <a:r>
              <a:rPr lang="en-US" sz="6400" dirty="0" err="1" smtClean="0"/>
              <a:t>смислу</a:t>
            </a:r>
            <a:r>
              <a:rPr lang="en-US" sz="6400" dirty="0" smtClean="0"/>
              <a:t> </a:t>
            </a:r>
            <a:r>
              <a:rPr lang="en-US" sz="6400" dirty="0" err="1" smtClean="0"/>
              <a:t>задовољења</a:t>
            </a:r>
            <a:r>
              <a:rPr lang="en-US" sz="6400" dirty="0" smtClean="0"/>
              <a:t> </a:t>
            </a:r>
            <a:r>
              <a:rPr lang="en-US" sz="6400" dirty="0" err="1" smtClean="0"/>
              <a:t>територијалних</a:t>
            </a:r>
            <a:r>
              <a:rPr lang="en-US" sz="6400" dirty="0" smtClean="0"/>
              <a:t> </a:t>
            </a:r>
            <a:r>
              <a:rPr lang="en-US" sz="6400" dirty="0" err="1" smtClean="0"/>
              <a:t>захтева</a:t>
            </a:r>
            <a:r>
              <a:rPr lang="en-US" sz="6400" dirty="0" smtClean="0"/>
              <a:t>. </a:t>
            </a:r>
            <a:r>
              <a:rPr lang="en-US" sz="6400" dirty="0" err="1" smtClean="0"/>
              <a:t>Они</a:t>
            </a:r>
            <a:r>
              <a:rPr lang="en-US" sz="6400" dirty="0" smtClean="0"/>
              <a:t> </a:t>
            </a:r>
            <a:r>
              <a:rPr lang="en-US" sz="6400" dirty="0" err="1" smtClean="0"/>
              <a:t>су</a:t>
            </a:r>
            <a:r>
              <a:rPr lang="en-US" sz="6400" dirty="0" smtClean="0"/>
              <a:t> </a:t>
            </a:r>
            <a:r>
              <a:rPr lang="en-US" sz="6400" dirty="0" err="1" smtClean="0"/>
              <a:t>пледирали</a:t>
            </a:r>
            <a:r>
              <a:rPr lang="en-US" sz="6400" dirty="0" smtClean="0"/>
              <a:t> и </a:t>
            </a:r>
            <a:r>
              <a:rPr lang="en-US" sz="6400" dirty="0" err="1" smtClean="0"/>
              <a:t>ка</a:t>
            </a:r>
            <a:r>
              <a:rPr lang="en-US" sz="6400" dirty="0" smtClean="0"/>
              <a:t> </a:t>
            </a:r>
            <a:r>
              <a:rPr lang="en-US" sz="6400" dirty="0" err="1" smtClean="0"/>
              <a:t>остварењу</a:t>
            </a:r>
            <a:r>
              <a:rPr lang="en-US" sz="6400" dirty="0" smtClean="0"/>
              <a:t> </a:t>
            </a:r>
            <a:r>
              <a:rPr lang="en-US" sz="6400" dirty="0" err="1" smtClean="0"/>
              <a:t>ширих</a:t>
            </a:r>
            <a:r>
              <a:rPr lang="en-US" sz="6400" dirty="0" smtClean="0"/>
              <a:t>, </a:t>
            </a:r>
            <a:r>
              <a:rPr lang="en-US" sz="6400" dirty="0" err="1" smtClean="0"/>
              <a:t>политичких</a:t>
            </a:r>
            <a:r>
              <a:rPr lang="en-US" sz="6400" dirty="0" smtClean="0"/>
              <a:t>, </a:t>
            </a:r>
            <a:r>
              <a:rPr lang="en-US" sz="6400" dirty="0" err="1" smtClean="0"/>
              <a:t>економских</a:t>
            </a:r>
            <a:r>
              <a:rPr lang="en-US" sz="6400" dirty="0" smtClean="0"/>
              <a:t>, </a:t>
            </a:r>
            <a:r>
              <a:rPr lang="en-US" sz="6400" dirty="0" err="1" smtClean="0"/>
              <a:t>па</a:t>
            </a:r>
            <a:r>
              <a:rPr lang="en-US" sz="6400" dirty="0" smtClean="0"/>
              <a:t> и </a:t>
            </a:r>
            <a:r>
              <a:rPr lang="en-US" sz="6400" dirty="0" err="1" smtClean="0"/>
              <a:t>стратегијских</a:t>
            </a:r>
            <a:r>
              <a:rPr lang="en-US" sz="6400" dirty="0" smtClean="0"/>
              <a:t> </a:t>
            </a:r>
            <a:r>
              <a:rPr lang="en-US" sz="6400" dirty="0" err="1" smtClean="0"/>
              <a:t>циљева</a:t>
            </a:r>
            <a:r>
              <a:rPr lang="en-US" sz="6400" dirty="0" smtClean="0"/>
              <a:t>.</a:t>
            </a:r>
          </a:p>
          <a:p>
            <a:pPr algn="just"/>
            <a:r>
              <a:rPr lang="en-GB" sz="6400" dirty="0" err="1" smtClean="0"/>
              <a:t>Балкански</a:t>
            </a:r>
            <a:r>
              <a:rPr lang="en-GB" sz="6400" dirty="0" smtClean="0"/>
              <a:t> </a:t>
            </a:r>
            <a:r>
              <a:rPr lang="en-GB" sz="6400" dirty="0" err="1" smtClean="0"/>
              <a:t>савез</a:t>
            </a:r>
            <a:r>
              <a:rPr lang="en-GB" sz="6400" dirty="0" smtClean="0"/>
              <a:t> </a:t>
            </a:r>
            <a:r>
              <a:rPr lang="en-GB" sz="6400" dirty="0" err="1" smtClean="0"/>
              <a:t>је</a:t>
            </a:r>
            <a:r>
              <a:rPr lang="en-GB" sz="6400" dirty="0" smtClean="0"/>
              <a:t> </a:t>
            </a:r>
            <a:r>
              <a:rPr lang="en-GB" sz="6400" dirty="0" err="1" smtClean="0"/>
              <a:t>почео</a:t>
            </a:r>
            <a:r>
              <a:rPr lang="en-GB" sz="6400" dirty="0" smtClean="0"/>
              <a:t> </a:t>
            </a:r>
            <a:r>
              <a:rPr lang="en-GB" sz="6400" dirty="0" err="1" smtClean="0"/>
              <a:t>акцију</a:t>
            </a:r>
            <a:r>
              <a:rPr lang="en-GB" sz="6400" dirty="0" smtClean="0"/>
              <a:t> </a:t>
            </a:r>
            <a:r>
              <a:rPr lang="en-GB" sz="6400" dirty="0" err="1" smtClean="0"/>
              <a:t>пре</a:t>
            </a:r>
            <a:r>
              <a:rPr lang="en-GB" sz="6400" dirty="0" smtClean="0"/>
              <a:t> </a:t>
            </a:r>
            <a:r>
              <a:rPr lang="en-GB" sz="6400" dirty="0" err="1" smtClean="0"/>
              <a:t>времена</a:t>
            </a:r>
            <a:r>
              <a:rPr lang="en-GB" sz="6400" dirty="0" smtClean="0"/>
              <a:t>. </a:t>
            </a:r>
            <a:r>
              <a:rPr lang="en-GB" sz="6400" dirty="0" err="1" smtClean="0"/>
              <a:t>Русија</a:t>
            </a:r>
            <a:r>
              <a:rPr lang="en-GB" sz="6400" dirty="0" smtClean="0"/>
              <a:t> </a:t>
            </a:r>
            <a:r>
              <a:rPr lang="en-GB" sz="6400" dirty="0" err="1" smtClean="0"/>
              <a:t>није</a:t>
            </a:r>
            <a:r>
              <a:rPr lang="en-GB" sz="6400" dirty="0" smtClean="0"/>
              <a:t> </a:t>
            </a:r>
            <a:r>
              <a:rPr lang="en-GB" sz="6400" dirty="0" err="1" smtClean="0"/>
              <a:t>довршила</a:t>
            </a:r>
            <a:r>
              <a:rPr lang="en-GB" sz="6400" dirty="0" smtClean="0"/>
              <a:t> </a:t>
            </a:r>
            <a:r>
              <a:rPr lang="en-GB" sz="6400" dirty="0" err="1" smtClean="0"/>
              <a:t>своје</a:t>
            </a:r>
            <a:r>
              <a:rPr lang="en-GB" sz="6400" dirty="0" smtClean="0"/>
              <a:t> </a:t>
            </a:r>
            <a:r>
              <a:rPr lang="en-GB" sz="6400" dirty="0" err="1" smtClean="0"/>
              <a:t>војне</a:t>
            </a:r>
            <a:r>
              <a:rPr lang="en-GB" sz="6400" dirty="0" smtClean="0"/>
              <a:t> и </a:t>
            </a:r>
            <a:r>
              <a:rPr lang="en-GB" sz="6400" dirty="0" err="1" smtClean="0"/>
              <a:t>дипломатске</a:t>
            </a:r>
            <a:r>
              <a:rPr lang="en-GB" sz="6400" dirty="0" smtClean="0"/>
              <a:t> </a:t>
            </a:r>
            <a:r>
              <a:rPr lang="en-GB" sz="6400" dirty="0" err="1" smtClean="0"/>
              <a:t>припреме</a:t>
            </a:r>
            <a:r>
              <a:rPr lang="en-GB" sz="6400" dirty="0" smtClean="0"/>
              <a:t>. </a:t>
            </a:r>
            <a:r>
              <a:rPr lang="en-GB" sz="6400" dirty="0" err="1" smtClean="0"/>
              <a:t>Балканске</a:t>
            </a:r>
            <a:r>
              <a:rPr lang="en-GB" sz="6400" dirty="0" smtClean="0"/>
              <a:t> </a:t>
            </a:r>
            <a:r>
              <a:rPr lang="en-GB" sz="6400" dirty="0" err="1" smtClean="0"/>
              <a:t>владе</a:t>
            </a:r>
            <a:r>
              <a:rPr lang="en-GB" sz="6400" dirty="0" smtClean="0"/>
              <a:t> </a:t>
            </a:r>
            <a:r>
              <a:rPr lang="en-GB" sz="6400" dirty="0" err="1" smtClean="0"/>
              <a:t>су</a:t>
            </a:r>
            <a:r>
              <a:rPr lang="en-GB" sz="6400" dirty="0" smtClean="0"/>
              <a:t> у  </a:t>
            </a:r>
            <a:r>
              <a:rPr lang="en-GB" sz="6400" dirty="0" err="1" smtClean="0"/>
              <a:t>јесен</a:t>
            </a:r>
            <a:r>
              <a:rPr lang="en-GB" sz="6400" dirty="0" smtClean="0"/>
              <a:t> 1912.  </a:t>
            </a:r>
            <a:r>
              <a:rPr lang="en-GB" sz="6400" dirty="0" err="1" smtClean="0"/>
              <a:t>изазвале</a:t>
            </a:r>
            <a:r>
              <a:rPr lang="en-GB" sz="6400" dirty="0" smtClean="0"/>
              <a:t> </a:t>
            </a:r>
            <a:r>
              <a:rPr lang="en-GB" sz="6400" dirty="0" err="1" smtClean="0"/>
              <a:t>оштар</a:t>
            </a:r>
            <a:r>
              <a:rPr lang="en-GB" sz="6400" dirty="0" smtClean="0"/>
              <a:t>  </a:t>
            </a:r>
            <a:r>
              <a:rPr lang="en-GB" sz="6400" dirty="0" err="1" smtClean="0"/>
              <a:t>сукоб</a:t>
            </a:r>
            <a:r>
              <a:rPr lang="en-GB" sz="6400" dirty="0" smtClean="0"/>
              <a:t> с </a:t>
            </a:r>
            <a:r>
              <a:rPr lang="en-GB" sz="6400" dirty="0" err="1" smtClean="0"/>
              <a:t>Турском</a:t>
            </a:r>
            <a:r>
              <a:rPr lang="en-GB" sz="6400" dirty="0" smtClean="0"/>
              <a:t>. </a:t>
            </a:r>
            <a:r>
              <a:rPr lang="en-GB" sz="6400" dirty="0" err="1" smtClean="0"/>
              <a:t>Руска</a:t>
            </a:r>
            <a:r>
              <a:rPr lang="en-GB" sz="6400" dirty="0" smtClean="0"/>
              <a:t> </a:t>
            </a:r>
            <a:r>
              <a:rPr lang="en-GB" sz="6400" dirty="0" err="1" smtClean="0"/>
              <a:t>влада</a:t>
            </a:r>
            <a:r>
              <a:rPr lang="en-GB" sz="6400" dirty="0" smtClean="0"/>
              <a:t> </a:t>
            </a:r>
            <a:r>
              <a:rPr lang="en-GB" sz="6400" dirty="0" err="1" smtClean="0"/>
              <a:t>је</a:t>
            </a:r>
            <a:r>
              <a:rPr lang="en-GB" sz="6400" dirty="0" smtClean="0"/>
              <a:t> </a:t>
            </a:r>
            <a:r>
              <a:rPr lang="en-GB" sz="6400" dirty="0" err="1" smtClean="0"/>
              <a:t>покушавала</a:t>
            </a:r>
            <a:r>
              <a:rPr lang="en-GB" sz="6400" dirty="0" smtClean="0"/>
              <a:t> </a:t>
            </a:r>
            <a:r>
              <a:rPr lang="en-GB" sz="6400" dirty="0" err="1" smtClean="0"/>
              <a:t>да</a:t>
            </a:r>
            <a:r>
              <a:rPr lang="en-GB" sz="6400" dirty="0" smtClean="0"/>
              <a:t> </a:t>
            </a:r>
            <a:r>
              <a:rPr lang="en-GB" sz="6400" dirty="0" err="1" smtClean="0"/>
              <a:t>убрза</a:t>
            </a:r>
            <a:r>
              <a:rPr lang="en-GB" sz="6400" dirty="0" smtClean="0"/>
              <a:t> </a:t>
            </a:r>
            <a:r>
              <a:rPr lang="en-GB" sz="6400" dirty="0" err="1" smtClean="0"/>
              <a:t>закључење</a:t>
            </a:r>
            <a:r>
              <a:rPr lang="en-GB" sz="6400" dirty="0" smtClean="0"/>
              <a:t> </a:t>
            </a:r>
            <a:r>
              <a:rPr lang="en-GB" sz="6400" dirty="0" err="1" smtClean="0"/>
              <a:t>италијанско-турског</a:t>
            </a:r>
            <a:r>
              <a:rPr lang="en-GB" sz="6400" dirty="0" smtClean="0"/>
              <a:t> </a:t>
            </a:r>
            <a:r>
              <a:rPr lang="en-GB" sz="6400" dirty="0" err="1" smtClean="0"/>
              <a:t>мировног</a:t>
            </a:r>
            <a:r>
              <a:rPr lang="en-GB" sz="6400" dirty="0" smtClean="0"/>
              <a:t> </a:t>
            </a:r>
            <a:r>
              <a:rPr lang="en-GB" sz="6400" dirty="0" err="1" smtClean="0"/>
              <a:t>споразума</a:t>
            </a:r>
            <a:r>
              <a:rPr lang="en-GB" sz="6400" dirty="0" smtClean="0"/>
              <a:t> у </a:t>
            </a:r>
            <a:r>
              <a:rPr lang="en-GB" sz="6400" dirty="0" err="1" smtClean="0"/>
              <a:t>циљу</a:t>
            </a:r>
            <a:r>
              <a:rPr lang="en-GB" sz="6400" dirty="0" smtClean="0"/>
              <a:t> </a:t>
            </a:r>
            <a:r>
              <a:rPr lang="en-GB" sz="6400" dirty="0" err="1" smtClean="0"/>
              <a:t>обезбедјивања</a:t>
            </a:r>
            <a:r>
              <a:rPr lang="en-GB" sz="6400" dirty="0" smtClean="0"/>
              <a:t> </a:t>
            </a:r>
            <a:r>
              <a:rPr lang="en-GB" sz="6400" dirty="0" err="1" smtClean="0"/>
              <a:t>слободе</a:t>
            </a:r>
            <a:r>
              <a:rPr lang="en-GB" sz="6400" dirty="0" smtClean="0"/>
              <a:t> </a:t>
            </a:r>
            <a:r>
              <a:rPr lang="en-GB" sz="6400" dirty="0" err="1" smtClean="0"/>
              <a:t>Мореуза</a:t>
            </a:r>
            <a:r>
              <a:rPr lang="en-GB" sz="6400" dirty="0" smtClean="0"/>
              <a:t> </a:t>
            </a:r>
            <a:r>
              <a:rPr lang="en-GB" sz="6400" dirty="0" err="1" smtClean="0"/>
              <a:t>за</a:t>
            </a:r>
            <a:r>
              <a:rPr lang="en-GB" sz="6400" dirty="0" smtClean="0"/>
              <a:t> </a:t>
            </a:r>
            <a:r>
              <a:rPr lang="en-GB" sz="6400" dirty="0" err="1" smtClean="0"/>
              <a:t>руску</a:t>
            </a:r>
            <a:r>
              <a:rPr lang="en-GB" sz="6400" dirty="0" smtClean="0"/>
              <a:t> </a:t>
            </a:r>
            <a:r>
              <a:rPr lang="en-GB" sz="6400" dirty="0" err="1" smtClean="0"/>
              <a:t>трговину</a:t>
            </a:r>
            <a:r>
              <a:rPr lang="en-GB" sz="6400" dirty="0" smtClean="0"/>
              <a:t>.  </a:t>
            </a:r>
            <a:r>
              <a:rPr lang="en-GB" sz="6400" dirty="0" err="1" smtClean="0"/>
              <a:t>Ни</a:t>
            </a:r>
            <a:r>
              <a:rPr lang="en-GB" sz="6400" dirty="0" smtClean="0"/>
              <a:t> </a:t>
            </a:r>
            <a:r>
              <a:rPr lang="en-GB" sz="6400" dirty="0" err="1" smtClean="0"/>
              <a:t>Аустро-Угарска</a:t>
            </a:r>
            <a:r>
              <a:rPr lang="en-GB" sz="6400" dirty="0" smtClean="0"/>
              <a:t>, </a:t>
            </a:r>
            <a:r>
              <a:rPr lang="en-GB" sz="6400" dirty="0" err="1" smtClean="0"/>
              <a:t>главни</a:t>
            </a:r>
            <a:r>
              <a:rPr lang="en-GB" sz="6400" dirty="0" smtClean="0"/>
              <a:t> </a:t>
            </a:r>
            <a:r>
              <a:rPr lang="en-GB" sz="6400" dirty="0" err="1" smtClean="0"/>
              <a:t>супарник</a:t>
            </a:r>
            <a:r>
              <a:rPr lang="en-GB" sz="6400" dirty="0" smtClean="0"/>
              <a:t> </a:t>
            </a:r>
            <a:r>
              <a:rPr lang="en-GB" sz="6400" dirty="0" err="1" smtClean="0"/>
              <a:t>Русије</a:t>
            </a:r>
            <a:r>
              <a:rPr lang="en-GB" sz="6400" dirty="0" smtClean="0"/>
              <a:t> </a:t>
            </a:r>
            <a:r>
              <a:rPr lang="en-GB" sz="6400" dirty="0" err="1" smtClean="0"/>
              <a:t>није</a:t>
            </a:r>
            <a:r>
              <a:rPr lang="en-GB" sz="6400" dirty="0" smtClean="0"/>
              <a:t> </a:t>
            </a:r>
            <a:r>
              <a:rPr lang="en-GB" sz="6400" dirty="0" err="1" smtClean="0"/>
              <a:t>хтела</a:t>
            </a:r>
            <a:r>
              <a:rPr lang="en-GB" sz="6400" dirty="0" smtClean="0"/>
              <a:t> </a:t>
            </a:r>
            <a:r>
              <a:rPr lang="en-GB" sz="6400" dirty="0" err="1" smtClean="0"/>
              <a:t>рат</a:t>
            </a:r>
            <a:r>
              <a:rPr lang="en-GB" sz="6400" dirty="0" smtClean="0"/>
              <a:t>. </a:t>
            </a:r>
            <a:r>
              <a:rPr lang="en-GB" sz="6400" dirty="0" err="1" smtClean="0"/>
              <a:t>Напоре</a:t>
            </a:r>
            <a:r>
              <a:rPr lang="en-GB" sz="6400" dirty="0" smtClean="0"/>
              <a:t> </a:t>
            </a:r>
            <a:r>
              <a:rPr lang="en-GB" sz="6400" dirty="0" err="1" smtClean="0"/>
              <a:t>Русије</a:t>
            </a:r>
            <a:r>
              <a:rPr lang="en-GB" sz="6400" dirty="0" smtClean="0"/>
              <a:t> </a:t>
            </a:r>
            <a:r>
              <a:rPr lang="en-GB" sz="6400" dirty="0" err="1" smtClean="0"/>
              <a:t>подржавала</a:t>
            </a:r>
            <a:r>
              <a:rPr lang="en-GB" sz="6400" dirty="0" smtClean="0"/>
              <a:t> </a:t>
            </a:r>
            <a:r>
              <a:rPr lang="en-GB" sz="6400" dirty="0" err="1" smtClean="0"/>
              <a:t>је</a:t>
            </a:r>
            <a:r>
              <a:rPr lang="en-GB" sz="6400" dirty="0" smtClean="0"/>
              <a:t> </a:t>
            </a:r>
            <a:r>
              <a:rPr lang="en-GB" sz="6400" dirty="0" err="1" smtClean="0"/>
              <a:t>Француска</a:t>
            </a:r>
            <a:r>
              <a:rPr lang="en-GB" sz="6400" dirty="0" smtClean="0"/>
              <a:t>, </a:t>
            </a:r>
            <a:r>
              <a:rPr lang="en-GB" sz="6400" dirty="0" err="1" smtClean="0"/>
              <a:t>али</a:t>
            </a:r>
            <a:r>
              <a:rPr lang="en-GB" sz="6400" dirty="0" smtClean="0"/>
              <a:t> </a:t>
            </a:r>
            <a:r>
              <a:rPr lang="en-GB" sz="6400" dirty="0" err="1" smtClean="0"/>
              <a:t>све</a:t>
            </a:r>
            <a:r>
              <a:rPr lang="en-GB" sz="6400" dirty="0" smtClean="0"/>
              <a:t> </a:t>
            </a:r>
            <a:r>
              <a:rPr lang="en-GB" sz="6400" dirty="0" err="1" smtClean="0"/>
              <a:t>је</a:t>
            </a:r>
            <a:r>
              <a:rPr lang="en-GB" sz="6400" dirty="0" smtClean="0"/>
              <a:t> </a:t>
            </a:r>
            <a:r>
              <a:rPr lang="en-GB" sz="6400" dirty="0" err="1" smtClean="0"/>
              <a:t>било</a:t>
            </a:r>
            <a:r>
              <a:rPr lang="en-GB" sz="6400" dirty="0" smtClean="0"/>
              <a:t> </a:t>
            </a:r>
            <a:r>
              <a:rPr lang="en-GB" sz="6400" dirty="0" err="1" smtClean="0"/>
              <a:t>узалудно</a:t>
            </a:r>
            <a:r>
              <a:rPr lang="en-GB" sz="6400" dirty="0" smtClean="0"/>
              <a:t> (</a:t>
            </a:r>
            <a:r>
              <a:rPr lang="en-GB" sz="6400" dirty="0" err="1" smtClean="0"/>
              <a:t>Ђорђевић</a:t>
            </a:r>
            <a:r>
              <a:rPr lang="en-GB" sz="6400" dirty="0" smtClean="0"/>
              <a:t>, 1997, </a:t>
            </a:r>
            <a:r>
              <a:rPr lang="en-GB" sz="6400" dirty="0" err="1" smtClean="0"/>
              <a:t>стр</a:t>
            </a:r>
            <a:r>
              <a:rPr lang="en-GB" sz="6400" dirty="0" smtClean="0"/>
              <a:t>. 264). </a:t>
            </a:r>
            <a:r>
              <a:rPr lang="en-GB" sz="6400" dirty="0" err="1" smtClean="0"/>
              <a:t>Чак</a:t>
            </a:r>
            <a:r>
              <a:rPr lang="en-GB" sz="6400" dirty="0" smtClean="0"/>
              <a:t> </a:t>
            </a:r>
            <a:r>
              <a:rPr lang="en-GB" sz="6400" dirty="0" err="1" smtClean="0"/>
              <a:t>је</a:t>
            </a:r>
            <a:r>
              <a:rPr lang="en-GB" sz="6400" dirty="0" smtClean="0"/>
              <a:t> и </a:t>
            </a:r>
            <a:r>
              <a:rPr lang="en-GB" sz="6400" dirty="0" err="1" smtClean="0"/>
              <a:t>Аустрија</a:t>
            </a:r>
            <a:r>
              <a:rPr lang="en-GB" sz="6400" dirty="0" smtClean="0"/>
              <a:t> </a:t>
            </a:r>
            <a:r>
              <a:rPr lang="en-GB" sz="6400" dirty="0" err="1" smtClean="0"/>
              <a:t>покушала</a:t>
            </a:r>
            <a:r>
              <a:rPr lang="en-GB" sz="6400" dirty="0" smtClean="0"/>
              <a:t> </a:t>
            </a:r>
            <a:r>
              <a:rPr lang="en-GB" sz="6400" dirty="0" err="1" smtClean="0"/>
              <a:t>да</a:t>
            </a:r>
            <a:r>
              <a:rPr lang="en-GB" sz="6400" dirty="0" smtClean="0"/>
              <a:t> </a:t>
            </a:r>
            <a:r>
              <a:rPr lang="en-GB" sz="6400" dirty="0" err="1" smtClean="0"/>
              <a:t>одигра</a:t>
            </a:r>
            <a:r>
              <a:rPr lang="en-GB" sz="6400" dirty="0" smtClean="0"/>
              <a:t> </a:t>
            </a:r>
            <a:r>
              <a:rPr lang="en-GB" sz="6400" dirty="0" err="1" smtClean="0"/>
              <a:t>улогу</a:t>
            </a:r>
            <a:r>
              <a:rPr lang="en-GB" sz="6400" dirty="0" smtClean="0"/>
              <a:t> </a:t>
            </a:r>
            <a:r>
              <a:rPr lang="en-GB" sz="6400" dirty="0" err="1" smtClean="0"/>
              <a:t>миротворца</a:t>
            </a:r>
            <a:r>
              <a:rPr lang="en-GB" sz="6400" dirty="0" smtClean="0"/>
              <a:t>. </a:t>
            </a:r>
            <a:r>
              <a:rPr lang="en-GB" sz="6400" dirty="0" err="1" smtClean="0"/>
              <a:t>Деветог</a:t>
            </a:r>
            <a:r>
              <a:rPr lang="en-GB" sz="6400" dirty="0" smtClean="0"/>
              <a:t> </a:t>
            </a:r>
            <a:r>
              <a:rPr lang="en-GB" sz="6400" dirty="0" err="1" smtClean="0"/>
              <a:t>октобра</a:t>
            </a:r>
            <a:r>
              <a:rPr lang="en-GB" sz="6400" dirty="0" smtClean="0"/>
              <a:t> 1912. </a:t>
            </a:r>
            <a:r>
              <a:rPr lang="en-GB" sz="6400" dirty="0" err="1" smtClean="0"/>
              <a:t>године</a:t>
            </a:r>
            <a:r>
              <a:rPr lang="en-GB" sz="6400" dirty="0" smtClean="0"/>
              <a:t> </a:t>
            </a:r>
            <a:r>
              <a:rPr lang="en-GB" sz="6400" dirty="0" err="1" smtClean="0"/>
              <a:t>Црна</a:t>
            </a:r>
            <a:r>
              <a:rPr lang="en-GB" sz="6400" dirty="0" smtClean="0"/>
              <a:t> </a:t>
            </a:r>
            <a:r>
              <a:rPr lang="en-GB" sz="6400" dirty="0" err="1" smtClean="0"/>
              <a:t>Гора</a:t>
            </a:r>
            <a:r>
              <a:rPr lang="en-GB" sz="6400" dirty="0" smtClean="0"/>
              <a:t> </a:t>
            </a:r>
            <a:r>
              <a:rPr lang="en-GB" sz="6400" dirty="0" err="1" smtClean="0"/>
              <a:t>је</a:t>
            </a:r>
            <a:r>
              <a:rPr lang="en-GB" sz="6400" dirty="0" smtClean="0"/>
              <a:t> </a:t>
            </a:r>
            <a:r>
              <a:rPr lang="en-GB" sz="6400" dirty="0" err="1" smtClean="0"/>
              <a:t>отпочела</a:t>
            </a:r>
            <a:r>
              <a:rPr lang="en-GB" sz="6400" dirty="0" smtClean="0"/>
              <a:t> </a:t>
            </a:r>
            <a:r>
              <a:rPr lang="en-GB" sz="6400" dirty="0" err="1" smtClean="0"/>
              <a:t>ратна</a:t>
            </a:r>
            <a:r>
              <a:rPr lang="en-GB" sz="6400" dirty="0" smtClean="0"/>
              <a:t> </a:t>
            </a:r>
            <a:r>
              <a:rPr lang="en-GB" sz="6400" dirty="0" err="1" smtClean="0"/>
              <a:t>дејства</a:t>
            </a:r>
            <a:r>
              <a:rPr lang="en-GB" sz="6400" dirty="0" smtClean="0"/>
              <a:t>. </a:t>
            </a:r>
            <a:r>
              <a:rPr lang="en-GB" sz="6400" dirty="0" err="1" smtClean="0"/>
              <a:t>Седамнаестог</a:t>
            </a:r>
            <a:r>
              <a:rPr lang="en-GB" sz="6400" dirty="0" smtClean="0"/>
              <a:t> </a:t>
            </a:r>
            <a:r>
              <a:rPr lang="en-GB" sz="6400" dirty="0" err="1" smtClean="0"/>
              <a:t>октобра</a:t>
            </a:r>
            <a:r>
              <a:rPr lang="en-GB" sz="6400" dirty="0" smtClean="0"/>
              <a:t> </a:t>
            </a:r>
            <a:r>
              <a:rPr lang="en-GB" sz="6400" dirty="0" err="1" smtClean="0"/>
              <a:t>Србија</a:t>
            </a:r>
            <a:r>
              <a:rPr lang="en-GB" sz="6400" dirty="0" smtClean="0"/>
              <a:t> и </a:t>
            </a:r>
            <a:r>
              <a:rPr lang="en-GB" sz="6400" dirty="0" err="1" smtClean="0"/>
              <a:t>Бугарска</a:t>
            </a:r>
            <a:r>
              <a:rPr lang="en-GB" sz="6400" dirty="0" smtClean="0"/>
              <a:t>, а 18. </a:t>
            </a:r>
            <a:r>
              <a:rPr lang="en-GB" sz="6400" dirty="0" err="1" smtClean="0"/>
              <a:t>октобра</a:t>
            </a:r>
            <a:r>
              <a:rPr lang="en-GB" sz="6400" dirty="0" smtClean="0"/>
              <a:t> </a:t>
            </a:r>
            <a:r>
              <a:rPr lang="en-GB" sz="6400" dirty="0" err="1" smtClean="0"/>
              <a:t>Грчка</a:t>
            </a:r>
            <a:r>
              <a:rPr lang="en-GB" sz="6400" dirty="0" smtClean="0"/>
              <a:t> </a:t>
            </a:r>
            <a:r>
              <a:rPr lang="en-GB" sz="6400" dirty="0" err="1" smtClean="0"/>
              <a:t>објавиле</a:t>
            </a:r>
            <a:r>
              <a:rPr lang="en-GB" sz="6400" dirty="0" smtClean="0"/>
              <a:t> </a:t>
            </a:r>
            <a:r>
              <a:rPr lang="en-GB" sz="6400" dirty="0" err="1" smtClean="0"/>
              <a:t>су</a:t>
            </a:r>
            <a:r>
              <a:rPr lang="en-GB" sz="6400" dirty="0" smtClean="0"/>
              <a:t> </a:t>
            </a:r>
            <a:r>
              <a:rPr lang="en-GB" sz="6400" dirty="0" err="1" smtClean="0"/>
              <a:t>рат</a:t>
            </a:r>
            <a:r>
              <a:rPr lang="en-GB" sz="6400" dirty="0" smtClean="0"/>
              <a:t> </a:t>
            </a:r>
            <a:r>
              <a:rPr lang="en-GB" sz="6400" dirty="0" err="1" smtClean="0"/>
              <a:t>Турској</a:t>
            </a:r>
            <a:r>
              <a:rPr lang="en-GB" sz="6400" dirty="0" smtClean="0"/>
              <a:t> и </a:t>
            </a:r>
            <a:r>
              <a:rPr lang="en-GB" sz="6400" dirty="0" err="1" smtClean="0"/>
              <a:t>започеле</a:t>
            </a:r>
            <a:r>
              <a:rPr lang="en-GB" sz="6400" dirty="0" smtClean="0"/>
              <a:t> </a:t>
            </a:r>
            <a:r>
              <a:rPr lang="en-GB" sz="6400" dirty="0" err="1" smtClean="0"/>
              <a:t>војне</a:t>
            </a:r>
            <a:r>
              <a:rPr lang="en-GB" sz="6400" dirty="0" smtClean="0"/>
              <a:t> </a:t>
            </a:r>
            <a:r>
              <a:rPr lang="en-GB" sz="6400" dirty="0" err="1" smtClean="0"/>
              <a:t>акције</a:t>
            </a:r>
            <a:r>
              <a:rPr lang="en-GB" sz="6400" dirty="0" smtClean="0"/>
              <a:t>. </a:t>
            </a:r>
            <a:r>
              <a:rPr lang="en-GB" sz="6400" dirty="0" err="1" smtClean="0"/>
              <a:t>Турска</a:t>
            </a:r>
            <a:r>
              <a:rPr lang="en-GB" sz="6400" dirty="0" smtClean="0"/>
              <a:t> </a:t>
            </a:r>
            <a:r>
              <a:rPr lang="en-GB" sz="6400" dirty="0" err="1" smtClean="0"/>
              <a:t>војска</a:t>
            </a:r>
            <a:r>
              <a:rPr lang="en-GB" sz="6400" dirty="0" smtClean="0"/>
              <a:t> </a:t>
            </a:r>
            <a:r>
              <a:rPr lang="en-GB" sz="6400" dirty="0" err="1" smtClean="0"/>
              <a:t>је</a:t>
            </a:r>
            <a:r>
              <a:rPr lang="en-GB" sz="6400" dirty="0" smtClean="0"/>
              <a:t> </a:t>
            </a:r>
            <a:r>
              <a:rPr lang="en-GB" sz="6400" dirty="0" err="1" smtClean="0"/>
              <a:t>претрпела</a:t>
            </a:r>
            <a:r>
              <a:rPr lang="en-GB" sz="6400" dirty="0" smtClean="0"/>
              <a:t> </a:t>
            </a:r>
            <a:r>
              <a:rPr lang="en-GB" sz="6400" dirty="0" err="1" smtClean="0"/>
              <a:t>брз</a:t>
            </a:r>
            <a:r>
              <a:rPr lang="en-GB" sz="6400" dirty="0" smtClean="0"/>
              <a:t> и </a:t>
            </a:r>
            <a:r>
              <a:rPr lang="en-GB" sz="6400" dirty="0" err="1" smtClean="0"/>
              <a:t>катастрофалан</a:t>
            </a:r>
            <a:r>
              <a:rPr lang="en-GB" sz="6400" dirty="0" smtClean="0"/>
              <a:t> </a:t>
            </a:r>
            <a:r>
              <a:rPr lang="en-GB" sz="6400" dirty="0" err="1" smtClean="0"/>
              <a:t>пораз</a:t>
            </a:r>
            <a:r>
              <a:rPr lang="en-GB" sz="6400" dirty="0" smtClean="0"/>
              <a:t>. </a:t>
            </a:r>
            <a:r>
              <a:rPr lang="en-GB" sz="6400" dirty="0" err="1" smtClean="0"/>
              <a:t>Највећи</a:t>
            </a:r>
            <a:r>
              <a:rPr lang="en-GB" sz="6400" dirty="0" smtClean="0"/>
              <a:t> </a:t>
            </a:r>
            <a:r>
              <a:rPr lang="en-GB" sz="6400" dirty="0" err="1" smtClean="0"/>
              <a:t>допринос</a:t>
            </a:r>
            <a:r>
              <a:rPr lang="en-GB" sz="6400" dirty="0" smtClean="0"/>
              <a:t> </a:t>
            </a:r>
            <a:r>
              <a:rPr lang="en-GB" sz="6400" dirty="0" err="1" smtClean="0"/>
              <a:t>овом</a:t>
            </a:r>
            <a:r>
              <a:rPr lang="en-GB" sz="6400" dirty="0" smtClean="0"/>
              <a:t> </a:t>
            </a:r>
            <a:r>
              <a:rPr lang="en-GB" sz="6400" dirty="0" err="1" smtClean="0"/>
              <a:t>поразу</a:t>
            </a:r>
            <a:r>
              <a:rPr lang="en-GB" sz="6400" dirty="0" smtClean="0"/>
              <a:t> </a:t>
            </a:r>
            <a:r>
              <a:rPr lang="en-GB" sz="6400" dirty="0" err="1" smtClean="0"/>
              <a:t>дала</a:t>
            </a:r>
            <a:r>
              <a:rPr lang="en-GB" sz="6400" dirty="0" smtClean="0"/>
              <a:t> </a:t>
            </a:r>
            <a:r>
              <a:rPr lang="en-GB" sz="6400" dirty="0" err="1" smtClean="0"/>
              <a:t>је</a:t>
            </a:r>
            <a:r>
              <a:rPr lang="en-GB" sz="6400" dirty="0" smtClean="0"/>
              <a:t> </a:t>
            </a:r>
            <a:r>
              <a:rPr lang="en-GB" sz="6400" dirty="0" err="1" smtClean="0"/>
              <a:t>српска</a:t>
            </a:r>
            <a:r>
              <a:rPr lang="en-GB" sz="6400" dirty="0" smtClean="0"/>
              <a:t> </a:t>
            </a:r>
            <a:r>
              <a:rPr lang="en-GB" sz="6400" dirty="0" err="1" smtClean="0"/>
              <a:t>војска</a:t>
            </a:r>
            <a:r>
              <a:rPr lang="en-GB" sz="6400" dirty="0" smtClean="0"/>
              <a:t> </a:t>
            </a:r>
            <a:r>
              <a:rPr lang="en-GB" sz="6400" dirty="0" err="1" smtClean="0"/>
              <a:t>великом</a:t>
            </a:r>
            <a:r>
              <a:rPr lang="en-GB" sz="6400" dirty="0" smtClean="0"/>
              <a:t> </a:t>
            </a:r>
            <a:r>
              <a:rPr lang="en-GB" sz="6400" dirty="0" err="1" smtClean="0"/>
              <a:t>победом</a:t>
            </a:r>
            <a:r>
              <a:rPr lang="en-GB" sz="6400" dirty="0" smtClean="0"/>
              <a:t> у </a:t>
            </a:r>
            <a:r>
              <a:rPr lang="en-GB" sz="6400" dirty="0" err="1" smtClean="0"/>
              <a:t>бици</a:t>
            </a:r>
            <a:r>
              <a:rPr lang="en-GB" sz="6400" dirty="0" smtClean="0"/>
              <a:t> </a:t>
            </a:r>
            <a:r>
              <a:rPr lang="en-GB" sz="6400" dirty="0" err="1" smtClean="0"/>
              <a:t>код</a:t>
            </a:r>
            <a:r>
              <a:rPr lang="en-GB" sz="6400" dirty="0" smtClean="0"/>
              <a:t> </a:t>
            </a:r>
            <a:r>
              <a:rPr lang="en-GB" sz="6400" dirty="0" err="1" smtClean="0"/>
              <a:t>Куманова</a:t>
            </a:r>
            <a:r>
              <a:rPr lang="en-GB" sz="6400" dirty="0" smtClean="0"/>
              <a:t>, </a:t>
            </a:r>
            <a:r>
              <a:rPr lang="en-GB" sz="6400" dirty="0" err="1" smtClean="0"/>
              <a:t>тешко</a:t>
            </a:r>
            <a:r>
              <a:rPr lang="en-GB" sz="6400" dirty="0" smtClean="0"/>
              <a:t> </a:t>
            </a:r>
            <a:r>
              <a:rPr lang="en-GB" sz="6400" dirty="0" err="1" smtClean="0"/>
              <a:t>поразивши</a:t>
            </a:r>
            <a:r>
              <a:rPr lang="en-GB" sz="6400" dirty="0" smtClean="0"/>
              <a:t> </a:t>
            </a:r>
            <a:r>
              <a:rPr lang="en-GB" sz="6400" dirty="0" err="1" smtClean="0"/>
              <a:t>турску</a:t>
            </a:r>
            <a:r>
              <a:rPr lang="en-GB" sz="6400" dirty="0" smtClean="0"/>
              <a:t> </a:t>
            </a:r>
            <a:r>
              <a:rPr lang="en-GB" sz="6400" dirty="0" err="1" smtClean="0"/>
              <a:t>централну</a:t>
            </a:r>
            <a:r>
              <a:rPr lang="en-GB" sz="6400" dirty="0" smtClean="0"/>
              <a:t> </a:t>
            </a:r>
            <a:r>
              <a:rPr lang="en-GB" sz="6400" dirty="0" err="1" smtClean="0"/>
              <a:t>војну</a:t>
            </a:r>
            <a:r>
              <a:rPr lang="en-GB" sz="6400" dirty="0" smtClean="0"/>
              <a:t> </a:t>
            </a:r>
            <a:r>
              <a:rPr lang="en-GB" sz="6400" dirty="0" err="1" smtClean="0"/>
              <a:t>групацију</a:t>
            </a:r>
            <a:r>
              <a:rPr lang="en-GB" sz="6400" dirty="0" smtClean="0"/>
              <a:t>. </a:t>
            </a:r>
            <a:r>
              <a:rPr lang="en-GB" sz="6400" dirty="0" err="1" smtClean="0"/>
              <a:t>Њен</a:t>
            </a:r>
            <a:r>
              <a:rPr lang="en-GB" sz="6400" dirty="0" smtClean="0"/>
              <a:t> </a:t>
            </a:r>
            <a:r>
              <a:rPr lang="en-GB" sz="6400" dirty="0" err="1" smtClean="0"/>
              <a:t>продор</a:t>
            </a:r>
            <a:r>
              <a:rPr lang="en-GB" sz="6400" dirty="0" smtClean="0"/>
              <a:t> </a:t>
            </a:r>
            <a:r>
              <a:rPr lang="en-GB" sz="6400" dirty="0" err="1" smtClean="0"/>
              <a:t>до</a:t>
            </a:r>
            <a:r>
              <a:rPr lang="en-GB" sz="6400" dirty="0" smtClean="0"/>
              <a:t> </a:t>
            </a:r>
            <a:r>
              <a:rPr lang="en-GB" sz="6400" dirty="0" err="1" smtClean="0"/>
              <a:t>Ђевђелије</a:t>
            </a:r>
            <a:r>
              <a:rPr lang="en-GB" sz="6400" dirty="0" smtClean="0"/>
              <a:t> </a:t>
            </a:r>
            <a:r>
              <a:rPr lang="en-GB" sz="6400" dirty="0" err="1" smtClean="0"/>
              <a:t>био</a:t>
            </a:r>
            <a:r>
              <a:rPr lang="en-GB" sz="6400" dirty="0" smtClean="0"/>
              <a:t> </a:t>
            </a:r>
            <a:r>
              <a:rPr lang="en-GB" sz="6400" dirty="0" err="1" smtClean="0"/>
              <a:t>је</a:t>
            </a:r>
            <a:r>
              <a:rPr lang="en-GB" sz="6400" dirty="0" smtClean="0"/>
              <a:t> </a:t>
            </a:r>
            <a:r>
              <a:rPr lang="en-GB" sz="6400" dirty="0" err="1" smtClean="0"/>
              <a:t>незаустављив</a:t>
            </a:r>
            <a:r>
              <a:rPr lang="en-GB" sz="6400" dirty="0" smtClean="0"/>
              <a:t>, а </a:t>
            </a:r>
            <a:r>
              <a:rPr lang="en-GB" sz="6400" dirty="0" err="1" smtClean="0"/>
              <a:t>поред</a:t>
            </a:r>
            <a:r>
              <a:rPr lang="en-GB" sz="6400" dirty="0" smtClean="0"/>
              <a:t> </a:t>
            </a:r>
            <a:r>
              <a:rPr lang="en-GB" sz="6400" dirty="0" err="1" smtClean="0"/>
              <a:t>тога</a:t>
            </a:r>
            <a:r>
              <a:rPr lang="en-GB" sz="6400" dirty="0" smtClean="0"/>
              <a:t> </a:t>
            </a:r>
            <a:r>
              <a:rPr lang="en-GB" sz="6400" dirty="0" err="1" smtClean="0"/>
              <a:t>Срби</a:t>
            </a:r>
            <a:r>
              <a:rPr lang="en-GB" sz="6400" dirty="0" smtClean="0"/>
              <a:t> </a:t>
            </a:r>
            <a:r>
              <a:rPr lang="en-GB" sz="6400" dirty="0" err="1" smtClean="0"/>
              <a:t>су</a:t>
            </a:r>
            <a:r>
              <a:rPr lang="en-GB" sz="6400" dirty="0" smtClean="0"/>
              <a:t> </a:t>
            </a:r>
            <a:r>
              <a:rPr lang="en-GB" sz="6400" dirty="0" err="1" smtClean="0"/>
              <a:t>заједно</a:t>
            </a:r>
            <a:r>
              <a:rPr lang="en-GB" sz="6400" dirty="0" smtClean="0"/>
              <a:t> </a:t>
            </a:r>
            <a:r>
              <a:rPr lang="en-GB" sz="6400" dirty="0" err="1" smtClean="0"/>
              <a:t>са</a:t>
            </a:r>
            <a:r>
              <a:rPr lang="en-GB" sz="6400" dirty="0" smtClean="0"/>
              <a:t> </a:t>
            </a:r>
            <a:r>
              <a:rPr lang="en-GB" sz="6400" dirty="0" err="1" smtClean="0"/>
              <a:t>Бугарима</a:t>
            </a:r>
            <a:r>
              <a:rPr lang="en-GB" sz="6400" dirty="0" smtClean="0"/>
              <a:t> </a:t>
            </a:r>
            <a:r>
              <a:rPr lang="en-GB" sz="6400" dirty="0" err="1" smtClean="0"/>
              <a:t>заузели</a:t>
            </a:r>
            <a:r>
              <a:rPr lang="en-GB" sz="6400" dirty="0" smtClean="0"/>
              <a:t> </a:t>
            </a:r>
            <a:r>
              <a:rPr lang="en-GB" sz="6400" dirty="0" err="1" smtClean="0"/>
              <a:t>Једрене</a:t>
            </a:r>
            <a:r>
              <a:rPr lang="en-GB" sz="6400" dirty="0" smtClean="0"/>
              <a:t>. </a:t>
            </a:r>
            <a:r>
              <a:rPr lang="en-GB" sz="6400" dirty="0" err="1" smtClean="0"/>
              <a:t>Трупе</a:t>
            </a:r>
            <a:r>
              <a:rPr lang="en-GB" sz="6400" dirty="0" smtClean="0"/>
              <a:t> </a:t>
            </a:r>
            <a:r>
              <a:rPr lang="en-GB" sz="6400" dirty="0" err="1" smtClean="0"/>
              <a:t>балканских</a:t>
            </a:r>
            <a:r>
              <a:rPr lang="en-GB" sz="6400" dirty="0" smtClean="0"/>
              <a:t> </a:t>
            </a:r>
            <a:r>
              <a:rPr lang="en-GB" sz="6400" dirty="0" err="1" smtClean="0"/>
              <a:t>савезника</a:t>
            </a:r>
            <a:r>
              <a:rPr lang="en-GB" sz="6400" dirty="0" smtClean="0"/>
              <a:t> </a:t>
            </a:r>
            <a:r>
              <a:rPr lang="en-GB" sz="6400" dirty="0" err="1" smtClean="0"/>
              <a:t>су</a:t>
            </a:r>
            <a:r>
              <a:rPr lang="en-GB" sz="6400" dirty="0" smtClean="0"/>
              <a:t> </a:t>
            </a:r>
            <a:r>
              <a:rPr lang="en-GB" sz="6400" dirty="0" err="1" smtClean="0"/>
              <a:t>заузеле</a:t>
            </a:r>
            <a:r>
              <a:rPr lang="en-GB" sz="6400" dirty="0" smtClean="0"/>
              <a:t> </a:t>
            </a:r>
            <a:r>
              <a:rPr lang="en-GB" sz="6400" dirty="0" err="1" smtClean="0"/>
              <a:t>већи</a:t>
            </a:r>
            <a:r>
              <a:rPr lang="en-GB" sz="6400" dirty="0" smtClean="0"/>
              <a:t> </a:t>
            </a:r>
            <a:r>
              <a:rPr lang="en-GB" sz="6400" dirty="0" err="1" smtClean="0"/>
              <a:t>део</a:t>
            </a:r>
            <a:r>
              <a:rPr lang="en-GB" sz="6400" dirty="0" smtClean="0"/>
              <a:t> </a:t>
            </a:r>
            <a:r>
              <a:rPr lang="en-GB" sz="6400" dirty="0" err="1" smtClean="0"/>
              <a:t>европске</a:t>
            </a:r>
            <a:r>
              <a:rPr lang="en-GB" sz="6400" dirty="0" smtClean="0"/>
              <a:t> </a:t>
            </a:r>
            <a:r>
              <a:rPr lang="en-GB" sz="6400" dirty="0" err="1" smtClean="0"/>
              <a:t>Турске</a:t>
            </a:r>
            <a:r>
              <a:rPr lang="en-GB" sz="6400" dirty="0" smtClean="0"/>
              <a:t>. С </a:t>
            </a:r>
            <a:r>
              <a:rPr lang="en-GB" sz="6400" dirty="0" err="1" smtClean="0"/>
              <a:t>обзиром</a:t>
            </a:r>
            <a:r>
              <a:rPr lang="en-GB" sz="6400" dirty="0" smtClean="0"/>
              <a:t> </a:t>
            </a:r>
            <a:r>
              <a:rPr lang="en-GB" sz="6400" dirty="0" err="1" smtClean="0"/>
              <a:t>да</a:t>
            </a:r>
            <a:r>
              <a:rPr lang="en-GB" sz="6400" dirty="0" smtClean="0"/>
              <a:t> </a:t>
            </a:r>
            <a:r>
              <a:rPr lang="en-GB" sz="6400" dirty="0" err="1" smtClean="0"/>
              <a:t>су</a:t>
            </a:r>
            <a:r>
              <a:rPr lang="en-GB" sz="6400" dirty="0" smtClean="0"/>
              <a:t> </a:t>
            </a:r>
            <a:r>
              <a:rPr lang="en-GB" sz="6400" dirty="0" err="1" smtClean="0"/>
              <a:t>географски</a:t>
            </a:r>
            <a:r>
              <a:rPr lang="en-GB" sz="6400" dirty="0" smtClean="0"/>
              <a:t> </a:t>
            </a:r>
            <a:r>
              <a:rPr lang="en-GB" sz="6400" dirty="0" err="1" smtClean="0"/>
              <a:t>били</a:t>
            </a:r>
            <a:r>
              <a:rPr lang="en-GB" sz="6400" dirty="0" smtClean="0"/>
              <a:t> </a:t>
            </a:r>
            <a:r>
              <a:rPr lang="en-GB" sz="6400" dirty="0" err="1" smtClean="0"/>
              <a:t>најближи</a:t>
            </a:r>
            <a:r>
              <a:rPr lang="en-GB" sz="6400" dirty="0" smtClean="0"/>
              <a:t>, </a:t>
            </a:r>
            <a:r>
              <a:rPr lang="en-GB" sz="6400" dirty="0" err="1" smtClean="0"/>
              <a:t>Бугари</a:t>
            </a:r>
            <a:r>
              <a:rPr lang="en-GB" sz="6400" dirty="0" smtClean="0"/>
              <a:t> </a:t>
            </a:r>
            <a:r>
              <a:rPr lang="en-GB" sz="6400" dirty="0" err="1" smtClean="0"/>
              <a:t>су</a:t>
            </a:r>
            <a:r>
              <a:rPr lang="en-GB" sz="6400" dirty="0" smtClean="0"/>
              <a:t> </a:t>
            </a:r>
            <a:r>
              <a:rPr lang="en-GB" sz="6400" dirty="0" err="1" smtClean="0"/>
              <a:t>врло</a:t>
            </a:r>
            <a:r>
              <a:rPr lang="en-GB" sz="6400" dirty="0" smtClean="0"/>
              <a:t> </a:t>
            </a:r>
            <a:r>
              <a:rPr lang="en-GB" sz="6400" dirty="0" err="1" smtClean="0"/>
              <a:t>брзо</a:t>
            </a:r>
            <a:r>
              <a:rPr lang="en-GB" sz="6400" dirty="0" smtClean="0"/>
              <a:t> </a:t>
            </a:r>
            <a:r>
              <a:rPr lang="en-GB" sz="6400" dirty="0" err="1" smtClean="0"/>
              <a:t>напредовали</a:t>
            </a:r>
            <a:r>
              <a:rPr lang="en-GB" sz="6400" dirty="0" smtClean="0"/>
              <a:t> </a:t>
            </a:r>
            <a:r>
              <a:rPr lang="en-GB" sz="6400" dirty="0" err="1" smtClean="0"/>
              <a:t>ка</a:t>
            </a:r>
            <a:r>
              <a:rPr lang="en-GB" sz="6400" dirty="0" smtClean="0"/>
              <a:t> </a:t>
            </a:r>
            <a:r>
              <a:rPr lang="en-GB" sz="6400" dirty="0" err="1" smtClean="0"/>
              <a:t>Цариграду</a:t>
            </a:r>
            <a:r>
              <a:rPr lang="en-GB" sz="6400" dirty="0" smtClean="0"/>
              <a:t>. </a:t>
            </a:r>
            <a:r>
              <a:rPr lang="en-GB" sz="6400" dirty="0" err="1" smtClean="0"/>
              <a:t>Турска</a:t>
            </a:r>
            <a:r>
              <a:rPr lang="en-GB" sz="6400" dirty="0" smtClean="0"/>
              <a:t> </a:t>
            </a:r>
            <a:r>
              <a:rPr lang="en-GB" sz="6400" dirty="0" err="1" smtClean="0"/>
              <a:t>је</a:t>
            </a:r>
            <a:r>
              <a:rPr lang="en-GB" sz="6400" dirty="0" smtClean="0"/>
              <a:t> </a:t>
            </a:r>
            <a:r>
              <a:rPr lang="en-GB" sz="6400" dirty="0" err="1" smtClean="0"/>
              <a:t>морала</a:t>
            </a:r>
            <a:r>
              <a:rPr lang="en-GB" sz="6400" dirty="0" smtClean="0"/>
              <a:t> </a:t>
            </a:r>
            <a:r>
              <a:rPr lang="en-GB" sz="6400" dirty="0" err="1" smtClean="0"/>
              <a:t>да</a:t>
            </a:r>
            <a:r>
              <a:rPr lang="en-GB" sz="6400" dirty="0" smtClean="0"/>
              <a:t> </a:t>
            </a:r>
            <a:r>
              <a:rPr lang="en-GB" sz="6400" dirty="0" err="1" smtClean="0"/>
              <a:t>моли</a:t>
            </a:r>
            <a:r>
              <a:rPr lang="en-GB" sz="6400" dirty="0" smtClean="0"/>
              <a:t> </a:t>
            </a:r>
            <a:r>
              <a:rPr lang="en-GB" sz="6400" dirty="0" err="1" smtClean="0"/>
              <a:t>за</a:t>
            </a:r>
            <a:r>
              <a:rPr lang="en-GB" sz="6400" dirty="0" smtClean="0"/>
              <a:t> </a:t>
            </a:r>
            <a:r>
              <a:rPr lang="en-GB" sz="6400" dirty="0" err="1" smtClean="0"/>
              <a:t>мир</a:t>
            </a:r>
            <a:r>
              <a:rPr lang="en-GB" sz="6400" dirty="0" smtClean="0"/>
              <a:t> </a:t>
            </a:r>
            <a:r>
              <a:rPr lang="en-GB" sz="6400" dirty="0" err="1" smtClean="0"/>
              <a:t>већ</a:t>
            </a:r>
            <a:r>
              <a:rPr lang="en-GB" sz="6400" dirty="0" smtClean="0"/>
              <a:t> 3. </a:t>
            </a:r>
            <a:r>
              <a:rPr lang="en-GB" sz="6400" dirty="0" err="1" smtClean="0"/>
              <a:t>новембра</a:t>
            </a:r>
            <a:r>
              <a:rPr lang="en-GB" sz="6400" dirty="0" smtClean="0"/>
              <a:t>,  </a:t>
            </a:r>
            <a:r>
              <a:rPr lang="en-GB" sz="6400" dirty="0" err="1" smtClean="0"/>
              <a:t>Босфор</a:t>
            </a:r>
            <a:r>
              <a:rPr lang="en-GB" sz="6400" dirty="0" smtClean="0"/>
              <a:t> и </a:t>
            </a:r>
            <a:r>
              <a:rPr lang="en-GB" sz="6400" dirty="0" err="1" smtClean="0"/>
              <a:t>Дарданели</a:t>
            </a:r>
            <a:r>
              <a:rPr lang="en-GB" sz="6400" dirty="0" smtClean="0"/>
              <a:t> </a:t>
            </a:r>
            <a:r>
              <a:rPr lang="en-GB" sz="6400" dirty="0" err="1" smtClean="0"/>
              <a:t>су</a:t>
            </a:r>
            <a:r>
              <a:rPr lang="en-GB" sz="6400" dirty="0" smtClean="0"/>
              <a:t> </a:t>
            </a:r>
            <a:r>
              <a:rPr lang="en-GB" sz="6400" dirty="0" err="1" smtClean="0"/>
              <a:t>имали</a:t>
            </a:r>
            <a:r>
              <a:rPr lang="en-GB" sz="6400" dirty="0" smtClean="0"/>
              <a:t> </a:t>
            </a:r>
            <a:r>
              <a:rPr lang="en-GB" sz="6400" dirty="0" err="1" smtClean="0"/>
              <a:t>превасходни</a:t>
            </a:r>
            <a:r>
              <a:rPr lang="en-GB" sz="6400" dirty="0" smtClean="0"/>
              <a:t> </a:t>
            </a:r>
            <a:r>
              <a:rPr lang="en-GB" sz="6400" dirty="0" err="1" smtClean="0"/>
              <a:t>значај</a:t>
            </a:r>
            <a:r>
              <a:rPr lang="en-GB" sz="6400" dirty="0" smtClean="0"/>
              <a:t> </a:t>
            </a:r>
            <a:r>
              <a:rPr lang="en-GB" sz="6400" dirty="0" err="1" smtClean="0"/>
              <a:t>за</a:t>
            </a:r>
            <a:r>
              <a:rPr lang="en-GB" sz="6400" dirty="0" smtClean="0"/>
              <a:t> </a:t>
            </a:r>
            <a:r>
              <a:rPr lang="en-GB" sz="6400" dirty="0" err="1" smtClean="0"/>
              <a:t>руске</a:t>
            </a:r>
            <a:r>
              <a:rPr lang="en-GB" sz="6400" dirty="0" smtClean="0"/>
              <a:t> </a:t>
            </a:r>
            <a:r>
              <a:rPr lang="en-GB" sz="6400" dirty="0" err="1" smtClean="0"/>
              <a:t>трговинске</a:t>
            </a:r>
            <a:r>
              <a:rPr lang="en-GB" sz="6400" dirty="0" smtClean="0"/>
              <a:t> </a:t>
            </a:r>
            <a:r>
              <a:rPr lang="en-GB" sz="6400" dirty="0" err="1" smtClean="0"/>
              <a:t>интересе</a:t>
            </a:r>
            <a:r>
              <a:rPr lang="en-GB" sz="6400" dirty="0" smtClean="0"/>
              <a:t> и </a:t>
            </a:r>
            <a:r>
              <a:rPr lang="en-GB" sz="6400" dirty="0" err="1" smtClean="0"/>
              <a:t>геостратешки</a:t>
            </a:r>
            <a:r>
              <a:rPr lang="en-GB" sz="6400" dirty="0" smtClean="0"/>
              <a:t> </a:t>
            </a:r>
            <a:r>
              <a:rPr lang="en-GB" sz="6400" dirty="0" err="1" smtClean="0"/>
              <a:t>излазак</a:t>
            </a:r>
            <a:r>
              <a:rPr lang="en-GB" sz="6400" dirty="0" smtClean="0"/>
              <a:t> </a:t>
            </a:r>
            <a:r>
              <a:rPr lang="en-GB" sz="6400" dirty="0" err="1" smtClean="0"/>
              <a:t>на</a:t>
            </a:r>
            <a:r>
              <a:rPr lang="en-GB" sz="6400" dirty="0" smtClean="0"/>
              <a:t> </a:t>
            </a:r>
            <a:r>
              <a:rPr lang="en-GB" sz="6400" dirty="0" err="1" smtClean="0"/>
              <a:t>топла</a:t>
            </a:r>
            <a:r>
              <a:rPr lang="en-GB" sz="6400" dirty="0" smtClean="0"/>
              <a:t> </a:t>
            </a:r>
            <a:r>
              <a:rPr lang="en-GB" sz="6400" dirty="0" err="1" smtClean="0"/>
              <a:t>мора</a:t>
            </a:r>
            <a:r>
              <a:rPr lang="en-GB" sz="6400" dirty="0" smtClean="0"/>
              <a:t>.</a:t>
            </a:r>
            <a:endParaRPr lang="en-US" sz="6400" dirty="0" smtClean="0"/>
          </a:p>
          <a:p>
            <a:pPr algn="just">
              <a:buNone/>
            </a:pPr>
            <a:endParaRPr lang="en-US" sz="6400" dirty="0" smtClean="0"/>
          </a:p>
          <a:p>
            <a:pPr algn="just"/>
            <a:endParaRPr lang="en-US"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CS" sz="2800" b="1" dirty="0" smtClean="0"/>
              <a:t>ПРВИ БАЛКАНСКИ РАТ</a:t>
            </a:r>
            <a:r>
              <a:rPr lang="en-US" sz="2800" b="1" dirty="0" smtClean="0"/>
              <a:t/>
            </a:r>
            <a:br>
              <a:rPr lang="en-US" sz="2800" b="1" dirty="0" smtClean="0"/>
            </a:br>
            <a:r>
              <a:rPr lang="en-US" sz="2800" b="1" dirty="0" smtClean="0"/>
              <a:t/>
            </a:r>
            <a:br>
              <a:rPr lang="en-US" sz="2800" b="1" dirty="0" smtClean="0"/>
            </a:br>
            <a:endParaRPr lang="en-US" sz="2800" dirty="0"/>
          </a:p>
        </p:txBody>
      </p:sp>
      <p:sp>
        <p:nvSpPr>
          <p:cNvPr id="3" name="Content Placeholder 2"/>
          <p:cNvSpPr>
            <a:spLocks noGrp="1"/>
          </p:cNvSpPr>
          <p:nvPr>
            <p:ph idx="1"/>
          </p:nvPr>
        </p:nvSpPr>
        <p:spPr/>
        <p:txBody>
          <a:bodyPr>
            <a:noAutofit/>
          </a:bodyPr>
          <a:lstStyle/>
          <a:p>
            <a:pPr algn="just"/>
            <a:r>
              <a:rPr lang="en-GB" sz="1800" dirty="0" err="1" smtClean="0"/>
              <a:t>Немирни</a:t>
            </a:r>
            <a:r>
              <a:rPr lang="en-GB" sz="1800" dirty="0" smtClean="0"/>
              <a:t> </a:t>
            </a:r>
            <a:r>
              <a:rPr lang="en-GB" sz="1800" dirty="0" err="1" smtClean="0"/>
              <a:t>балкански</a:t>
            </a:r>
            <a:r>
              <a:rPr lang="en-GB" sz="1800" dirty="0" smtClean="0"/>
              <a:t> </a:t>
            </a:r>
            <a:r>
              <a:rPr lang="en-GB" sz="1800" dirty="0" err="1" smtClean="0"/>
              <a:t>савез</a:t>
            </a:r>
            <a:r>
              <a:rPr lang="en-GB" sz="1800" dirty="0" smtClean="0"/>
              <a:t> </a:t>
            </a:r>
            <a:r>
              <a:rPr lang="en-GB" sz="1800" dirty="0" err="1" smtClean="0"/>
              <a:t>требало</a:t>
            </a:r>
            <a:r>
              <a:rPr lang="en-GB" sz="1800" dirty="0" smtClean="0"/>
              <a:t> </a:t>
            </a:r>
            <a:r>
              <a:rPr lang="en-GB" sz="1800" dirty="0" err="1" smtClean="0"/>
              <a:t>је</a:t>
            </a:r>
            <a:r>
              <a:rPr lang="en-GB" sz="1800" dirty="0" smtClean="0"/>
              <a:t> </a:t>
            </a:r>
            <a:r>
              <a:rPr lang="en-GB" sz="1800" dirty="0" err="1" smtClean="0"/>
              <a:t>обуздати</a:t>
            </a:r>
            <a:r>
              <a:rPr lang="en-GB" sz="1800" dirty="0" smtClean="0"/>
              <a:t>, а </a:t>
            </a:r>
            <a:r>
              <a:rPr lang="en-GB" sz="1800" dirty="0" err="1" smtClean="0"/>
              <a:t>капитулацијом</a:t>
            </a:r>
            <a:r>
              <a:rPr lang="en-GB" sz="1800" dirty="0" smtClean="0"/>
              <a:t> </a:t>
            </a:r>
            <a:r>
              <a:rPr lang="en-GB" sz="1800" dirty="0" err="1" smtClean="0"/>
              <a:t>Турске</a:t>
            </a:r>
            <a:r>
              <a:rPr lang="en-GB" sz="1800" dirty="0" smtClean="0"/>
              <a:t>, </a:t>
            </a:r>
            <a:r>
              <a:rPr lang="en-GB" sz="1800" dirty="0" err="1" smtClean="0"/>
              <a:t>без</a:t>
            </a:r>
            <a:r>
              <a:rPr lang="en-GB" sz="1800" dirty="0" smtClean="0"/>
              <a:t> </a:t>
            </a:r>
            <a:r>
              <a:rPr lang="en-GB" sz="1800" dirty="0" err="1" smtClean="0"/>
              <a:t>мешања</a:t>
            </a:r>
            <a:r>
              <a:rPr lang="en-GB" sz="1800" dirty="0" smtClean="0"/>
              <a:t> </a:t>
            </a:r>
            <a:r>
              <a:rPr lang="en-GB" sz="1800" dirty="0" err="1" smtClean="0"/>
              <a:t>других</a:t>
            </a:r>
            <a:r>
              <a:rPr lang="en-GB" sz="1800" dirty="0" smtClean="0"/>
              <a:t> </a:t>
            </a:r>
            <a:r>
              <a:rPr lang="en-GB" sz="1800" dirty="0" err="1" smtClean="0"/>
              <a:t>сила</a:t>
            </a:r>
            <a:r>
              <a:rPr lang="en-GB" sz="1800" dirty="0" smtClean="0"/>
              <a:t> </a:t>
            </a:r>
            <a:r>
              <a:rPr lang="en-GB" sz="1800" dirty="0" err="1" smtClean="0"/>
              <a:t>створене</a:t>
            </a:r>
            <a:r>
              <a:rPr lang="en-GB" sz="1800" dirty="0" smtClean="0"/>
              <a:t> </a:t>
            </a:r>
            <a:r>
              <a:rPr lang="en-GB" sz="1800" dirty="0" err="1" smtClean="0"/>
              <a:t>су</a:t>
            </a:r>
            <a:r>
              <a:rPr lang="en-GB" sz="1800" dirty="0" smtClean="0"/>
              <a:t> </a:t>
            </a:r>
            <a:r>
              <a:rPr lang="en-GB" sz="1800" dirty="0" err="1" smtClean="0"/>
              <a:t>добре</a:t>
            </a:r>
            <a:r>
              <a:rPr lang="en-GB" sz="1800" dirty="0" smtClean="0"/>
              <a:t> </a:t>
            </a:r>
            <a:r>
              <a:rPr lang="en-GB" sz="1800" dirty="0" err="1" smtClean="0"/>
              <a:t>преговарачке</a:t>
            </a:r>
            <a:r>
              <a:rPr lang="en-GB" sz="1800" dirty="0" smtClean="0"/>
              <a:t> </a:t>
            </a:r>
            <a:r>
              <a:rPr lang="en-GB" sz="1800" dirty="0" err="1" smtClean="0"/>
              <a:t>позиције</a:t>
            </a:r>
            <a:r>
              <a:rPr lang="en-GB" sz="1800" dirty="0" smtClean="0"/>
              <a:t>. </a:t>
            </a:r>
            <a:r>
              <a:rPr lang="en-GB" sz="1800" dirty="0" err="1" smtClean="0"/>
              <a:t>Руска</a:t>
            </a:r>
            <a:r>
              <a:rPr lang="en-GB" sz="1800" dirty="0" smtClean="0"/>
              <a:t> </a:t>
            </a:r>
            <a:r>
              <a:rPr lang="en-GB" sz="1800" dirty="0" err="1" smtClean="0"/>
              <a:t>влада</a:t>
            </a:r>
            <a:r>
              <a:rPr lang="en-GB" sz="1800" dirty="0" smtClean="0"/>
              <a:t> </a:t>
            </a:r>
            <a:r>
              <a:rPr lang="en-GB" sz="1800" dirty="0" err="1" smtClean="0"/>
              <a:t>се</a:t>
            </a:r>
            <a:r>
              <a:rPr lang="en-GB" sz="1800" dirty="0" smtClean="0"/>
              <a:t> </a:t>
            </a:r>
            <a:r>
              <a:rPr lang="en-GB" sz="1800" dirty="0" err="1" smtClean="0"/>
              <a:t>нарочито</a:t>
            </a:r>
            <a:r>
              <a:rPr lang="en-GB" sz="1800" dirty="0" smtClean="0"/>
              <a:t> </a:t>
            </a:r>
            <a:r>
              <a:rPr lang="en-GB" sz="1800" dirty="0" err="1" smtClean="0"/>
              <a:t>журила</a:t>
            </a:r>
            <a:r>
              <a:rPr lang="en-GB" sz="1800" dirty="0" smtClean="0"/>
              <a:t> </a:t>
            </a:r>
            <a:r>
              <a:rPr lang="en-GB" sz="1800" dirty="0" err="1" smtClean="0"/>
              <a:t>да</a:t>
            </a:r>
            <a:r>
              <a:rPr lang="en-GB" sz="1800" dirty="0" smtClean="0"/>
              <a:t> </a:t>
            </a:r>
            <a:r>
              <a:rPr lang="en-GB" sz="1800" dirty="0" err="1" smtClean="0"/>
              <a:t>заустави</a:t>
            </a:r>
            <a:r>
              <a:rPr lang="en-GB" sz="1800" dirty="0" smtClean="0"/>
              <a:t> </a:t>
            </a:r>
            <a:r>
              <a:rPr lang="en-GB" sz="1800" dirty="0" err="1" smtClean="0"/>
              <a:t>Бугаре</a:t>
            </a:r>
            <a:r>
              <a:rPr lang="en-GB" sz="1800" dirty="0" smtClean="0"/>
              <a:t> </a:t>
            </a:r>
            <a:r>
              <a:rPr lang="en-GB" sz="1800" dirty="0" err="1" smtClean="0"/>
              <a:t>јер</a:t>
            </a:r>
            <a:r>
              <a:rPr lang="en-GB" sz="1800" dirty="0" smtClean="0"/>
              <a:t> </a:t>
            </a:r>
            <a:r>
              <a:rPr lang="en-GB" sz="1800" dirty="0" err="1" smtClean="0"/>
              <a:t>би</a:t>
            </a:r>
            <a:r>
              <a:rPr lang="en-GB" sz="1800" dirty="0" smtClean="0"/>
              <a:t> </a:t>
            </a:r>
            <a:r>
              <a:rPr lang="en-GB" sz="1800" dirty="0" err="1" smtClean="0"/>
              <a:t>њиховим</a:t>
            </a:r>
            <a:r>
              <a:rPr lang="en-GB" sz="1800" dirty="0" smtClean="0"/>
              <a:t> </a:t>
            </a:r>
            <a:r>
              <a:rPr lang="en-GB" sz="1800" dirty="0" err="1" smtClean="0"/>
              <a:t>уласком</a:t>
            </a:r>
            <a:r>
              <a:rPr lang="en-GB" sz="1800" dirty="0" smtClean="0"/>
              <a:t> у </a:t>
            </a:r>
            <a:r>
              <a:rPr lang="en-GB" sz="1800" dirty="0" err="1" smtClean="0"/>
              <a:t>Цариград</a:t>
            </a:r>
            <a:r>
              <a:rPr lang="en-GB" sz="1800" dirty="0" smtClean="0"/>
              <a:t> </a:t>
            </a:r>
            <a:r>
              <a:rPr lang="en-GB" sz="1800" dirty="0" err="1" smtClean="0"/>
              <a:t>другим</a:t>
            </a:r>
            <a:r>
              <a:rPr lang="en-GB" sz="1800" dirty="0" smtClean="0"/>
              <a:t> </a:t>
            </a:r>
            <a:r>
              <a:rPr lang="en-GB" sz="1800" dirty="0" err="1" smtClean="0"/>
              <a:t>великим</a:t>
            </a:r>
            <a:r>
              <a:rPr lang="en-GB" sz="1800" dirty="0" smtClean="0"/>
              <a:t> </a:t>
            </a:r>
            <a:r>
              <a:rPr lang="en-GB" sz="1800" dirty="0" err="1" smtClean="0"/>
              <a:t>силама</a:t>
            </a:r>
            <a:r>
              <a:rPr lang="en-GB" sz="1800" dirty="0" smtClean="0"/>
              <a:t> </a:t>
            </a:r>
            <a:r>
              <a:rPr lang="en-GB" sz="1800" dirty="0" err="1" smtClean="0"/>
              <a:t>могао</a:t>
            </a:r>
            <a:r>
              <a:rPr lang="en-GB" sz="1800" dirty="0" smtClean="0"/>
              <a:t> </a:t>
            </a:r>
            <a:r>
              <a:rPr lang="en-GB" sz="1800" dirty="0" err="1" smtClean="0"/>
              <a:t>бити</a:t>
            </a:r>
            <a:r>
              <a:rPr lang="en-GB" sz="1800" dirty="0" smtClean="0"/>
              <a:t> </a:t>
            </a:r>
            <a:r>
              <a:rPr lang="en-GB" sz="1800" dirty="0" err="1" smtClean="0"/>
              <a:t>дат</a:t>
            </a:r>
            <a:r>
              <a:rPr lang="en-GB" sz="1800" dirty="0" smtClean="0"/>
              <a:t> </a:t>
            </a:r>
            <a:r>
              <a:rPr lang="en-GB" sz="1800" dirty="0" err="1" smtClean="0"/>
              <a:t>повод</a:t>
            </a:r>
            <a:r>
              <a:rPr lang="en-GB" sz="1800" dirty="0" smtClean="0"/>
              <a:t> </a:t>
            </a:r>
            <a:r>
              <a:rPr lang="en-GB" sz="1800" dirty="0" err="1" smtClean="0"/>
              <a:t>да</a:t>
            </a:r>
            <a:r>
              <a:rPr lang="en-GB" sz="1800" dirty="0" smtClean="0"/>
              <a:t> у </a:t>
            </a:r>
            <a:r>
              <a:rPr lang="en-GB" sz="1800" dirty="0" err="1" smtClean="0"/>
              <a:t>Босфор</a:t>
            </a:r>
            <a:r>
              <a:rPr lang="en-GB" sz="1800" dirty="0" smtClean="0"/>
              <a:t> и </a:t>
            </a:r>
            <a:r>
              <a:rPr lang="en-GB" sz="1800" dirty="0" err="1" smtClean="0"/>
              <a:t>Дарданеле</a:t>
            </a:r>
            <a:r>
              <a:rPr lang="en-GB" sz="1800" dirty="0" smtClean="0"/>
              <a:t> </a:t>
            </a:r>
            <a:r>
              <a:rPr lang="en-GB" sz="1800" dirty="0" err="1" smtClean="0"/>
              <a:t>уведу</a:t>
            </a:r>
            <a:r>
              <a:rPr lang="en-GB" sz="1800" dirty="0" smtClean="0"/>
              <a:t> </a:t>
            </a:r>
            <a:r>
              <a:rPr lang="en-GB" sz="1800" dirty="0" err="1" smtClean="0"/>
              <a:t>своје</a:t>
            </a:r>
            <a:r>
              <a:rPr lang="en-GB" sz="1800" dirty="0" smtClean="0"/>
              <a:t> </a:t>
            </a:r>
            <a:r>
              <a:rPr lang="en-GB" sz="1800" dirty="0" err="1" smtClean="0"/>
              <a:t>војно-поморске</a:t>
            </a:r>
            <a:r>
              <a:rPr lang="en-GB" sz="1800" dirty="0" smtClean="0"/>
              <a:t> </a:t>
            </a:r>
            <a:r>
              <a:rPr lang="en-GB" sz="1800" dirty="0" err="1" smtClean="0"/>
              <a:t>снаге</a:t>
            </a:r>
            <a:r>
              <a:rPr lang="en-GB" sz="1800" dirty="0" smtClean="0"/>
              <a:t>. </a:t>
            </a:r>
            <a:r>
              <a:rPr lang="en-GB" sz="1800" dirty="0" err="1" smtClean="0"/>
              <a:t>Руси</a:t>
            </a:r>
            <a:r>
              <a:rPr lang="en-GB" sz="1800" dirty="0" smtClean="0"/>
              <a:t>, </a:t>
            </a:r>
            <a:r>
              <a:rPr lang="en-GB" sz="1800" dirty="0" err="1" smtClean="0"/>
              <a:t>поврх</a:t>
            </a:r>
            <a:r>
              <a:rPr lang="en-GB" sz="1800" dirty="0" smtClean="0"/>
              <a:t> </a:t>
            </a:r>
            <a:r>
              <a:rPr lang="en-GB" sz="1800" dirty="0" err="1" smtClean="0"/>
              <a:t>свега</a:t>
            </a:r>
            <a:r>
              <a:rPr lang="en-GB" sz="1800" dirty="0" smtClean="0"/>
              <a:t>, </a:t>
            </a:r>
            <a:r>
              <a:rPr lang="en-GB" sz="1800" dirty="0" err="1" smtClean="0"/>
              <a:t>никако</a:t>
            </a:r>
            <a:r>
              <a:rPr lang="en-GB" sz="1800" dirty="0" smtClean="0"/>
              <a:t> </a:t>
            </a:r>
            <a:r>
              <a:rPr lang="en-GB" sz="1800" dirty="0" err="1" smtClean="0"/>
              <a:t>нису</a:t>
            </a:r>
            <a:r>
              <a:rPr lang="en-GB" sz="1800" dirty="0" smtClean="0"/>
              <a:t> </a:t>
            </a:r>
            <a:r>
              <a:rPr lang="en-GB" sz="1800" dirty="0" err="1" smtClean="0"/>
              <a:t>веровали</a:t>
            </a:r>
            <a:r>
              <a:rPr lang="en-GB" sz="1800" dirty="0" smtClean="0"/>
              <a:t> </a:t>
            </a:r>
            <a:r>
              <a:rPr lang="en-GB" sz="1800" dirty="0" err="1" smtClean="0"/>
              <a:t>кобуршкој</a:t>
            </a:r>
            <a:r>
              <a:rPr lang="en-GB" sz="1800" dirty="0" smtClean="0"/>
              <a:t> </a:t>
            </a:r>
            <a:r>
              <a:rPr lang="en-GB" sz="1800" dirty="0" err="1" smtClean="0"/>
              <a:t>династији</a:t>
            </a:r>
            <a:r>
              <a:rPr lang="en-GB" sz="1800" dirty="0" smtClean="0"/>
              <a:t> и </a:t>
            </a:r>
            <a:r>
              <a:rPr lang="en-GB" sz="1800" dirty="0" err="1" smtClean="0"/>
              <a:t>лично</a:t>
            </a:r>
            <a:r>
              <a:rPr lang="en-GB" sz="1800" dirty="0" smtClean="0"/>
              <a:t> </a:t>
            </a:r>
            <a:r>
              <a:rPr lang="en-GB" sz="1800" dirty="0" err="1" smtClean="0"/>
              <a:t>краљу</a:t>
            </a:r>
            <a:r>
              <a:rPr lang="en-GB" sz="1800" dirty="0" smtClean="0"/>
              <a:t> </a:t>
            </a:r>
            <a:r>
              <a:rPr lang="en-GB" sz="1800" dirty="0" err="1" smtClean="0"/>
              <a:t>Фердинанду</a:t>
            </a:r>
            <a:r>
              <a:rPr lang="en-GB" sz="1800" dirty="0" smtClean="0"/>
              <a:t> </a:t>
            </a:r>
            <a:r>
              <a:rPr lang="en-GB" sz="1800" dirty="0" err="1" smtClean="0"/>
              <a:t>који</a:t>
            </a:r>
            <a:r>
              <a:rPr lang="en-GB" sz="1800" dirty="0" smtClean="0"/>
              <a:t> </a:t>
            </a:r>
            <a:r>
              <a:rPr lang="en-GB" sz="1800" dirty="0" err="1" smtClean="0"/>
              <a:t>су</a:t>
            </a:r>
            <a:r>
              <a:rPr lang="en-GB" sz="1800" dirty="0" smtClean="0"/>
              <a:t> </a:t>
            </a:r>
            <a:r>
              <a:rPr lang="en-GB" sz="1800" dirty="0" err="1" smtClean="0"/>
              <a:t>их</a:t>
            </a:r>
            <a:r>
              <a:rPr lang="en-GB" sz="1800" dirty="0" smtClean="0"/>
              <a:t> </a:t>
            </a:r>
            <a:r>
              <a:rPr lang="en-GB" sz="1800" dirty="0" err="1" smtClean="0"/>
              <a:t>након</a:t>
            </a:r>
            <a:r>
              <a:rPr lang="en-GB" sz="1800" dirty="0" smtClean="0"/>
              <a:t> </a:t>
            </a:r>
            <a:r>
              <a:rPr lang="en-GB" sz="1800" dirty="0" err="1" smtClean="0"/>
              <a:t>Берлинског</a:t>
            </a:r>
            <a:r>
              <a:rPr lang="en-GB" sz="1800" dirty="0" smtClean="0"/>
              <a:t> </a:t>
            </a:r>
            <a:r>
              <a:rPr lang="en-GB" sz="1800" dirty="0" err="1" smtClean="0"/>
              <a:t>конгреса</a:t>
            </a:r>
            <a:r>
              <a:rPr lang="en-GB" sz="1800" dirty="0" smtClean="0"/>
              <a:t> </a:t>
            </a:r>
            <a:r>
              <a:rPr lang="en-GB" sz="1800" dirty="0" err="1" smtClean="0"/>
              <a:t>преварили</a:t>
            </a:r>
            <a:r>
              <a:rPr lang="en-GB" sz="1800" dirty="0" smtClean="0"/>
              <a:t>. </a:t>
            </a:r>
            <a:r>
              <a:rPr lang="en-GB" sz="1800" dirty="0" err="1" smtClean="0"/>
              <a:t>Руска</a:t>
            </a:r>
            <a:r>
              <a:rPr lang="en-GB" sz="1800" dirty="0" smtClean="0"/>
              <a:t> </a:t>
            </a:r>
            <a:r>
              <a:rPr lang="en-GB" sz="1800" dirty="0" err="1" smtClean="0"/>
              <a:t>влада</a:t>
            </a:r>
            <a:r>
              <a:rPr lang="en-GB" sz="1800" dirty="0" smtClean="0"/>
              <a:t> </a:t>
            </a:r>
            <a:r>
              <a:rPr lang="en-GB" sz="1800" dirty="0" err="1" smtClean="0"/>
              <a:t>је</a:t>
            </a:r>
            <a:r>
              <a:rPr lang="en-GB" sz="1800" dirty="0" smtClean="0"/>
              <a:t> </a:t>
            </a:r>
            <a:r>
              <a:rPr lang="en-GB" sz="1800" dirty="0" err="1" smtClean="0"/>
              <a:t>готово</a:t>
            </a:r>
            <a:r>
              <a:rPr lang="en-GB" sz="1800" dirty="0" smtClean="0"/>
              <a:t> </a:t>
            </a:r>
            <a:r>
              <a:rPr lang="en-GB" sz="1800" dirty="0" err="1" smtClean="0"/>
              <a:t>категорички</a:t>
            </a:r>
            <a:r>
              <a:rPr lang="en-GB" sz="1800" dirty="0" smtClean="0"/>
              <a:t> </a:t>
            </a:r>
            <a:r>
              <a:rPr lang="en-GB" sz="1800" dirty="0" err="1" smtClean="0"/>
              <a:t>припретила</a:t>
            </a:r>
            <a:r>
              <a:rPr lang="en-GB" sz="1800" dirty="0" smtClean="0"/>
              <a:t> </a:t>
            </a:r>
            <a:r>
              <a:rPr lang="en-GB" sz="1800" dirty="0" err="1" smtClean="0"/>
              <a:t>Бугарима</a:t>
            </a:r>
            <a:r>
              <a:rPr lang="en-GB" sz="1800" dirty="0" smtClean="0"/>
              <a:t> </a:t>
            </a:r>
            <a:r>
              <a:rPr lang="en-GB" sz="1800" dirty="0" err="1" smtClean="0"/>
              <a:t>да</a:t>
            </a:r>
            <a:r>
              <a:rPr lang="en-GB" sz="1800" dirty="0" smtClean="0"/>
              <a:t> </a:t>
            </a:r>
            <a:r>
              <a:rPr lang="en-GB" sz="1800" dirty="0" err="1" smtClean="0"/>
              <a:t>зауставе</a:t>
            </a:r>
            <a:r>
              <a:rPr lang="en-GB" sz="1800" dirty="0" smtClean="0"/>
              <a:t> </a:t>
            </a:r>
            <a:r>
              <a:rPr lang="en-GB" sz="1800" dirty="0" err="1" smtClean="0"/>
              <a:t>напредовање</a:t>
            </a:r>
            <a:r>
              <a:rPr lang="en-GB" sz="1800" dirty="0" smtClean="0"/>
              <a:t>. </a:t>
            </a:r>
            <a:endParaRPr lang="en-US" sz="1800" dirty="0" smtClean="0"/>
          </a:p>
          <a:p>
            <a:pPr algn="just"/>
            <a:r>
              <a:rPr lang="en-GB" sz="1800" dirty="0" err="1" smtClean="0"/>
              <a:t>Ужасно</a:t>
            </a:r>
            <a:r>
              <a:rPr lang="en-GB" sz="1800" dirty="0" smtClean="0"/>
              <a:t> </a:t>
            </a:r>
            <a:r>
              <a:rPr lang="en-GB" sz="1800" dirty="0" err="1" smtClean="0"/>
              <a:t>напету</a:t>
            </a:r>
            <a:r>
              <a:rPr lang="en-GB" sz="1800" dirty="0" smtClean="0"/>
              <a:t> </a:t>
            </a:r>
            <a:r>
              <a:rPr lang="en-GB" sz="1800" dirty="0" err="1" smtClean="0"/>
              <a:t>атмосферу</a:t>
            </a:r>
            <a:r>
              <a:rPr lang="en-GB" sz="1800" dirty="0" smtClean="0"/>
              <a:t> </a:t>
            </a:r>
            <a:r>
              <a:rPr lang="en-GB" sz="1800" dirty="0" err="1" smtClean="0"/>
              <a:t>пресекли</a:t>
            </a:r>
            <a:r>
              <a:rPr lang="en-GB" sz="1800" dirty="0" smtClean="0"/>
              <a:t> </a:t>
            </a:r>
            <a:r>
              <a:rPr lang="en-GB" sz="1800" dirty="0" err="1" smtClean="0"/>
              <a:t>су</a:t>
            </a:r>
            <a:r>
              <a:rPr lang="en-GB" sz="1800" dirty="0" smtClean="0"/>
              <a:t> </a:t>
            </a:r>
            <a:r>
              <a:rPr lang="en-GB" sz="1800" dirty="0" err="1" smtClean="0"/>
              <a:t>сами</a:t>
            </a:r>
            <a:r>
              <a:rPr lang="en-GB" sz="1800" dirty="0" smtClean="0"/>
              <a:t> </a:t>
            </a:r>
            <a:r>
              <a:rPr lang="en-GB" sz="1800" dirty="0" err="1" smtClean="0"/>
              <a:t>Турци</a:t>
            </a:r>
            <a:r>
              <a:rPr lang="en-GB" sz="1800" dirty="0" smtClean="0"/>
              <a:t> </a:t>
            </a:r>
            <a:r>
              <a:rPr lang="en-GB" sz="1800" dirty="0" err="1" smtClean="0"/>
              <a:t>заустављајући</a:t>
            </a:r>
            <a:r>
              <a:rPr lang="en-GB" sz="1800" dirty="0" smtClean="0"/>
              <a:t> </a:t>
            </a:r>
            <a:r>
              <a:rPr lang="en-GB" sz="1800" dirty="0" err="1" smtClean="0"/>
              <a:t>војним</a:t>
            </a:r>
            <a:r>
              <a:rPr lang="en-GB" sz="1800" dirty="0" smtClean="0"/>
              <a:t> </a:t>
            </a:r>
            <a:r>
              <a:rPr lang="en-GB" sz="1800" dirty="0" err="1" smtClean="0"/>
              <a:t>путем</a:t>
            </a:r>
            <a:r>
              <a:rPr lang="en-GB" sz="1800" dirty="0" smtClean="0"/>
              <a:t> </a:t>
            </a:r>
            <a:r>
              <a:rPr lang="en-GB" sz="1800" dirty="0" err="1" smtClean="0"/>
              <a:t>Бугаре</a:t>
            </a:r>
            <a:r>
              <a:rPr lang="en-GB" sz="1800" dirty="0" smtClean="0"/>
              <a:t> </a:t>
            </a:r>
            <a:r>
              <a:rPr lang="en-GB" sz="1800" dirty="0" err="1" smtClean="0"/>
              <a:t>на</a:t>
            </a:r>
            <a:r>
              <a:rPr lang="en-GB" sz="1800" dirty="0" smtClean="0"/>
              <a:t> </a:t>
            </a:r>
            <a:r>
              <a:rPr lang="en-GB" sz="1800" dirty="0" err="1" smtClean="0"/>
              <a:t>самој</a:t>
            </a:r>
            <a:r>
              <a:rPr lang="en-GB" sz="1800" dirty="0" smtClean="0"/>
              <a:t> </a:t>
            </a:r>
            <a:r>
              <a:rPr lang="en-GB" sz="1800" dirty="0" err="1" smtClean="0"/>
              <a:t>капији</a:t>
            </a:r>
            <a:r>
              <a:rPr lang="en-GB" sz="1800" dirty="0" smtClean="0"/>
              <a:t> </a:t>
            </a:r>
            <a:r>
              <a:rPr lang="en-GB" sz="1800" dirty="0" err="1" smtClean="0"/>
              <a:t>свога</a:t>
            </a:r>
            <a:r>
              <a:rPr lang="en-GB" sz="1800" dirty="0" smtClean="0"/>
              <a:t> </a:t>
            </a:r>
            <a:r>
              <a:rPr lang="en-GB" sz="1800" dirty="0" err="1" smtClean="0"/>
              <a:t>главног</a:t>
            </a:r>
            <a:r>
              <a:rPr lang="en-GB" sz="1800" dirty="0" smtClean="0"/>
              <a:t> </a:t>
            </a:r>
            <a:r>
              <a:rPr lang="en-GB" sz="1800" dirty="0" err="1" smtClean="0"/>
              <a:t>града</a:t>
            </a:r>
            <a:r>
              <a:rPr lang="en-GB" sz="1800" dirty="0" smtClean="0"/>
              <a:t>. </a:t>
            </a:r>
            <a:r>
              <a:rPr lang="en-GB" sz="1800" dirty="0" err="1" smtClean="0"/>
              <a:t>За</a:t>
            </a:r>
            <a:r>
              <a:rPr lang="en-GB" sz="1800" dirty="0" smtClean="0"/>
              <a:t> </a:t>
            </a:r>
            <a:r>
              <a:rPr lang="en-GB" sz="1800" dirty="0" err="1" smtClean="0"/>
              <a:t>мир</a:t>
            </a:r>
            <a:r>
              <a:rPr lang="en-GB" sz="1800" dirty="0" smtClean="0"/>
              <a:t> </a:t>
            </a:r>
            <a:r>
              <a:rPr lang="en-GB" sz="1800" dirty="0" err="1" smtClean="0"/>
              <a:t>је</a:t>
            </a:r>
            <a:r>
              <a:rPr lang="en-GB" sz="1800" dirty="0" smtClean="0"/>
              <a:t> </a:t>
            </a:r>
            <a:r>
              <a:rPr lang="en-GB" sz="1800" dirty="0" err="1" smtClean="0"/>
              <a:t>била</a:t>
            </a:r>
            <a:r>
              <a:rPr lang="en-GB" sz="1800" dirty="0" smtClean="0"/>
              <a:t> и </a:t>
            </a:r>
            <a:r>
              <a:rPr lang="en-GB" sz="1800" dirty="0" err="1" smtClean="0"/>
              <a:t>Аустро-Угарска</a:t>
            </a:r>
            <a:r>
              <a:rPr lang="en-GB" sz="1800" dirty="0" smtClean="0"/>
              <a:t>. </a:t>
            </a:r>
            <a:r>
              <a:rPr lang="en-GB" sz="1800" dirty="0" err="1" smtClean="0"/>
              <a:t>Она</a:t>
            </a:r>
            <a:r>
              <a:rPr lang="en-GB" sz="1800" dirty="0" smtClean="0"/>
              <a:t> </a:t>
            </a:r>
            <a:r>
              <a:rPr lang="en-GB" sz="1800" dirty="0" err="1" smtClean="0"/>
              <a:t>је</a:t>
            </a:r>
            <a:r>
              <a:rPr lang="en-GB" sz="1800" dirty="0" smtClean="0"/>
              <a:t> </a:t>
            </a:r>
            <a:r>
              <a:rPr lang="en-GB" sz="1800" dirty="0" err="1" smtClean="0"/>
              <a:t>посебно</a:t>
            </a:r>
            <a:r>
              <a:rPr lang="en-GB" sz="1800" dirty="0" smtClean="0"/>
              <a:t> </a:t>
            </a:r>
            <a:r>
              <a:rPr lang="en-GB" sz="1800" dirty="0" err="1" smtClean="0"/>
              <a:t>била</a:t>
            </a:r>
            <a:r>
              <a:rPr lang="en-GB" sz="1800" dirty="0" smtClean="0"/>
              <a:t> </a:t>
            </a:r>
            <a:r>
              <a:rPr lang="en-GB" sz="1800" dirty="0" err="1" smtClean="0"/>
              <a:t>уплашена</a:t>
            </a:r>
            <a:r>
              <a:rPr lang="en-GB" sz="1800" dirty="0" smtClean="0"/>
              <a:t> </a:t>
            </a:r>
            <a:r>
              <a:rPr lang="en-GB" sz="1800" dirty="0" err="1" smtClean="0"/>
              <a:t>појавом</a:t>
            </a:r>
            <a:r>
              <a:rPr lang="en-GB" sz="1800" dirty="0" smtClean="0"/>
              <a:t> </a:t>
            </a:r>
            <a:r>
              <a:rPr lang="en-GB" sz="1800" dirty="0" err="1" smtClean="0"/>
              <a:t>Срба</a:t>
            </a:r>
            <a:r>
              <a:rPr lang="en-GB" sz="1800" dirty="0" smtClean="0"/>
              <a:t> </a:t>
            </a:r>
            <a:r>
              <a:rPr lang="en-GB" sz="1800" dirty="0" err="1" smtClean="0"/>
              <a:t>на</a:t>
            </a:r>
            <a:r>
              <a:rPr lang="en-GB" sz="1800" dirty="0" smtClean="0"/>
              <a:t> </a:t>
            </a:r>
            <a:r>
              <a:rPr lang="en-GB" sz="1800" dirty="0" err="1" smtClean="0"/>
              <a:t>обалама</a:t>
            </a:r>
            <a:r>
              <a:rPr lang="en-GB" sz="1800" dirty="0" smtClean="0"/>
              <a:t> </a:t>
            </a:r>
            <a:r>
              <a:rPr lang="en-GB" sz="1800" dirty="0" err="1" smtClean="0"/>
              <a:t>Јадрана</a:t>
            </a:r>
            <a:r>
              <a:rPr lang="en-GB" sz="1800" dirty="0" smtClean="0"/>
              <a:t>. </a:t>
            </a:r>
            <a:r>
              <a:rPr lang="en-GB" sz="1800" dirty="0" err="1" smtClean="0"/>
              <a:t>Беч</a:t>
            </a:r>
            <a:r>
              <a:rPr lang="en-GB" sz="1800" dirty="0" smtClean="0"/>
              <a:t> </a:t>
            </a:r>
            <a:r>
              <a:rPr lang="en-GB" sz="1800" dirty="0" err="1" smtClean="0"/>
              <a:t>је</a:t>
            </a:r>
            <a:r>
              <a:rPr lang="en-GB" sz="1800" dirty="0" smtClean="0"/>
              <a:t> </a:t>
            </a:r>
            <a:r>
              <a:rPr lang="en-GB" sz="1800" dirty="0" err="1" smtClean="0"/>
              <a:t>убрзо</a:t>
            </a:r>
            <a:r>
              <a:rPr lang="en-GB" sz="1800" dirty="0" smtClean="0"/>
              <a:t> </a:t>
            </a:r>
            <a:r>
              <a:rPr lang="en-GB" sz="1800" dirty="0" err="1" smtClean="0"/>
              <a:t>извршио</a:t>
            </a:r>
            <a:r>
              <a:rPr lang="en-GB" sz="1800" dirty="0" smtClean="0"/>
              <a:t> </a:t>
            </a:r>
            <a:r>
              <a:rPr lang="en-GB" sz="1800" dirty="0" err="1" smtClean="0"/>
              <a:t>мобилизацију</a:t>
            </a:r>
            <a:r>
              <a:rPr lang="en-GB" sz="1800" dirty="0" smtClean="0"/>
              <a:t> </a:t>
            </a:r>
            <a:r>
              <a:rPr lang="en-GB" sz="1800" dirty="0" err="1" smtClean="0"/>
              <a:t>знатног</a:t>
            </a:r>
            <a:r>
              <a:rPr lang="en-GB" sz="1800" dirty="0" smtClean="0"/>
              <a:t> </a:t>
            </a:r>
            <a:r>
              <a:rPr lang="en-GB" sz="1800" dirty="0" err="1" smtClean="0"/>
              <a:t>дела</a:t>
            </a:r>
            <a:r>
              <a:rPr lang="en-GB" sz="1800" dirty="0" smtClean="0"/>
              <a:t> </a:t>
            </a:r>
            <a:r>
              <a:rPr lang="en-GB" sz="1800" dirty="0" err="1" smtClean="0"/>
              <a:t>своје</a:t>
            </a:r>
            <a:r>
              <a:rPr lang="en-GB" sz="1800" dirty="0" smtClean="0"/>
              <a:t> </a:t>
            </a:r>
            <a:r>
              <a:rPr lang="en-GB" sz="1800" dirty="0" err="1" smtClean="0"/>
              <a:t>војске</a:t>
            </a:r>
            <a:r>
              <a:rPr lang="en-GB" sz="1800" dirty="0" smtClean="0"/>
              <a:t> и </a:t>
            </a:r>
            <a:r>
              <a:rPr lang="en-GB" sz="1800" dirty="0" err="1" smtClean="0"/>
              <a:t>концентрисао</a:t>
            </a:r>
            <a:r>
              <a:rPr lang="en-GB" sz="1800" dirty="0" smtClean="0"/>
              <a:t> </a:t>
            </a:r>
            <a:r>
              <a:rPr lang="en-GB" sz="1800" dirty="0" err="1" smtClean="0"/>
              <a:t>их</a:t>
            </a:r>
            <a:r>
              <a:rPr lang="en-GB" sz="1800" dirty="0" smtClean="0"/>
              <a:t> </a:t>
            </a:r>
            <a:r>
              <a:rPr lang="en-GB" sz="1800" dirty="0" err="1" smtClean="0"/>
              <a:t>на</a:t>
            </a:r>
            <a:r>
              <a:rPr lang="en-GB" sz="1800" dirty="0" smtClean="0"/>
              <a:t> </a:t>
            </a:r>
            <a:r>
              <a:rPr lang="en-GB" sz="1800" dirty="0" err="1" smtClean="0"/>
              <a:t>српској</a:t>
            </a:r>
            <a:r>
              <a:rPr lang="en-GB" sz="1800" dirty="0" smtClean="0"/>
              <a:t> </a:t>
            </a:r>
            <a:r>
              <a:rPr lang="en-GB" sz="1800" dirty="0" err="1" smtClean="0"/>
              <a:t>граници</a:t>
            </a:r>
            <a:r>
              <a:rPr lang="en-GB" sz="1800" dirty="0" smtClean="0"/>
              <a:t>. </a:t>
            </a:r>
            <a:r>
              <a:rPr lang="en-GB" sz="1800" dirty="0" err="1" smtClean="0"/>
              <a:t>Немачка</a:t>
            </a:r>
            <a:r>
              <a:rPr lang="en-GB" sz="1800" dirty="0" smtClean="0"/>
              <a:t> </a:t>
            </a:r>
            <a:r>
              <a:rPr lang="en-GB" sz="1800" dirty="0" err="1" smtClean="0"/>
              <a:t>је</a:t>
            </a:r>
            <a:r>
              <a:rPr lang="en-GB" sz="1800" dirty="0" smtClean="0"/>
              <a:t> </a:t>
            </a:r>
            <a:r>
              <a:rPr lang="en-GB" sz="1800" dirty="0" err="1" smtClean="0"/>
              <a:t>подржавала</a:t>
            </a:r>
            <a:r>
              <a:rPr lang="en-GB" sz="1800" dirty="0" smtClean="0"/>
              <a:t> </a:t>
            </a:r>
            <a:r>
              <a:rPr lang="en-GB" sz="1800" dirty="0" err="1" smtClean="0"/>
              <a:t>Аустро-Угарску</a:t>
            </a:r>
            <a:r>
              <a:rPr lang="en-GB" sz="1800" dirty="0" smtClean="0"/>
              <a:t>, </a:t>
            </a:r>
            <a:r>
              <a:rPr lang="en-GB" sz="1800" dirty="0" err="1" smtClean="0"/>
              <a:t>подстичући</a:t>
            </a:r>
            <a:r>
              <a:rPr lang="en-GB" sz="1800" dirty="0" smtClean="0"/>
              <a:t> </a:t>
            </a:r>
            <a:r>
              <a:rPr lang="en-GB" sz="1800" dirty="0" err="1" smtClean="0"/>
              <a:t>је</a:t>
            </a:r>
            <a:r>
              <a:rPr lang="en-GB" sz="1800" dirty="0" smtClean="0"/>
              <a:t> </a:t>
            </a:r>
            <a:r>
              <a:rPr lang="en-GB" sz="1800" dirty="0" err="1" smtClean="0"/>
              <a:t>на</a:t>
            </a:r>
            <a:r>
              <a:rPr lang="en-GB" sz="1800" dirty="0" smtClean="0"/>
              <a:t> </a:t>
            </a:r>
            <a:r>
              <a:rPr lang="en-GB" sz="1800" dirty="0" err="1" smtClean="0"/>
              <a:t>оружје</a:t>
            </a:r>
            <a:r>
              <a:rPr lang="en-GB" sz="1800" dirty="0" smtClean="0"/>
              <a:t> и </a:t>
            </a:r>
            <a:r>
              <a:rPr lang="en-GB" sz="1800" dirty="0" err="1" smtClean="0"/>
              <a:t>обећавајући</a:t>
            </a:r>
            <a:r>
              <a:rPr lang="en-GB" sz="1800" dirty="0" smtClean="0"/>
              <a:t> </a:t>
            </a:r>
            <a:r>
              <a:rPr lang="en-GB" sz="1800" dirty="0" err="1" smtClean="0"/>
              <a:t>јој</a:t>
            </a:r>
            <a:r>
              <a:rPr lang="en-GB" sz="1800" dirty="0" smtClean="0"/>
              <a:t> </a:t>
            </a:r>
            <a:r>
              <a:rPr lang="en-GB" sz="1800" dirty="0" err="1" smtClean="0"/>
              <a:t>своју</a:t>
            </a:r>
            <a:r>
              <a:rPr lang="en-GB" sz="1800" dirty="0" smtClean="0"/>
              <a:t> </a:t>
            </a:r>
            <a:r>
              <a:rPr lang="en-GB" sz="1800" dirty="0" err="1" smtClean="0"/>
              <a:t>помоћ</a:t>
            </a:r>
            <a:r>
              <a:rPr lang="en-GB" sz="1800" dirty="0" smtClean="0"/>
              <a:t>. </a:t>
            </a:r>
            <a:r>
              <a:rPr lang="en-GB" sz="1800" dirty="0" err="1" smtClean="0"/>
              <a:t>Колико</a:t>
            </a:r>
            <a:r>
              <a:rPr lang="en-GB" sz="1800" dirty="0" smtClean="0"/>
              <a:t> </a:t>
            </a:r>
            <a:r>
              <a:rPr lang="en-GB" sz="1800" dirty="0" err="1" smtClean="0"/>
              <a:t>год</a:t>
            </a:r>
            <a:r>
              <a:rPr lang="en-GB" sz="1800" dirty="0" smtClean="0"/>
              <a:t> </a:t>
            </a:r>
            <a:r>
              <a:rPr lang="en-GB" sz="1800" dirty="0" err="1" smtClean="0"/>
              <a:t>да</a:t>
            </a:r>
            <a:r>
              <a:rPr lang="en-GB" sz="1800" dirty="0" smtClean="0"/>
              <a:t> </a:t>
            </a:r>
            <a:r>
              <a:rPr lang="en-GB" sz="1800" dirty="0" err="1" smtClean="0"/>
              <a:t>су</a:t>
            </a:r>
            <a:r>
              <a:rPr lang="en-GB" sz="1800" dirty="0" smtClean="0"/>
              <a:t> </a:t>
            </a:r>
            <a:r>
              <a:rPr lang="en-GB" sz="1800" dirty="0" err="1" smtClean="0"/>
              <a:t>желеле</a:t>
            </a:r>
            <a:r>
              <a:rPr lang="en-GB" sz="1800" dirty="0" smtClean="0"/>
              <a:t> </a:t>
            </a:r>
            <a:r>
              <a:rPr lang="en-GB" sz="1800" dirty="0" err="1" smtClean="0"/>
              <a:t>умиривање</a:t>
            </a:r>
            <a:r>
              <a:rPr lang="en-GB" sz="1800" dirty="0" smtClean="0"/>
              <a:t> </a:t>
            </a:r>
            <a:r>
              <a:rPr lang="en-GB" sz="1800" dirty="0" err="1" smtClean="0"/>
              <a:t>Балканаца</a:t>
            </a:r>
            <a:r>
              <a:rPr lang="en-GB" sz="1800" dirty="0" smtClean="0"/>
              <a:t>, </a:t>
            </a:r>
            <a:r>
              <a:rPr lang="en-GB" sz="1800" dirty="0" err="1" smtClean="0"/>
              <a:t>западне</a:t>
            </a:r>
            <a:r>
              <a:rPr lang="en-GB" sz="1800" dirty="0" smtClean="0"/>
              <a:t> </a:t>
            </a:r>
            <a:r>
              <a:rPr lang="en-GB" sz="1800" dirty="0" err="1" smtClean="0"/>
              <a:t>силе</a:t>
            </a:r>
            <a:r>
              <a:rPr lang="en-GB" sz="1800" dirty="0" smtClean="0"/>
              <a:t> </a:t>
            </a:r>
            <a:r>
              <a:rPr lang="en-GB" sz="1800" dirty="0" err="1" smtClean="0"/>
              <a:t>су</a:t>
            </a:r>
            <a:r>
              <a:rPr lang="en-GB" sz="1800" dirty="0" smtClean="0"/>
              <a:t> </a:t>
            </a:r>
            <a:r>
              <a:rPr lang="en-GB" sz="1800" dirty="0" err="1" smtClean="0"/>
              <a:t>већ</a:t>
            </a:r>
            <a:r>
              <a:rPr lang="en-GB" sz="1800" dirty="0" smtClean="0"/>
              <a:t> </a:t>
            </a:r>
            <a:r>
              <a:rPr lang="en-GB" sz="1800" dirty="0" err="1" smtClean="0"/>
              <a:t>започињале</a:t>
            </a:r>
            <a:r>
              <a:rPr lang="en-GB" sz="1800" dirty="0" smtClean="0"/>
              <a:t> </a:t>
            </a:r>
            <a:r>
              <a:rPr lang="en-GB" sz="1800" dirty="0" err="1" smtClean="0"/>
              <a:t>припреме</a:t>
            </a:r>
            <a:r>
              <a:rPr lang="en-GB" sz="1800" dirty="0" smtClean="0"/>
              <a:t> </a:t>
            </a:r>
            <a:r>
              <a:rPr lang="en-GB" sz="1800" dirty="0" err="1" smtClean="0"/>
              <a:t>за</a:t>
            </a:r>
            <a:r>
              <a:rPr lang="en-GB" sz="1800" dirty="0" smtClean="0"/>
              <a:t> </a:t>
            </a:r>
            <a:r>
              <a:rPr lang="en-GB" sz="1800" dirty="0" err="1" smtClean="0"/>
              <a:t>европски</a:t>
            </a:r>
            <a:r>
              <a:rPr lang="en-GB" sz="1800" dirty="0" smtClean="0"/>
              <a:t> </a:t>
            </a:r>
            <a:r>
              <a:rPr lang="en-GB" sz="1800" dirty="0" err="1" smtClean="0"/>
              <a:t>рат</a:t>
            </a:r>
            <a:r>
              <a:rPr lang="en-GB" sz="1800" dirty="0" smtClean="0"/>
              <a:t> и </a:t>
            </a:r>
            <a:r>
              <a:rPr lang="en-GB" sz="1800" dirty="0" err="1" smtClean="0"/>
              <a:t>нову</a:t>
            </a:r>
            <a:r>
              <a:rPr lang="en-GB" sz="1800" dirty="0" smtClean="0"/>
              <a:t> </a:t>
            </a:r>
            <a:r>
              <a:rPr lang="en-GB" sz="1800" dirty="0" err="1" smtClean="0"/>
              <a:t>поделу</a:t>
            </a:r>
            <a:r>
              <a:rPr lang="en-GB" sz="1800" dirty="0" smtClean="0"/>
              <a:t> </a:t>
            </a:r>
            <a:r>
              <a:rPr lang="en-GB" sz="1800" dirty="0" err="1" smtClean="0"/>
              <a:t>света</a:t>
            </a:r>
            <a:r>
              <a:rPr lang="en-GB" sz="1800" dirty="0" smtClean="0"/>
              <a:t>. </a:t>
            </a:r>
            <a:r>
              <a:rPr lang="en-GB" sz="1800" dirty="0" err="1" smtClean="0"/>
              <a:t>Може</a:t>
            </a:r>
            <a:r>
              <a:rPr lang="en-GB" sz="1800" dirty="0" smtClean="0"/>
              <a:t> </a:t>
            </a:r>
            <a:r>
              <a:rPr lang="en-GB" sz="1800" dirty="0" err="1" smtClean="0"/>
              <a:t>се</a:t>
            </a:r>
            <a:r>
              <a:rPr lang="en-GB" sz="1800" dirty="0" smtClean="0"/>
              <a:t> </a:t>
            </a:r>
            <a:r>
              <a:rPr lang="en-GB" sz="1800" dirty="0" err="1" smtClean="0"/>
              <a:t>слободно</a:t>
            </a:r>
            <a:r>
              <a:rPr lang="en-GB" sz="1800" dirty="0" smtClean="0"/>
              <a:t> </a:t>
            </a:r>
            <a:r>
              <a:rPr lang="en-GB" sz="1800" dirty="0" err="1" smtClean="0"/>
              <a:t>рећи</a:t>
            </a:r>
            <a:r>
              <a:rPr lang="en-GB" sz="1800" dirty="0" smtClean="0"/>
              <a:t> </a:t>
            </a:r>
            <a:r>
              <a:rPr lang="en-GB" sz="1800" dirty="0" err="1" smtClean="0"/>
              <a:t>да</a:t>
            </a:r>
            <a:r>
              <a:rPr lang="en-GB" sz="1800" dirty="0" smtClean="0"/>
              <a:t> </a:t>
            </a:r>
            <a:r>
              <a:rPr lang="en-GB" sz="1800" dirty="0" err="1" smtClean="0"/>
              <a:t>су</a:t>
            </a:r>
            <a:r>
              <a:rPr lang="en-GB" sz="1800" dirty="0" smtClean="0"/>
              <a:t> </a:t>
            </a:r>
            <a:r>
              <a:rPr lang="en-GB" sz="1800" dirty="0" err="1" smtClean="0"/>
              <a:t>Французи</a:t>
            </a:r>
            <a:r>
              <a:rPr lang="en-GB" sz="1800" dirty="0" smtClean="0"/>
              <a:t> </a:t>
            </a:r>
            <a:r>
              <a:rPr lang="en-GB" sz="1800" dirty="0" err="1" smtClean="0"/>
              <a:t>пожуривали</a:t>
            </a:r>
            <a:r>
              <a:rPr lang="en-GB" sz="1800" dirty="0" smtClean="0"/>
              <a:t> </a:t>
            </a:r>
            <a:r>
              <a:rPr lang="en-GB" sz="1800" dirty="0" err="1" smtClean="0"/>
              <a:t>Русе</a:t>
            </a:r>
            <a:r>
              <a:rPr lang="en-GB" sz="1800" dirty="0" smtClean="0"/>
              <a:t> </a:t>
            </a:r>
            <a:r>
              <a:rPr lang="en-GB" sz="1800" dirty="0" err="1" smtClean="0"/>
              <a:t>да</a:t>
            </a:r>
            <a:r>
              <a:rPr lang="en-GB" sz="1800" dirty="0" smtClean="0"/>
              <a:t> </a:t>
            </a:r>
            <a:r>
              <a:rPr lang="en-GB" sz="1800" dirty="0" err="1" smtClean="0"/>
              <a:t>се</a:t>
            </a:r>
            <a:r>
              <a:rPr lang="en-GB" sz="1800" dirty="0" smtClean="0"/>
              <a:t> </a:t>
            </a:r>
            <a:r>
              <a:rPr lang="en-GB" sz="1800" dirty="0" err="1" smtClean="0"/>
              <a:t>припреме</a:t>
            </a:r>
            <a:r>
              <a:rPr lang="en-GB" sz="1800" dirty="0" smtClean="0"/>
              <a:t> </a:t>
            </a:r>
            <a:r>
              <a:rPr lang="en-GB" sz="1800" dirty="0" err="1" smtClean="0"/>
              <a:t>за</a:t>
            </a:r>
            <a:r>
              <a:rPr lang="en-GB" sz="1800" dirty="0" smtClean="0"/>
              <a:t> </a:t>
            </a:r>
            <a:r>
              <a:rPr lang="en-GB" sz="1800" dirty="0" err="1" smtClean="0"/>
              <a:t>будући</a:t>
            </a:r>
            <a:r>
              <a:rPr lang="en-GB" sz="1800" dirty="0" smtClean="0"/>
              <a:t> </a:t>
            </a:r>
            <a:r>
              <a:rPr lang="en-GB" sz="1800" dirty="0" err="1" smtClean="0"/>
              <a:t>Први</a:t>
            </a:r>
            <a:r>
              <a:rPr lang="en-GB" sz="1800" dirty="0" smtClean="0"/>
              <a:t> </a:t>
            </a:r>
            <a:r>
              <a:rPr lang="en-GB" sz="1800" dirty="0" err="1" smtClean="0"/>
              <a:t>светски</a:t>
            </a:r>
            <a:r>
              <a:rPr lang="en-GB" sz="1800" dirty="0" smtClean="0"/>
              <a:t> </a:t>
            </a:r>
            <a:r>
              <a:rPr lang="en-GB" sz="1800" dirty="0" err="1" smtClean="0"/>
              <a:t>рат</a:t>
            </a:r>
            <a:r>
              <a:rPr lang="en-GB" sz="1800" dirty="0" smtClean="0"/>
              <a:t>. </a:t>
            </a:r>
            <a:endParaRPr lang="en-US" sz="1800" dirty="0" smtClean="0"/>
          </a:p>
          <a:p>
            <a:pPr algn="just"/>
            <a:endParaRPr lang="en-US"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2910</Words>
  <Application>Microsoft Office PowerPoint</Application>
  <PresentationFormat>On-screen Show (4:3)</PresentationFormat>
  <Paragraphs>62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ИСТОРИЈА ДИПЛОМАТИЈЕ 9</vt:lpstr>
      <vt:lpstr>СТВАРАЊЕ БАЛКАНСКОГ САВЕЗА И ПРВИ БАЛКАНСКИ РАТ</vt:lpstr>
      <vt:lpstr>СТВАРАЊЕ БАЛКАНСКОГ САВЕЗА И ПРВИ БАЛКАНСКИ РАТ</vt:lpstr>
      <vt:lpstr>СТВАРАЊЕ БАЛКАНСКОГ САВЕЗА И ПРВИ БАЛКАНСКИ РАТ</vt:lpstr>
      <vt:lpstr>СТВАРАЊЕ БАЛКАНСКОГ САВЕЗА И ПРВИ БАЛКАНСКИ РАТ</vt:lpstr>
      <vt:lpstr>СТВАРАЊЕ БАЛКАНСКОГ САВЕЗА И ПРВИ БАЛКАНСКИ РАТ</vt:lpstr>
      <vt:lpstr>СТВАРАЊЕ БАЛКАНСКОГ САВЕЗА И ПРВИ БАЛКАНСКИ РАТ</vt:lpstr>
      <vt:lpstr>ПРВИ БАЛКАНСКИ РАТ </vt:lpstr>
      <vt:lpstr>ПРВИ БАЛКАНСКИ РАТ  </vt:lpstr>
      <vt:lpstr>ПРВИ БАЛКАНСКИ РАТ </vt:lpstr>
      <vt:lpstr>ПРВИ БАЛКАНСКИ РАТ </vt:lpstr>
      <vt:lpstr>ПРВИ БАЛКАНСКИ РАТ  </vt:lpstr>
      <vt:lpstr>ПРВИ БАЛКАНСКИ РАТ</vt:lpstr>
      <vt:lpstr>ПРВИ БАЛКАНСКИ РАТ</vt:lpstr>
      <vt:lpstr>ПРВИ БАЛКАНСКИ РАТ</vt:lpstr>
      <vt:lpstr>ПИТАЊА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ИСТОРИЈА ДИПЛОМАТИЈЕ</dc:title>
  <dc:creator>Zoran</dc:creator>
  <cp:lastModifiedBy>Zoran</cp:lastModifiedBy>
  <cp:revision>166</cp:revision>
  <dcterms:created xsi:type="dcterms:W3CDTF">2020-11-01T17:11:45Z</dcterms:created>
  <dcterms:modified xsi:type="dcterms:W3CDTF">2020-12-24T20:59:33Z</dcterms:modified>
</cp:coreProperties>
</file>