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2" r:id="rId5"/>
    <p:sldId id="261" r:id="rId6"/>
    <p:sldId id="257" r:id="rId7"/>
    <p:sldId id="258" r:id="rId8"/>
    <p:sldId id="259" r:id="rId9"/>
    <p:sldId id="267" r:id="rId10"/>
    <p:sldId id="260" r:id="rId11"/>
    <p:sldId id="263" r:id="rId12"/>
    <p:sldId id="264" r:id="rId13"/>
    <p:sldId id="265" r:id="rId14"/>
    <p:sldId id="266"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68"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9AA99-63E7-4484-B715-DD33FF7A2409}" type="datetimeFigureOut">
              <a:rPr lang="en-US" smtClean="0"/>
              <a:pPr/>
              <a:t>12/18/2020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2C03-5588-4CE5-96A6-5B4459B7E5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latin typeface="Times New Roman" pitchFamily="18" charset="0"/>
                <a:cs typeface="Times New Roman" pitchFamily="18" charset="0"/>
              </a:rPr>
              <a:t>ИСТОРИЈА ДИПЛОМАТИЈЕ</a:t>
            </a:r>
            <a:r>
              <a:rPr lang="en-US" dirty="0" smtClean="0">
                <a:latin typeface="Times New Roman" pitchFamily="18" charset="0"/>
                <a:cs typeface="Times New Roman" pitchFamily="18" charset="0"/>
              </a:rPr>
              <a:t> 8</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b="1" dirty="0" smtClean="0"/>
              <a:t>БОРБА ЗА БАЛКАНСКИ САВЕЗ</a:t>
            </a:r>
            <a:endParaRPr lang="en-US" sz="2800" dirty="0"/>
          </a:p>
        </p:txBody>
      </p:sp>
      <p:sp>
        <p:nvSpPr>
          <p:cNvPr id="3" name="Content Placeholder 2"/>
          <p:cNvSpPr>
            <a:spLocks noGrp="1"/>
          </p:cNvSpPr>
          <p:nvPr>
            <p:ph idx="1"/>
          </p:nvPr>
        </p:nvSpPr>
        <p:spPr/>
        <p:txBody>
          <a:bodyPr>
            <a:normAutofit fontScale="62500" lnSpcReduction="20000"/>
          </a:bodyPr>
          <a:lstStyle/>
          <a:p>
            <a:pPr algn="just"/>
            <a:r>
              <a:rPr lang="en-US" dirty="0" err="1" smtClean="0"/>
              <a:t>Миловановић</a:t>
            </a:r>
            <a:r>
              <a:rPr lang="en-US" dirty="0" smtClean="0"/>
              <a:t> </a:t>
            </a:r>
            <a:r>
              <a:rPr lang="en-US" dirty="0" err="1" smtClean="0"/>
              <a:t>се</a:t>
            </a:r>
            <a:r>
              <a:rPr lang="en-US" dirty="0" smtClean="0"/>
              <a:t> </a:t>
            </a:r>
            <a:r>
              <a:rPr lang="en-US" dirty="0" err="1" smtClean="0"/>
              <a:t>свим</a:t>
            </a:r>
            <a:r>
              <a:rPr lang="en-US" dirty="0" smtClean="0"/>
              <a:t> </a:t>
            </a:r>
            <a:r>
              <a:rPr lang="en-US" dirty="0" err="1" smtClean="0"/>
              <a:t>силама</a:t>
            </a:r>
            <a:r>
              <a:rPr lang="en-US" dirty="0" smtClean="0"/>
              <a:t> </a:t>
            </a:r>
            <a:r>
              <a:rPr lang="en-US" dirty="0" err="1" smtClean="0"/>
              <a:t>трудио</a:t>
            </a:r>
            <a:r>
              <a:rPr lang="en-US" dirty="0" smtClean="0"/>
              <a:t> </a:t>
            </a:r>
            <a:r>
              <a:rPr lang="en-US" dirty="0" err="1" smtClean="0"/>
              <a:t>да</a:t>
            </a:r>
            <a:r>
              <a:rPr lang="en-US" dirty="0" smtClean="0"/>
              <a:t> </a:t>
            </a:r>
            <a:r>
              <a:rPr lang="en-US" dirty="0" err="1" smtClean="0"/>
              <a:t>проникне</a:t>
            </a:r>
            <a:r>
              <a:rPr lang="en-US" dirty="0" smtClean="0"/>
              <a:t> </a:t>
            </a:r>
            <a:r>
              <a:rPr lang="en-US" dirty="0" err="1" smtClean="0"/>
              <a:t>руску</a:t>
            </a:r>
            <a:r>
              <a:rPr lang="en-US" dirty="0" smtClean="0"/>
              <a:t> </a:t>
            </a:r>
            <a:r>
              <a:rPr lang="en-US" dirty="0" err="1" smtClean="0"/>
              <a:t>загонетку</a:t>
            </a:r>
            <a:r>
              <a:rPr lang="en-US" dirty="0" smtClean="0"/>
              <a:t>. </a:t>
            </a:r>
            <a:r>
              <a:rPr lang="en-US" dirty="0" err="1" smtClean="0"/>
              <a:t>Да</a:t>
            </a:r>
            <a:r>
              <a:rPr lang="en-US" dirty="0" smtClean="0"/>
              <a:t> </a:t>
            </a:r>
            <a:r>
              <a:rPr lang="en-US" dirty="0" err="1" smtClean="0"/>
              <a:t>би</a:t>
            </a:r>
            <a:r>
              <a:rPr lang="en-US" dirty="0" smtClean="0"/>
              <a:t> </a:t>
            </a:r>
            <a:r>
              <a:rPr lang="en-US" dirty="0" err="1" smtClean="0"/>
              <a:t>постигла</a:t>
            </a:r>
            <a:r>
              <a:rPr lang="en-US" dirty="0" smtClean="0"/>
              <a:t> </a:t>
            </a:r>
            <a:r>
              <a:rPr lang="en-US" dirty="0" err="1" smtClean="0"/>
              <a:t>свој</a:t>
            </a:r>
            <a:r>
              <a:rPr lang="en-US" dirty="0" smtClean="0"/>
              <a:t> </a:t>
            </a:r>
            <a:r>
              <a:rPr lang="en-US" dirty="0" err="1" smtClean="0"/>
              <a:t>циљ</a:t>
            </a:r>
            <a:r>
              <a:rPr lang="en-US" dirty="0" smtClean="0"/>
              <a:t> </a:t>
            </a:r>
            <a:r>
              <a:rPr lang="en-US" dirty="0" err="1" smtClean="0"/>
              <a:t>на</a:t>
            </a:r>
            <a:r>
              <a:rPr lang="en-US" dirty="0" smtClean="0"/>
              <a:t> </a:t>
            </a:r>
            <a:r>
              <a:rPr lang="en-US" dirty="0" err="1" smtClean="0"/>
              <a:t>Балкану</a:t>
            </a:r>
            <a:r>
              <a:rPr lang="en-US" dirty="0" smtClean="0"/>
              <a:t> – </a:t>
            </a:r>
            <a:r>
              <a:rPr lang="en-US" dirty="0" err="1" smtClean="0"/>
              <a:t>Цариград</a:t>
            </a:r>
            <a:r>
              <a:rPr lang="en-US" dirty="0" smtClean="0"/>
              <a:t> и </a:t>
            </a:r>
            <a:r>
              <a:rPr lang="en-US" dirty="0" err="1" smtClean="0"/>
              <a:t>мореузе</a:t>
            </a:r>
            <a:r>
              <a:rPr lang="en-US" dirty="0" smtClean="0"/>
              <a:t> – </a:t>
            </a:r>
            <a:r>
              <a:rPr lang="en-US" dirty="0" err="1" smtClean="0"/>
              <a:t>Русија</a:t>
            </a:r>
            <a:r>
              <a:rPr lang="en-US" dirty="0" smtClean="0"/>
              <a:t> </a:t>
            </a:r>
            <a:r>
              <a:rPr lang="en-US" dirty="0" err="1" smtClean="0"/>
              <a:t>је</a:t>
            </a:r>
            <a:r>
              <a:rPr lang="en-US" dirty="0" smtClean="0"/>
              <a:t> </a:t>
            </a:r>
            <a:r>
              <a:rPr lang="en-US" dirty="0" err="1" smtClean="0"/>
              <a:t>имала</a:t>
            </a:r>
            <a:r>
              <a:rPr lang="en-US" dirty="0" smtClean="0"/>
              <a:t> </a:t>
            </a:r>
            <a:r>
              <a:rPr lang="en-US" dirty="0" err="1" smtClean="0"/>
              <a:t>три</a:t>
            </a:r>
            <a:r>
              <a:rPr lang="en-US" dirty="0" smtClean="0"/>
              <a:t> </a:t>
            </a:r>
            <a:r>
              <a:rPr lang="en-US" dirty="0" err="1" smtClean="0"/>
              <a:t>средства</a:t>
            </a:r>
            <a:r>
              <a:rPr lang="en-US" dirty="0" smtClean="0"/>
              <a:t> </a:t>
            </a:r>
            <a:r>
              <a:rPr lang="en-US" dirty="0" err="1" smtClean="0"/>
              <a:t>на</a:t>
            </a:r>
            <a:r>
              <a:rPr lang="en-US" dirty="0" smtClean="0"/>
              <a:t> </a:t>
            </a:r>
            <a:r>
              <a:rPr lang="en-US" dirty="0" err="1" smtClean="0"/>
              <a:t>располагању</a:t>
            </a:r>
            <a:r>
              <a:rPr lang="en-US" dirty="0" smtClean="0"/>
              <a:t>. </a:t>
            </a:r>
            <a:r>
              <a:rPr lang="en-US" dirty="0" err="1" smtClean="0"/>
              <a:t>Најпре</a:t>
            </a:r>
            <a:r>
              <a:rPr lang="en-US" dirty="0" smtClean="0"/>
              <a:t>, </a:t>
            </a:r>
            <a:r>
              <a:rPr lang="en-US" dirty="0" err="1" smtClean="0"/>
              <a:t>да</a:t>
            </a:r>
            <a:r>
              <a:rPr lang="en-US" dirty="0" smtClean="0"/>
              <a:t> </a:t>
            </a:r>
            <a:r>
              <a:rPr lang="en-US" dirty="0" err="1" smtClean="0"/>
              <a:t>узме</a:t>
            </a:r>
            <a:r>
              <a:rPr lang="en-US" dirty="0" smtClean="0"/>
              <a:t> </a:t>
            </a:r>
            <a:r>
              <a:rPr lang="en-US" dirty="0" err="1" smtClean="0"/>
              <a:t>Турску</a:t>
            </a:r>
            <a:r>
              <a:rPr lang="en-US" dirty="0" smtClean="0"/>
              <a:t> у </a:t>
            </a:r>
            <a:r>
              <a:rPr lang="en-US" dirty="0" err="1" smtClean="0"/>
              <a:t>заштиту</a:t>
            </a:r>
            <a:r>
              <a:rPr lang="en-US" dirty="0" smtClean="0"/>
              <a:t> и </a:t>
            </a:r>
            <a:r>
              <a:rPr lang="en-US" dirty="0" err="1" smtClean="0"/>
              <a:t>постигне</a:t>
            </a:r>
            <a:r>
              <a:rPr lang="en-US" dirty="0" smtClean="0"/>
              <a:t> </a:t>
            </a:r>
            <a:r>
              <a:rPr lang="en-US" dirty="0" err="1" smtClean="0"/>
              <a:t>превласт</a:t>
            </a:r>
            <a:r>
              <a:rPr lang="en-US" dirty="0" smtClean="0"/>
              <a:t> </a:t>
            </a:r>
            <a:r>
              <a:rPr lang="en-US" dirty="0" err="1" smtClean="0"/>
              <a:t>на</a:t>
            </a:r>
            <a:r>
              <a:rPr lang="en-US" dirty="0" smtClean="0"/>
              <a:t> </a:t>
            </a:r>
            <a:r>
              <a:rPr lang="en-US" dirty="0" err="1" smtClean="0"/>
              <a:t>Порти</a:t>
            </a:r>
            <a:r>
              <a:rPr lang="en-US" dirty="0" smtClean="0"/>
              <a:t>, </a:t>
            </a:r>
            <a:r>
              <a:rPr lang="en-US" dirty="0" err="1" smtClean="0"/>
              <a:t>да</a:t>
            </a:r>
            <a:r>
              <a:rPr lang="en-US" dirty="0" smtClean="0"/>
              <a:t> </a:t>
            </a:r>
            <a:r>
              <a:rPr lang="en-US" dirty="0" err="1" smtClean="0"/>
              <a:t>подели</a:t>
            </a:r>
            <a:r>
              <a:rPr lang="en-US" dirty="0" smtClean="0"/>
              <a:t> </a:t>
            </a:r>
            <a:r>
              <a:rPr lang="en-US" dirty="0" err="1" smtClean="0"/>
              <a:t>Балкан</a:t>
            </a:r>
            <a:r>
              <a:rPr lang="en-US" dirty="0" smtClean="0"/>
              <a:t> </a:t>
            </a:r>
            <a:r>
              <a:rPr lang="en-US" dirty="0" err="1" smtClean="0"/>
              <a:t>са</a:t>
            </a:r>
            <a:r>
              <a:rPr lang="en-US" dirty="0" smtClean="0"/>
              <a:t> </a:t>
            </a:r>
            <a:r>
              <a:rPr lang="en-US" dirty="0" err="1" smtClean="0"/>
              <a:t>Аустро-Угарском</a:t>
            </a:r>
            <a:r>
              <a:rPr lang="en-US" dirty="0" smtClean="0"/>
              <a:t>, </a:t>
            </a:r>
            <a:r>
              <a:rPr lang="en-US" dirty="0" err="1" smtClean="0"/>
              <a:t>узимајући</a:t>
            </a:r>
            <a:r>
              <a:rPr lang="en-US" dirty="0" smtClean="0"/>
              <a:t> </a:t>
            </a:r>
            <a:r>
              <a:rPr lang="en-US" dirty="0" err="1" smtClean="0"/>
              <a:t>његов</a:t>
            </a:r>
            <a:r>
              <a:rPr lang="en-US" dirty="0" smtClean="0"/>
              <a:t> </a:t>
            </a:r>
            <a:r>
              <a:rPr lang="en-US" dirty="0" err="1" smtClean="0"/>
              <a:t>источни</a:t>
            </a:r>
            <a:r>
              <a:rPr lang="en-US" dirty="0" smtClean="0"/>
              <a:t> </a:t>
            </a:r>
            <a:r>
              <a:rPr lang="en-US" dirty="0" err="1" smtClean="0"/>
              <a:t>део</a:t>
            </a:r>
            <a:r>
              <a:rPr lang="en-US" dirty="0" smtClean="0"/>
              <a:t> и </a:t>
            </a:r>
            <a:r>
              <a:rPr lang="en-US" dirty="0" err="1" smtClean="0"/>
              <a:t>коначно</a:t>
            </a:r>
            <a:r>
              <a:rPr lang="en-US" dirty="0" smtClean="0"/>
              <a:t>, </a:t>
            </a:r>
            <a:r>
              <a:rPr lang="en-US" dirty="0" err="1" smtClean="0"/>
              <a:t>да</a:t>
            </a:r>
            <a:r>
              <a:rPr lang="en-US" dirty="0" smtClean="0"/>
              <a:t> </a:t>
            </a:r>
            <a:r>
              <a:rPr lang="en-US" dirty="0" err="1" smtClean="0"/>
              <a:t>подигне</a:t>
            </a:r>
            <a:r>
              <a:rPr lang="en-US" dirty="0" smtClean="0"/>
              <a:t> </a:t>
            </a:r>
            <a:r>
              <a:rPr lang="en-US" dirty="0" err="1" smtClean="0"/>
              <a:t>између</a:t>
            </a:r>
            <a:r>
              <a:rPr lang="en-US" dirty="0" smtClean="0"/>
              <a:t> </a:t>
            </a:r>
            <a:r>
              <a:rPr lang="en-US" dirty="0" err="1" smtClean="0"/>
              <a:t>Цариграда</a:t>
            </a:r>
            <a:r>
              <a:rPr lang="en-US" dirty="0" smtClean="0"/>
              <a:t> и </a:t>
            </a:r>
            <a:r>
              <a:rPr lang="en-US" dirty="0" err="1" smtClean="0"/>
              <a:t>Централних</a:t>
            </a:r>
            <a:r>
              <a:rPr lang="en-US" dirty="0" smtClean="0"/>
              <a:t> </a:t>
            </a:r>
            <a:r>
              <a:rPr lang="en-US" dirty="0" err="1" smtClean="0"/>
              <a:t>сила</a:t>
            </a:r>
            <a:r>
              <a:rPr lang="en-US" dirty="0" smtClean="0"/>
              <a:t> </a:t>
            </a:r>
            <a:r>
              <a:rPr lang="en-US" dirty="0" err="1" smtClean="0"/>
              <a:t>брану</a:t>
            </a:r>
            <a:r>
              <a:rPr lang="en-US" dirty="0" smtClean="0"/>
              <a:t> </a:t>
            </a:r>
            <a:r>
              <a:rPr lang="en-US" dirty="0" err="1" smtClean="0"/>
              <a:t>од</a:t>
            </a:r>
            <a:r>
              <a:rPr lang="en-US" dirty="0" smtClean="0"/>
              <a:t> </a:t>
            </a:r>
            <a:r>
              <a:rPr lang="en-US" dirty="0" err="1" smtClean="0"/>
              <a:t>независних</a:t>
            </a:r>
            <a:r>
              <a:rPr lang="en-US" dirty="0" smtClean="0"/>
              <a:t> </a:t>
            </a:r>
            <a:r>
              <a:rPr lang="en-US" dirty="0" err="1" smtClean="0"/>
              <a:t>балканских</a:t>
            </a:r>
            <a:r>
              <a:rPr lang="en-US" dirty="0" smtClean="0"/>
              <a:t> </a:t>
            </a:r>
            <a:r>
              <a:rPr lang="en-US" dirty="0" err="1" smtClean="0"/>
              <a:t>држава</a:t>
            </a:r>
            <a:r>
              <a:rPr lang="en-US" dirty="0" smtClean="0"/>
              <a:t>, </a:t>
            </a:r>
            <a:r>
              <a:rPr lang="en-US" dirty="0" err="1" smtClean="0"/>
              <a:t>преко</a:t>
            </a:r>
            <a:r>
              <a:rPr lang="en-US" dirty="0" smtClean="0"/>
              <a:t> </a:t>
            </a:r>
            <a:r>
              <a:rPr lang="en-US" dirty="0" err="1" smtClean="0"/>
              <a:t>којих</a:t>
            </a:r>
            <a:r>
              <a:rPr lang="en-US" dirty="0" smtClean="0"/>
              <a:t> </a:t>
            </a:r>
            <a:r>
              <a:rPr lang="en-US" dirty="0" err="1" smtClean="0"/>
              <a:t>ће</a:t>
            </a:r>
            <a:r>
              <a:rPr lang="en-US" dirty="0" smtClean="0"/>
              <a:t> и </a:t>
            </a:r>
            <a:r>
              <a:rPr lang="en-US" dirty="0" err="1" smtClean="0"/>
              <a:t>сама</a:t>
            </a:r>
            <a:r>
              <a:rPr lang="en-US" dirty="0" smtClean="0"/>
              <a:t> </a:t>
            </a:r>
            <a:r>
              <a:rPr lang="en-US" dirty="0" err="1" smtClean="0"/>
              <a:t>доћи</a:t>
            </a:r>
            <a:r>
              <a:rPr lang="en-US" dirty="0" smtClean="0"/>
              <a:t> </a:t>
            </a:r>
            <a:r>
              <a:rPr lang="en-US" dirty="0" err="1" smtClean="0"/>
              <a:t>ближе</a:t>
            </a:r>
            <a:r>
              <a:rPr lang="en-US" dirty="0" smtClean="0"/>
              <a:t> </a:t>
            </a:r>
            <a:r>
              <a:rPr lang="en-US" dirty="0" err="1" smtClean="0"/>
              <a:t>циљу</a:t>
            </a:r>
            <a:r>
              <a:rPr lang="en-US" dirty="0" smtClean="0"/>
              <a:t>. </a:t>
            </a:r>
            <a:r>
              <a:rPr lang="en-US" dirty="0" err="1" smtClean="0"/>
              <a:t>Прву</a:t>
            </a:r>
            <a:r>
              <a:rPr lang="en-US" dirty="0" smtClean="0"/>
              <a:t> </a:t>
            </a:r>
            <a:r>
              <a:rPr lang="en-US" dirty="0" err="1" smtClean="0"/>
              <a:t>тезу</a:t>
            </a:r>
            <a:r>
              <a:rPr lang="en-US" dirty="0" smtClean="0"/>
              <a:t> </a:t>
            </a:r>
            <a:r>
              <a:rPr lang="en-US" dirty="0" err="1" smtClean="0"/>
              <a:t>покушао</a:t>
            </a:r>
            <a:r>
              <a:rPr lang="en-US" dirty="0" smtClean="0"/>
              <a:t> </a:t>
            </a:r>
            <a:r>
              <a:rPr lang="en-US" dirty="0" err="1" smtClean="0"/>
              <a:t>је</a:t>
            </a:r>
            <a:r>
              <a:rPr lang="en-US" dirty="0" smtClean="0"/>
              <a:t> </a:t>
            </a:r>
            <a:r>
              <a:rPr lang="en-US" dirty="0" err="1" smtClean="0"/>
              <a:t>да</a:t>
            </a:r>
            <a:r>
              <a:rPr lang="en-US" dirty="0" smtClean="0"/>
              <a:t> </a:t>
            </a:r>
            <a:r>
              <a:rPr lang="en-US" dirty="0" err="1" smtClean="0"/>
              <a:t>спроведе</a:t>
            </a:r>
            <a:r>
              <a:rPr lang="en-US" dirty="0" smtClean="0"/>
              <a:t> </a:t>
            </a:r>
            <a:r>
              <a:rPr lang="en-US" dirty="0" err="1" smtClean="0"/>
              <a:t>руски</a:t>
            </a:r>
            <a:r>
              <a:rPr lang="en-US" dirty="0" smtClean="0"/>
              <a:t> </a:t>
            </a:r>
            <a:r>
              <a:rPr lang="en-US" dirty="0" err="1" smtClean="0"/>
              <a:t>амбасадор</a:t>
            </a:r>
            <a:r>
              <a:rPr lang="en-US" dirty="0" smtClean="0"/>
              <a:t> </a:t>
            </a:r>
            <a:r>
              <a:rPr lang="en-US" dirty="0" err="1" smtClean="0"/>
              <a:t>на</a:t>
            </a:r>
            <a:r>
              <a:rPr lang="en-US" dirty="0" smtClean="0"/>
              <a:t> </a:t>
            </a:r>
            <a:r>
              <a:rPr lang="en-US" dirty="0" err="1" smtClean="0"/>
              <a:t>Порти</a:t>
            </a:r>
            <a:r>
              <a:rPr lang="en-US" dirty="0" smtClean="0"/>
              <a:t>, </a:t>
            </a:r>
            <a:r>
              <a:rPr lang="en-US" dirty="0" err="1" smtClean="0"/>
              <a:t>Чариков</a:t>
            </a:r>
            <a:r>
              <a:rPr lang="en-US" dirty="0" smtClean="0"/>
              <a:t>, </a:t>
            </a:r>
            <a:r>
              <a:rPr lang="en-US" dirty="0" err="1" smtClean="0"/>
              <a:t>радећи</a:t>
            </a:r>
            <a:r>
              <a:rPr lang="en-US" dirty="0" smtClean="0"/>
              <a:t> </a:t>
            </a:r>
            <a:r>
              <a:rPr lang="en-US" dirty="0" err="1" smtClean="0"/>
              <a:t>на</a:t>
            </a:r>
            <a:r>
              <a:rPr lang="en-US" dirty="0" smtClean="0"/>
              <a:t> </a:t>
            </a:r>
            <a:r>
              <a:rPr lang="en-US" dirty="0" err="1" smtClean="0"/>
              <a:t>балканском</a:t>
            </a:r>
            <a:r>
              <a:rPr lang="en-US" dirty="0" smtClean="0"/>
              <a:t> </a:t>
            </a:r>
            <a:r>
              <a:rPr lang="en-US" dirty="0" err="1" smtClean="0"/>
              <a:t>савезу</a:t>
            </a:r>
            <a:r>
              <a:rPr lang="en-US" dirty="0" smtClean="0"/>
              <a:t> </a:t>
            </a:r>
            <a:r>
              <a:rPr lang="en-US" dirty="0" err="1" smtClean="0"/>
              <a:t>коме</a:t>
            </a:r>
            <a:r>
              <a:rPr lang="en-US" dirty="0" smtClean="0"/>
              <a:t> </a:t>
            </a:r>
            <a:r>
              <a:rPr lang="en-US" dirty="0" err="1" smtClean="0"/>
              <a:t>би</a:t>
            </a:r>
            <a:r>
              <a:rPr lang="en-US" dirty="0" smtClean="0"/>
              <a:t> </a:t>
            </a:r>
            <a:r>
              <a:rPr lang="en-US" dirty="0" err="1" smtClean="0"/>
              <a:t>на</a:t>
            </a:r>
            <a:r>
              <a:rPr lang="en-US" dirty="0" smtClean="0"/>
              <a:t> </a:t>
            </a:r>
            <a:r>
              <a:rPr lang="en-US" dirty="0" err="1" smtClean="0"/>
              <a:t>челу</a:t>
            </a:r>
            <a:r>
              <a:rPr lang="en-US" dirty="0" smtClean="0"/>
              <a:t> </a:t>
            </a:r>
            <a:r>
              <a:rPr lang="en-US" dirty="0" err="1" smtClean="0"/>
              <a:t>била</a:t>
            </a:r>
            <a:r>
              <a:rPr lang="en-US" dirty="0" smtClean="0"/>
              <a:t> </a:t>
            </a:r>
            <a:r>
              <a:rPr lang="en-US" dirty="0" err="1" smtClean="0"/>
              <a:t>Турска</a:t>
            </a:r>
            <a:r>
              <a:rPr lang="en-US" dirty="0" smtClean="0"/>
              <a:t>. </a:t>
            </a:r>
            <a:r>
              <a:rPr lang="en-US" dirty="0" err="1" smtClean="0"/>
              <a:t>Његов</a:t>
            </a:r>
            <a:r>
              <a:rPr lang="en-US" dirty="0" smtClean="0"/>
              <a:t> </a:t>
            </a:r>
            <a:r>
              <a:rPr lang="en-US" dirty="0" err="1" smtClean="0"/>
              <a:t>покушај</a:t>
            </a:r>
            <a:r>
              <a:rPr lang="en-US" dirty="0" smtClean="0"/>
              <a:t> </a:t>
            </a:r>
            <a:r>
              <a:rPr lang="en-US" dirty="0" err="1" smtClean="0"/>
              <a:t>онемогућили</a:t>
            </a:r>
            <a:r>
              <a:rPr lang="en-US" dirty="0" smtClean="0"/>
              <a:t> </a:t>
            </a:r>
            <a:r>
              <a:rPr lang="en-US" dirty="0" err="1" smtClean="0"/>
              <a:t>су</a:t>
            </a:r>
            <a:r>
              <a:rPr lang="en-US" dirty="0" smtClean="0"/>
              <a:t> </a:t>
            </a:r>
            <a:r>
              <a:rPr lang="en-US" dirty="0" err="1" smtClean="0"/>
              <a:t>сами</a:t>
            </a:r>
            <a:r>
              <a:rPr lang="en-US" dirty="0" smtClean="0"/>
              <a:t> </a:t>
            </a:r>
            <a:r>
              <a:rPr lang="en-US" dirty="0" err="1" smtClean="0"/>
              <a:t>младотурци</a:t>
            </a:r>
            <a:r>
              <a:rPr lang="en-US" dirty="0" smtClean="0"/>
              <a:t> </a:t>
            </a:r>
            <a:r>
              <a:rPr lang="en-US" dirty="0" err="1" smtClean="0"/>
              <a:t>својом</a:t>
            </a:r>
            <a:r>
              <a:rPr lang="en-US" dirty="0" smtClean="0"/>
              <a:t> </a:t>
            </a:r>
            <a:r>
              <a:rPr lang="en-US" dirty="0" err="1" smtClean="0"/>
              <a:t>неспособношћу</a:t>
            </a:r>
            <a:r>
              <a:rPr lang="en-US" dirty="0" smtClean="0"/>
              <a:t> </a:t>
            </a:r>
            <a:r>
              <a:rPr lang="en-US" dirty="0" err="1" smtClean="0"/>
              <a:t>да</a:t>
            </a:r>
            <a:r>
              <a:rPr lang="en-US" dirty="0" smtClean="0"/>
              <a:t> </a:t>
            </a:r>
            <a:r>
              <a:rPr lang="en-US" dirty="0" err="1" smtClean="0"/>
              <a:t>среде</a:t>
            </a:r>
            <a:r>
              <a:rPr lang="en-US" dirty="0" smtClean="0"/>
              <a:t> </a:t>
            </a:r>
            <a:r>
              <a:rPr lang="en-US" dirty="0" err="1" smtClean="0"/>
              <a:t>односе</a:t>
            </a:r>
            <a:r>
              <a:rPr lang="en-US" dirty="0" smtClean="0"/>
              <a:t> у </a:t>
            </a:r>
            <a:r>
              <a:rPr lang="en-US" dirty="0" err="1" smtClean="0"/>
              <a:t>царству</a:t>
            </a:r>
            <a:r>
              <a:rPr lang="en-US" dirty="0" smtClean="0"/>
              <a:t> и </a:t>
            </a:r>
            <a:r>
              <a:rPr lang="en-US" dirty="0" err="1" smtClean="0"/>
              <a:t>приласком</a:t>
            </a:r>
            <a:r>
              <a:rPr lang="en-US" dirty="0" smtClean="0"/>
              <a:t> </a:t>
            </a:r>
            <a:r>
              <a:rPr lang="en-US" dirty="0" err="1" smtClean="0"/>
              <a:t>Централним</a:t>
            </a:r>
            <a:r>
              <a:rPr lang="en-US" dirty="0" smtClean="0"/>
              <a:t> </a:t>
            </a:r>
            <a:r>
              <a:rPr lang="en-US" dirty="0" err="1" smtClean="0"/>
              <a:t>силама</a:t>
            </a:r>
            <a:r>
              <a:rPr lang="en-US" dirty="0" smtClean="0"/>
              <a:t>. </a:t>
            </a:r>
            <a:r>
              <a:rPr lang="en-US" dirty="0" err="1" smtClean="0"/>
              <a:t>Деобу</a:t>
            </a:r>
            <a:r>
              <a:rPr lang="en-US" dirty="0" smtClean="0"/>
              <a:t> </a:t>
            </a:r>
            <a:r>
              <a:rPr lang="en-US" dirty="0" err="1" smtClean="0"/>
              <a:t>Балканског</a:t>
            </a:r>
            <a:r>
              <a:rPr lang="en-US" dirty="0" smtClean="0"/>
              <a:t> </a:t>
            </a:r>
            <a:r>
              <a:rPr lang="en-US" dirty="0" err="1" smtClean="0"/>
              <a:t>полуострва</a:t>
            </a:r>
            <a:r>
              <a:rPr lang="en-US" dirty="0" smtClean="0"/>
              <a:t> </a:t>
            </a:r>
            <a:r>
              <a:rPr lang="en-US" dirty="0" err="1" smtClean="0"/>
              <a:t>омогућила</a:t>
            </a:r>
            <a:r>
              <a:rPr lang="en-US" dirty="0" smtClean="0"/>
              <a:t> </a:t>
            </a:r>
            <a:r>
              <a:rPr lang="en-US" dirty="0" err="1" smtClean="0"/>
              <a:t>би</a:t>
            </a:r>
            <a:r>
              <a:rPr lang="en-US" dirty="0" smtClean="0"/>
              <a:t> </a:t>
            </a:r>
            <a:r>
              <a:rPr lang="en-US" dirty="0" err="1" smtClean="0"/>
              <a:t>само</a:t>
            </a:r>
            <a:r>
              <a:rPr lang="en-US" dirty="0" smtClean="0"/>
              <a:t> </a:t>
            </a:r>
            <a:r>
              <a:rPr lang="en-US" dirty="0" err="1" smtClean="0"/>
              <a:t>обнова</a:t>
            </a:r>
            <a:r>
              <a:rPr lang="en-US" dirty="0" smtClean="0"/>
              <a:t> </a:t>
            </a:r>
            <a:r>
              <a:rPr lang="en-US" dirty="0" err="1" smtClean="0"/>
              <a:t>Тројецарског</a:t>
            </a:r>
            <a:r>
              <a:rPr lang="en-US" dirty="0" smtClean="0"/>
              <a:t> </a:t>
            </a:r>
            <a:r>
              <a:rPr lang="en-US" dirty="0" err="1" smtClean="0"/>
              <a:t>савеза</a:t>
            </a:r>
            <a:r>
              <a:rPr lang="en-US" dirty="0" smtClean="0"/>
              <a:t>, </a:t>
            </a:r>
            <a:r>
              <a:rPr lang="en-US" dirty="0" err="1" smtClean="0"/>
              <a:t>која</a:t>
            </a:r>
            <a:r>
              <a:rPr lang="en-US" dirty="0" smtClean="0"/>
              <a:t> </a:t>
            </a:r>
            <a:r>
              <a:rPr lang="en-US" dirty="0" err="1" smtClean="0"/>
              <a:t>је</a:t>
            </a:r>
            <a:r>
              <a:rPr lang="en-US" dirty="0" smtClean="0"/>
              <a:t> у </a:t>
            </a:r>
            <a:r>
              <a:rPr lang="en-US" dirty="0" err="1" smtClean="0"/>
              <a:t>новим</a:t>
            </a:r>
            <a:r>
              <a:rPr lang="en-US" dirty="0" smtClean="0"/>
              <a:t> </a:t>
            </a:r>
            <a:r>
              <a:rPr lang="en-US" dirty="0" err="1" smtClean="0"/>
              <a:t>условима</a:t>
            </a:r>
            <a:r>
              <a:rPr lang="en-US" dirty="0" smtClean="0"/>
              <a:t>, </a:t>
            </a:r>
            <a:r>
              <a:rPr lang="en-US" dirty="0" err="1" smtClean="0"/>
              <a:t>после</a:t>
            </a:r>
            <a:r>
              <a:rPr lang="en-US" dirty="0" smtClean="0"/>
              <a:t> </a:t>
            </a:r>
            <a:r>
              <a:rPr lang="en-US" dirty="0" err="1" smtClean="0"/>
              <a:t>анексионе</a:t>
            </a:r>
            <a:r>
              <a:rPr lang="en-US" dirty="0" smtClean="0"/>
              <a:t> </a:t>
            </a:r>
            <a:r>
              <a:rPr lang="en-US" dirty="0" err="1" smtClean="0"/>
              <a:t>кризе</a:t>
            </a:r>
            <a:r>
              <a:rPr lang="en-US" dirty="0" smtClean="0"/>
              <a:t>, </a:t>
            </a:r>
            <a:r>
              <a:rPr lang="en-US" dirty="0" err="1" smtClean="0"/>
              <a:t>била</a:t>
            </a:r>
            <a:r>
              <a:rPr lang="en-US" dirty="0" smtClean="0"/>
              <a:t> </a:t>
            </a:r>
            <a:r>
              <a:rPr lang="en-US" dirty="0" err="1" smtClean="0"/>
              <a:t>немогућа</a:t>
            </a:r>
            <a:r>
              <a:rPr lang="en-US" dirty="0" smtClean="0"/>
              <a:t>. </a:t>
            </a:r>
            <a:r>
              <a:rPr lang="en-US" dirty="0" err="1" smtClean="0"/>
              <a:t>Руској</a:t>
            </a:r>
            <a:r>
              <a:rPr lang="en-US" dirty="0" smtClean="0"/>
              <a:t> </a:t>
            </a:r>
            <a:r>
              <a:rPr lang="en-US" dirty="0" err="1" smtClean="0"/>
              <a:t>дипломатији</a:t>
            </a:r>
            <a:r>
              <a:rPr lang="en-US" dirty="0" smtClean="0"/>
              <a:t> </a:t>
            </a:r>
            <a:r>
              <a:rPr lang="en-US" dirty="0" err="1" smtClean="0"/>
              <a:t>коначно</a:t>
            </a:r>
            <a:r>
              <a:rPr lang="en-US" dirty="0" smtClean="0"/>
              <a:t> </a:t>
            </a:r>
            <a:r>
              <a:rPr lang="en-US" dirty="0" err="1" smtClean="0"/>
              <a:t>је</a:t>
            </a:r>
            <a:r>
              <a:rPr lang="en-US" dirty="0" smtClean="0"/>
              <a:t> </a:t>
            </a:r>
            <a:r>
              <a:rPr lang="en-US" dirty="0" err="1" smtClean="0"/>
              <a:t>остала</a:t>
            </a:r>
            <a:r>
              <a:rPr lang="en-US" dirty="0" smtClean="0"/>
              <a:t> </a:t>
            </a:r>
            <a:r>
              <a:rPr lang="en-US" dirty="0" err="1" smtClean="0"/>
              <a:t>само</a:t>
            </a:r>
            <a:r>
              <a:rPr lang="en-US" dirty="0" smtClean="0"/>
              <a:t> </a:t>
            </a:r>
            <a:r>
              <a:rPr lang="en-US" dirty="0" err="1" smtClean="0"/>
              <a:t>трећа</a:t>
            </a:r>
            <a:r>
              <a:rPr lang="en-US" dirty="0" smtClean="0"/>
              <a:t> </a:t>
            </a:r>
            <a:r>
              <a:rPr lang="en-US" dirty="0" err="1" smtClean="0"/>
              <a:t>солуција</a:t>
            </a:r>
            <a:r>
              <a:rPr lang="en-US" dirty="0" smtClean="0"/>
              <a:t> – </a:t>
            </a:r>
            <a:r>
              <a:rPr lang="en-US" dirty="0" err="1" smtClean="0"/>
              <a:t>подизање</a:t>
            </a:r>
            <a:r>
              <a:rPr lang="en-US" dirty="0" smtClean="0"/>
              <a:t> </a:t>
            </a:r>
            <a:r>
              <a:rPr lang="en-US" dirty="0" err="1" smtClean="0"/>
              <a:t>блока</a:t>
            </a:r>
            <a:r>
              <a:rPr lang="en-US" dirty="0" smtClean="0"/>
              <a:t> </a:t>
            </a:r>
            <a:r>
              <a:rPr lang="en-US" dirty="0" err="1" smtClean="0"/>
              <a:t>независних</a:t>
            </a:r>
            <a:r>
              <a:rPr lang="en-US" dirty="0" smtClean="0"/>
              <a:t> </a:t>
            </a:r>
            <a:r>
              <a:rPr lang="en-US" dirty="0" err="1" smtClean="0"/>
              <a:t>балканских</a:t>
            </a:r>
            <a:r>
              <a:rPr lang="en-US" dirty="0" smtClean="0"/>
              <a:t> </a:t>
            </a:r>
            <a:r>
              <a:rPr lang="en-US" dirty="0" err="1" smtClean="0"/>
              <a:t>држава</a:t>
            </a:r>
            <a:r>
              <a:rPr lang="en-US" dirty="0" smtClean="0"/>
              <a:t> </a:t>
            </a:r>
            <a:r>
              <a:rPr lang="en-US" dirty="0" err="1" smtClean="0"/>
              <a:t>који</a:t>
            </a:r>
            <a:r>
              <a:rPr lang="en-US" dirty="0" smtClean="0"/>
              <a:t> </a:t>
            </a:r>
            <a:r>
              <a:rPr lang="en-US" dirty="0" err="1" smtClean="0"/>
              <a:t>би</a:t>
            </a:r>
            <a:r>
              <a:rPr lang="en-US" dirty="0" smtClean="0"/>
              <a:t> </a:t>
            </a:r>
            <a:r>
              <a:rPr lang="en-US" dirty="0" err="1" smtClean="0"/>
              <a:t>зауставио</a:t>
            </a:r>
            <a:r>
              <a:rPr lang="en-US" dirty="0" smtClean="0"/>
              <a:t> </a:t>
            </a:r>
            <a:r>
              <a:rPr lang="en-US" dirty="0" err="1" smtClean="0"/>
              <a:t>немачки</a:t>
            </a:r>
            <a:r>
              <a:rPr lang="en-US" dirty="0" smtClean="0"/>
              <a:t> </a:t>
            </a:r>
            <a:r>
              <a:rPr lang="en-US" dirty="0" err="1" smtClean="0"/>
              <a:t>поход</a:t>
            </a:r>
            <a:r>
              <a:rPr lang="en-US" dirty="0" smtClean="0"/>
              <a:t> </a:t>
            </a:r>
            <a:r>
              <a:rPr lang="en-US" dirty="0" err="1" smtClean="0"/>
              <a:t>на</a:t>
            </a:r>
            <a:r>
              <a:rPr lang="en-US" dirty="0" smtClean="0"/>
              <a:t> </a:t>
            </a:r>
            <a:r>
              <a:rPr lang="en-US" dirty="0" err="1" smtClean="0"/>
              <a:t>исток</a:t>
            </a:r>
            <a:r>
              <a:rPr lang="en-US" dirty="0" smtClean="0"/>
              <a:t>. </a:t>
            </a:r>
            <a:r>
              <a:rPr lang="en-US" dirty="0" err="1" smtClean="0"/>
              <a:t>Тај</a:t>
            </a:r>
            <a:r>
              <a:rPr lang="en-US" dirty="0" smtClean="0"/>
              <a:t> </a:t>
            </a:r>
            <a:r>
              <a:rPr lang="en-US" dirty="0" err="1" smtClean="0"/>
              <a:t>тренутак</a:t>
            </a:r>
            <a:r>
              <a:rPr lang="en-US" dirty="0" smtClean="0"/>
              <a:t> </a:t>
            </a:r>
            <a:r>
              <a:rPr lang="en-US" dirty="0" err="1" smtClean="0"/>
              <a:t>чекао</a:t>
            </a:r>
            <a:r>
              <a:rPr lang="en-US" dirty="0" smtClean="0"/>
              <a:t> </a:t>
            </a:r>
            <a:r>
              <a:rPr lang="en-US" dirty="0" err="1" smtClean="0"/>
              <a:t>је</a:t>
            </a:r>
            <a:r>
              <a:rPr lang="en-US" dirty="0" smtClean="0"/>
              <a:t> </a:t>
            </a:r>
            <a:r>
              <a:rPr lang="en-US" dirty="0" err="1" smtClean="0"/>
              <a:t>Миловановић</a:t>
            </a:r>
            <a:r>
              <a:rPr lang="en-US" dirty="0" smtClean="0"/>
              <a:t> </a:t>
            </a:r>
            <a:r>
              <a:rPr lang="en-US" dirty="0" err="1" smtClean="0"/>
              <a:t>да</a:t>
            </a:r>
            <a:r>
              <a:rPr lang="en-US" dirty="0" smtClean="0"/>
              <a:t> </a:t>
            </a:r>
            <a:r>
              <a:rPr lang="en-US" dirty="0" err="1" smtClean="0"/>
              <a:t>крене</a:t>
            </a:r>
            <a:r>
              <a:rPr lang="en-US" dirty="0" smtClean="0"/>
              <a:t> у </a:t>
            </a:r>
            <a:r>
              <a:rPr lang="en-US" dirty="0" err="1" smtClean="0"/>
              <a:t>акцију</a:t>
            </a:r>
            <a:r>
              <a:rPr lang="en-US" dirty="0" smtClean="0"/>
              <a:t>.</a:t>
            </a:r>
          </a:p>
          <a:p>
            <a:pPr>
              <a:buNone/>
            </a:pP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sr-Cyrl-RS" sz="3200" b="1" dirty="0" smtClean="0"/>
              <a:t>БОРБА ЗА БАЛКАНСКИ САВЕЗ</a:t>
            </a:r>
            <a:endParaRPr lang="en-US" sz="3200" dirty="0"/>
          </a:p>
        </p:txBody>
      </p:sp>
      <p:sp>
        <p:nvSpPr>
          <p:cNvPr id="3" name="Content Placeholder 2"/>
          <p:cNvSpPr>
            <a:spLocks noGrp="1"/>
          </p:cNvSpPr>
          <p:nvPr>
            <p:ph idx="1"/>
          </p:nvPr>
        </p:nvSpPr>
        <p:spPr/>
        <p:txBody>
          <a:bodyPr>
            <a:noAutofit/>
          </a:bodyPr>
          <a:lstStyle/>
          <a:p>
            <a:pPr algn="just"/>
            <a:r>
              <a:rPr lang="en-US" sz="1800" dirty="0" err="1" smtClean="0"/>
              <a:t>Миловановића</a:t>
            </a:r>
            <a:r>
              <a:rPr lang="en-US" sz="1800" dirty="0" smtClean="0"/>
              <a:t> </a:t>
            </a:r>
            <a:r>
              <a:rPr lang="en-US" sz="1800" dirty="0" err="1" smtClean="0"/>
              <a:t>није</a:t>
            </a:r>
            <a:r>
              <a:rPr lang="en-US" sz="1800" dirty="0" smtClean="0"/>
              <a:t> </a:t>
            </a:r>
            <a:r>
              <a:rPr lang="en-US" sz="1800" dirty="0" err="1" smtClean="0"/>
              <a:t>забрињавало</a:t>
            </a:r>
            <a:r>
              <a:rPr lang="en-US" sz="1800" dirty="0" smtClean="0"/>
              <a:t> </a:t>
            </a:r>
            <a:r>
              <a:rPr lang="en-US" sz="1800" dirty="0" err="1" smtClean="0"/>
              <a:t>хоће</a:t>
            </a:r>
            <a:r>
              <a:rPr lang="en-US" sz="1800" dirty="0" smtClean="0"/>
              <a:t> </a:t>
            </a:r>
            <a:r>
              <a:rPr lang="en-US" sz="1800" dirty="0" err="1" smtClean="0"/>
              <a:t>ли</a:t>
            </a:r>
            <a:r>
              <a:rPr lang="en-US" sz="1800" dirty="0" smtClean="0"/>
              <a:t> </a:t>
            </a:r>
            <a:r>
              <a:rPr lang="en-US" sz="1800" dirty="0" err="1" smtClean="0"/>
              <a:t>се</a:t>
            </a:r>
            <a:r>
              <a:rPr lang="en-US" sz="1800" dirty="0" smtClean="0"/>
              <a:t> </a:t>
            </a:r>
            <a:r>
              <a:rPr lang="en-US" sz="1800" dirty="0" err="1" smtClean="0"/>
              <a:t>Русија</a:t>
            </a:r>
            <a:r>
              <a:rPr lang="en-US" sz="1800" dirty="0" smtClean="0"/>
              <a:t> </a:t>
            </a:r>
            <a:r>
              <a:rPr lang="en-US" sz="1800" dirty="0" err="1" smtClean="0"/>
              <a:t>борити</a:t>
            </a:r>
            <a:r>
              <a:rPr lang="en-US" sz="1800" dirty="0" smtClean="0"/>
              <a:t> </a:t>
            </a:r>
            <a:r>
              <a:rPr lang="en-US" sz="1800" dirty="0" err="1" smtClean="0"/>
              <a:t>за</a:t>
            </a:r>
            <a:r>
              <a:rPr lang="en-US" sz="1800" dirty="0" smtClean="0"/>
              <a:t> </a:t>
            </a:r>
            <a:r>
              <a:rPr lang="en-US" sz="1800" dirty="0" err="1" smtClean="0"/>
              <a:t>нас</a:t>
            </a:r>
            <a:r>
              <a:rPr lang="en-US" sz="1800" dirty="0" smtClean="0"/>
              <a:t>, </a:t>
            </a:r>
            <a:r>
              <a:rPr lang="en-US" sz="1800" dirty="0" err="1" smtClean="0"/>
              <a:t>дакле</a:t>
            </a:r>
            <a:r>
              <a:rPr lang="en-US" sz="1800" dirty="0" smtClean="0"/>
              <a:t> и </a:t>
            </a:r>
            <a:r>
              <a:rPr lang="en-US" sz="1800" dirty="0" err="1" smtClean="0"/>
              <a:t>свој</a:t>
            </a:r>
            <a:r>
              <a:rPr lang="en-US" sz="1800" dirty="0" smtClean="0"/>
              <a:t> </a:t>
            </a:r>
            <a:r>
              <a:rPr lang="en-US" sz="1800" dirty="0" err="1" smtClean="0"/>
              <a:t>интерес</a:t>
            </a:r>
            <a:r>
              <a:rPr lang="en-US" sz="1800" dirty="0" smtClean="0"/>
              <a:t>, </a:t>
            </a:r>
            <a:r>
              <a:rPr lang="en-US" sz="1800" dirty="0" err="1" smtClean="0"/>
              <a:t>већ</a:t>
            </a:r>
            <a:r>
              <a:rPr lang="en-US" sz="1800" dirty="0" smtClean="0"/>
              <a:t> </a:t>
            </a:r>
            <a:r>
              <a:rPr lang="en-US" sz="1800" dirty="0" err="1" smtClean="0"/>
              <a:t>може</a:t>
            </a:r>
            <a:r>
              <a:rPr lang="en-US" sz="1800" dirty="0" smtClean="0"/>
              <a:t> </a:t>
            </a:r>
            <a:r>
              <a:rPr lang="en-US" sz="1800" dirty="0" err="1" smtClean="0"/>
              <a:t>ли</a:t>
            </a:r>
            <a:r>
              <a:rPr lang="en-US" sz="1800" dirty="0" smtClean="0"/>
              <a:t> </a:t>
            </a:r>
            <a:r>
              <a:rPr lang="en-US" sz="1800" dirty="0" err="1" smtClean="0"/>
              <a:t>се</a:t>
            </a:r>
            <a:r>
              <a:rPr lang="en-US" sz="1800" dirty="0" smtClean="0"/>
              <a:t> </a:t>
            </a:r>
            <a:r>
              <a:rPr lang="en-US" sz="1800" dirty="0" err="1" smtClean="0"/>
              <a:t>она</a:t>
            </a:r>
            <a:r>
              <a:rPr lang="en-US" sz="1800" dirty="0" smtClean="0"/>
              <a:t> </a:t>
            </a:r>
            <a:r>
              <a:rPr lang="en-US" sz="1800" dirty="0" err="1" smtClean="0"/>
              <a:t>борити</a:t>
            </a:r>
            <a:r>
              <a:rPr lang="en-US" sz="1800" dirty="0" smtClean="0"/>
              <a:t>. У </a:t>
            </a:r>
            <a:r>
              <a:rPr lang="en-US" sz="1800" dirty="0" err="1" smtClean="0"/>
              <a:t>анексионој</a:t>
            </a:r>
            <a:r>
              <a:rPr lang="en-US" sz="1800" dirty="0" smtClean="0"/>
              <a:t> </a:t>
            </a:r>
            <a:r>
              <a:rPr lang="en-US" sz="1800" dirty="0" err="1" smtClean="0"/>
              <a:t>кризи</a:t>
            </a:r>
            <a:r>
              <a:rPr lang="en-US" sz="1800" dirty="0" smtClean="0"/>
              <a:t> </a:t>
            </a:r>
            <a:r>
              <a:rPr lang="en-US" sz="1800" dirty="0" err="1" smtClean="0"/>
              <a:t>Русија</a:t>
            </a:r>
            <a:r>
              <a:rPr lang="en-US" sz="1800" dirty="0" smtClean="0"/>
              <a:t> </a:t>
            </a:r>
            <a:r>
              <a:rPr lang="en-US" sz="1800" dirty="0" err="1" smtClean="0"/>
              <a:t>се</a:t>
            </a:r>
            <a:r>
              <a:rPr lang="en-US" sz="1800" dirty="0" smtClean="0"/>
              <a:t> </a:t>
            </a:r>
            <a:r>
              <a:rPr lang="en-US" sz="1800" dirty="0" err="1" smtClean="0"/>
              <a:t>више</a:t>
            </a:r>
            <a:r>
              <a:rPr lang="en-US" sz="1800" dirty="0" smtClean="0"/>
              <a:t> </a:t>
            </a:r>
            <a:r>
              <a:rPr lang="en-US" sz="1800" dirty="0" err="1" smtClean="0"/>
              <a:t>заузела</a:t>
            </a:r>
            <a:r>
              <a:rPr lang="en-US" sz="1800" dirty="0" smtClean="0"/>
              <a:t> </a:t>
            </a:r>
            <a:r>
              <a:rPr lang="en-US" sz="1800" dirty="0" err="1" smtClean="0"/>
              <a:t>за</a:t>
            </a:r>
            <a:r>
              <a:rPr lang="en-US" sz="1800" dirty="0" smtClean="0"/>
              <a:t> </a:t>
            </a:r>
            <a:r>
              <a:rPr lang="en-US" sz="1800" dirty="0" err="1" smtClean="0"/>
              <a:t>Бугарску</a:t>
            </a:r>
            <a:r>
              <a:rPr lang="en-US" sz="1800" dirty="0" smtClean="0"/>
              <a:t> </a:t>
            </a:r>
            <a:r>
              <a:rPr lang="en-US" sz="1800" dirty="0" err="1" smtClean="0"/>
              <a:t>него</a:t>
            </a:r>
            <a:r>
              <a:rPr lang="en-US" sz="1800" dirty="0" smtClean="0"/>
              <a:t> </a:t>
            </a:r>
            <a:r>
              <a:rPr lang="en-US" sz="1800" dirty="0" err="1" smtClean="0"/>
              <a:t>за</a:t>
            </a:r>
            <a:r>
              <a:rPr lang="en-US" sz="1800" dirty="0" smtClean="0"/>
              <a:t> </a:t>
            </a:r>
            <a:r>
              <a:rPr lang="en-US" sz="1800" dirty="0" err="1" smtClean="0"/>
              <a:t>Србију</a:t>
            </a:r>
            <a:r>
              <a:rPr lang="en-US" sz="1800" dirty="0" smtClean="0"/>
              <a:t>, </a:t>
            </a:r>
            <a:r>
              <a:rPr lang="en-US" sz="1800" dirty="0" err="1" smtClean="0"/>
              <a:t>јер</a:t>
            </a:r>
            <a:r>
              <a:rPr lang="en-US" sz="1800" dirty="0" smtClean="0"/>
              <a:t> </a:t>
            </a:r>
            <a:r>
              <a:rPr lang="en-US" sz="1800" dirty="0" err="1" smtClean="0"/>
              <a:t>је</a:t>
            </a:r>
            <a:r>
              <a:rPr lang="en-US" sz="1800" dirty="0" smtClean="0"/>
              <a:t> </a:t>
            </a:r>
            <a:r>
              <a:rPr lang="en-US" sz="1800" dirty="0" err="1" smtClean="0"/>
              <a:t>за</a:t>
            </a:r>
            <a:r>
              <a:rPr lang="en-US" sz="1800" dirty="0" smtClean="0"/>
              <a:t> </a:t>
            </a:r>
            <a:r>
              <a:rPr lang="en-US" sz="1800" dirty="0" err="1" smtClean="0"/>
              <a:t>прву</a:t>
            </a:r>
            <a:r>
              <a:rPr lang="en-US" sz="1800" dirty="0" smtClean="0"/>
              <a:t> </a:t>
            </a:r>
            <a:r>
              <a:rPr lang="en-US" sz="1800" dirty="0" err="1" smtClean="0"/>
              <a:t>могла</a:t>
            </a:r>
            <a:r>
              <a:rPr lang="en-US" sz="1800" dirty="0" smtClean="0"/>
              <a:t> </a:t>
            </a:r>
            <a:r>
              <a:rPr lang="en-US" sz="1800" dirty="0" err="1" smtClean="0"/>
              <a:t>нешто</a:t>
            </a:r>
            <a:r>
              <a:rPr lang="en-US" sz="1800" dirty="0" smtClean="0"/>
              <a:t> </a:t>
            </a:r>
            <a:r>
              <a:rPr lang="en-US" sz="1800" dirty="0" err="1" smtClean="0"/>
              <a:t>учинити</a:t>
            </a:r>
            <a:r>
              <a:rPr lang="en-US" sz="1800" dirty="0" smtClean="0"/>
              <a:t>, </a:t>
            </a:r>
            <a:r>
              <a:rPr lang="en-US" sz="1800" dirty="0" err="1" smtClean="0"/>
              <a:t>док</a:t>
            </a:r>
            <a:r>
              <a:rPr lang="en-US" sz="1800" dirty="0" smtClean="0"/>
              <a:t> </a:t>
            </a:r>
            <a:r>
              <a:rPr lang="en-US" sz="1800" dirty="0" err="1" smtClean="0"/>
              <a:t>за</a:t>
            </a:r>
            <a:r>
              <a:rPr lang="en-US" sz="1800" dirty="0" smtClean="0"/>
              <a:t> </a:t>
            </a:r>
            <a:r>
              <a:rPr lang="en-US" sz="1800" dirty="0" err="1" smtClean="0"/>
              <a:t>другу</a:t>
            </a:r>
            <a:r>
              <a:rPr lang="en-US" sz="1800" dirty="0" smtClean="0"/>
              <a:t> </a:t>
            </a:r>
            <a:r>
              <a:rPr lang="en-US" sz="1800" dirty="0" err="1" smtClean="0"/>
              <a:t>није</a:t>
            </a:r>
            <a:r>
              <a:rPr lang="en-US" sz="1800" dirty="0" smtClean="0"/>
              <a:t>. </a:t>
            </a:r>
            <a:r>
              <a:rPr lang="en-US" sz="1800" dirty="0" err="1" smtClean="0"/>
              <a:t>Поучен</a:t>
            </a:r>
            <a:r>
              <a:rPr lang="en-US" sz="1800" dirty="0" smtClean="0"/>
              <a:t> </a:t>
            </a:r>
            <a:r>
              <a:rPr lang="en-US" sz="1800" dirty="0" err="1" smtClean="0"/>
              <a:t>овим</a:t>
            </a:r>
            <a:r>
              <a:rPr lang="en-US" sz="1800" dirty="0" smtClean="0"/>
              <a:t> </a:t>
            </a:r>
            <a:r>
              <a:rPr lang="en-US" sz="1800" dirty="0" err="1" smtClean="0"/>
              <a:t>искуством</a:t>
            </a:r>
            <a:r>
              <a:rPr lang="en-US" sz="1800" dirty="0" smtClean="0"/>
              <a:t>, </a:t>
            </a:r>
            <a:r>
              <a:rPr lang="en-US" sz="1800" dirty="0" err="1" smtClean="0"/>
              <a:t>Миловановић</a:t>
            </a:r>
            <a:r>
              <a:rPr lang="en-US" sz="1800" dirty="0" smtClean="0"/>
              <a:t> </a:t>
            </a:r>
            <a:r>
              <a:rPr lang="en-US" sz="1800" dirty="0" err="1" smtClean="0"/>
              <a:t>је</a:t>
            </a:r>
            <a:r>
              <a:rPr lang="en-US" sz="1800" dirty="0" smtClean="0"/>
              <a:t> </a:t>
            </a:r>
            <a:r>
              <a:rPr lang="en-US" sz="1800" dirty="0" err="1" smtClean="0"/>
              <a:t>стрепео</a:t>
            </a:r>
            <a:r>
              <a:rPr lang="en-US" sz="1800" dirty="0" smtClean="0"/>
              <a:t> </a:t>
            </a:r>
            <a:r>
              <a:rPr lang="en-US" sz="1800" dirty="0" err="1" smtClean="0"/>
              <a:t>да</a:t>
            </a:r>
            <a:r>
              <a:rPr lang="en-US" sz="1800" dirty="0" smtClean="0"/>
              <a:t> </a:t>
            </a:r>
            <a:r>
              <a:rPr lang="en-US" sz="1800" dirty="0" err="1" smtClean="0"/>
              <a:t>се</a:t>
            </a:r>
            <a:r>
              <a:rPr lang="en-US" sz="1800" dirty="0" smtClean="0"/>
              <a:t> </a:t>
            </a:r>
            <a:r>
              <a:rPr lang="en-US" sz="1800" dirty="0" err="1" smtClean="0"/>
              <a:t>сличне</a:t>
            </a:r>
            <a:r>
              <a:rPr lang="en-US" sz="1800" dirty="0" smtClean="0"/>
              <a:t> </a:t>
            </a:r>
            <a:r>
              <a:rPr lang="en-US" sz="1800" dirty="0" err="1" smtClean="0"/>
              <a:t>околности</a:t>
            </a:r>
            <a:r>
              <a:rPr lang="en-US" sz="1800" dirty="0" smtClean="0"/>
              <a:t> </a:t>
            </a:r>
            <a:r>
              <a:rPr lang="en-US" sz="1800" dirty="0" err="1" smtClean="0"/>
              <a:t>не</a:t>
            </a:r>
            <a:r>
              <a:rPr lang="en-US" sz="1800" dirty="0" smtClean="0"/>
              <a:t> </a:t>
            </a:r>
            <a:r>
              <a:rPr lang="en-US" sz="1800" dirty="0" err="1" smtClean="0"/>
              <a:t>понове</a:t>
            </a:r>
            <a:r>
              <a:rPr lang="en-US" sz="1800" dirty="0" smtClean="0"/>
              <a:t> и </a:t>
            </a:r>
            <a:r>
              <a:rPr lang="en-US" sz="1800" dirty="0" err="1" smtClean="0"/>
              <a:t>Русија</a:t>
            </a:r>
            <a:r>
              <a:rPr lang="en-US" sz="1800" dirty="0" smtClean="0"/>
              <a:t>, у </a:t>
            </a:r>
            <a:r>
              <a:rPr lang="en-US" sz="1800" dirty="0" err="1" smtClean="0"/>
              <a:t>недостатку</a:t>
            </a:r>
            <a:r>
              <a:rPr lang="en-US" sz="1800" dirty="0" smtClean="0"/>
              <a:t> </a:t>
            </a:r>
            <a:r>
              <a:rPr lang="en-US" sz="1800" dirty="0" err="1" smtClean="0"/>
              <a:t>друге</a:t>
            </a:r>
            <a:r>
              <a:rPr lang="en-US" sz="1800" dirty="0" smtClean="0"/>
              <a:t> </a:t>
            </a:r>
            <a:r>
              <a:rPr lang="en-US" sz="1800" dirty="0" err="1" smtClean="0"/>
              <a:t>могућности</a:t>
            </a:r>
            <a:r>
              <a:rPr lang="en-US" sz="1800" dirty="0" smtClean="0"/>
              <a:t>, </a:t>
            </a:r>
            <a:r>
              <a:rPr lang="en-US" sz="1800" dirty="0" err="1" smtClean="0"/>
              <a:t>пренесе</a:t>
            </a:r>
            <a:r>
              <a:rPr lang="en-US" sz="1800" dirty="0" smtClean="0"/>
              <a:t> </a:t>
            </a:r>
            <a:r>
              <a:rPr lang="en-US" sz="1800" dirty="0" err="1" smtClean="0"/>
              <a:t>опет</a:t>
            </a:r>
            <a:r>
              <a:rPr lang="en-US" sz="1800" dirty="0" smtClean="0"/>
              <a:t> </a:t>
            </a:r>
            <a:r>
              <a:rPr lang="en-US" sz="1800" dirty="0" err="1" smtClean="0"/>
              <a:t>тежиште</a:t>
            </a:r>
            <a:r>
              <a:rPr lang="en-US" sz="1800" dirty="0" smtClean="0"/>
              <a:t> </a:t>
            </a:r>
            <a:r>
              <a:rPr lang="en-US" sz="1800" dirty="0" err="1" smtClean="0"/>
              <a:t>своје</a:t>
            </a:r>
            <a:r>
              <a:rPr lang="en-US" sz="1800" dirty="0" smtClean="0"/>
              <a:t> </a:t>
            </a:r>
            <a:r>
              <a:rPr lang="en-US" sz="1800" dirty="0" err="1" smtClean="0"/>
              <a:t>потпоре</a:t>
            </a:r>
            <a:r>
              <a:rPr lang="en-US" sz="1800" dirty="0" smtClean="0"/>
              <a:t> </a:t>
            </a:r>
            <a:r>
              <a:rPr lang="en-US" sz="1800" dirty="0" err="1" smtClean="0"/>
              <a:t>на</a:t>
            </a:r>
            <a:r>
              <a:rPr lang="en-US" sz="1800" dirty="0" smtClean="0"/>
              <a:t> </a:t>
            </a:r>
            <a:r>
              <a:rPr lang="en-US" sz="1800" dirty="0" err="1" smtClean="0"/>
              <a:t>Бугарску</a:t>
            </a:r>
            <a:r>
              <a:rPr lang="en-US" sz="1800" dirty="0" smtClean="0"/>
              <a:t>. </a:t>
            </a:r>
            <a:r>
              <a:rPr lang="en-US" sz="1800" dirty="0" err="1" smtClean="0"/>
              <a:t>Да</a:t>
            </a:r>
            <a:r>
              <a:rPr lang="en-US" sz="1800" dirty="0" smtClean="0"/>
              <a:t> </a:t>
            </a:r>
            <a:r>
              <a:rPr lang="en-US" sz="1800" dirty="0" err="1" smtClean="0"/>
              <a:t>би</a:t>
            </a:r>
            <a:r>
              <a:rPr lang="en-US" sz="1800" dirty="0" smtClean="0"/>
              <a:t> </a:t>
            </a:r>
            <a:r>
              <a:rPr lang="en-US" sz="1800" dirty="0" err="1" smtClean="0"/>
              <a:t>Русији</a:t>
            </a:r>
            <a:r>
              <a:rPr lang="en-US" sz="1800" dirty="0" smtClean="0"/>
              <a:t> </a:t>
            </a:r>
            <a:r>
              <a:rPr lang="en-US" sz="1800" dirty="0" err="1" smtClean="0"/>
              <a:t>олакшао</a:t>
            </a:r>
            <a:r>
              <a:rPr lang="en-US" sz="1800" dirty="0" smtClean="0"/>
              <a:t> </a:t>
            </a:r>
            <a:r>
              <a:rPr lang="en-US" sz="1800" dirty="0" err="1" smtClean="0"/>
              <a:t>дејство</a:t>
            </a:r>
            <a:r>
              <a:rPr lang="en-US" sz="1800" dirty="0" smtClean="0"/>
              <a:t>, </a:t>
            </a:r>
            <a:r>
              <a:rPr lang="en-US" sz="1800" dirty="0" err="1" smtClean="0"/>
              <a:t>Миловановић</a:t>
            </a:r>
            <a:r>
              <a:rPr lang="en-US" sz="1800" dirty="0" smtClean="0"/>
              <a:t> </a:t>
            </a:r>
            <a:r>
              <a:rPr lang="en-US" sz="1800" dirty="0" err="1" smtClean="0"/>
              <a:t>је</a:t>
            </a:r>
            <a:r>
              <a:rPr lang="en-US" sz="1800" dirty="0" smtClean="0"/>
              <a:t> </a:t>
            </a:r>
            <a:r>
              <a:rPr lang="en-US" sz="1800" dirty="0" err="1" smtClean="0"/>
              <a:t>схватио</a:t>
            </a:r>
            <a:r>
              <a:rPr lang="en-US" sz="1800" dirty="0" smtClean="0"/>
              <a:t> </a:t>
            </a:r>
            <a:r>
              <a:rPr lang="en-US" sz="1800" dirty="0" err="1" smtClean="0"/>
              <a:t>неопходност</a:t>
            </a:r>
            <a:r>
              <a:rPr lang="en-US" sz="1800" dirty="0" smtClean="0"/>
              <a:t> </a:t>
            </a:r>
            <a:r>
              <a:rPr lang="en-US" sz="1800" dirty="0" err="1" smtClean="0"/>
              <a:t>вођења</a:t>
            </a:r>
            <a:r>
              <a:rPr lang="en-US" sz="1800" dirty="0" smtClean="0"/>
              <a:t> </a:t>
            </a:r>
            <a:r>
              <a:rPr lang="en-US" sz="1800" dirty="0" err="1" smtClean="0"/>
              <a:t>помирљиве</a:t>
            </a:r>
            <a:r>
              <a:rPr lang="en-US" sz="1800" dirty="0" smtClean="0"/>
              <a:t> </a:t>
            </a:r>
            <a:r>
              <a:rPr lang="en-US" sz="1800" dirty="0" err="1" smtClean="0"/>
              <a:t>политике</a:t>
            </a:r>
            <a:r>
              <a:rPr lang="en-US" sz="1800" dirty="0" smtClean="0"/>
              <a:t> </a:t>
            </a:r>
            <a:r>
              <a:rPr lang="en-US" sz="1800" dirty="0" err="1" smtClean="0"/>
              <a:t>према</a:t>
            </a:r>
            <a:r>
              <a:rPr lang="en-US" sz="1800" dirty="0" smtClean="0"/>
              <a:t> </a:t>
            </a:r>
            <a:r>
              <a:rPr lang="en-US" sz="1800" dirty="0" err="1" smtClean="0"/>
              <a:t>Дунавској</a:t>
            </a:r>
            <a:r>
              <a:rPr lang="en-US" sz="1800" dirty="0" smtClean="0"/>
              <a:t> </a:t>
            </a:r>
            <a:r>
              <a:rPr lang="en-US" sz="1800" dirty="0" err="1" smtClean="0"/>
              <a:t>монархији</a:t>
            </a:r>
            <a:r>
              <a:rPr lang="en-US" sz="1800" dirty="0" smtClean="0"/>
              <a:t>.</a:t>
            </a:r>
          </a:p>
          <a:p>
            <a:pPr algn="just"/>
            <a:r>
              <a:rPr lang="en-US" sz="1800" dirty="0" smtClean="0"/>
              <a:t>У </a:t>
            </a:r>
            <a:r>
              <a:rPr lang="en-US" sz="1800" dirty="0" err="1" smtClean="0"/>
              <a:t>политици</a:t>
            </a:r>
            <a:r>
              <a:rPr lang="en-US" sz="1800" dirty="0" smtClean="0"/>
              <a:t> </a:t>
            </a:r>
            <a:r>
              <a:rPr lang="en-US" sz="1800" dirty="0" err="1" smtClean="0"/>
              <a:t>према</a:t>
            </a:r>
            <a:r>
              <a:rPr lang="en-US" sz="1800" dirty="0" smtClean="0"/>
              <a:t> </a:t>
            </a:r>
            <a:r>
              <a:rPr lang="en-US" sz="1800" dirty="0" err="1" smtClean="0"/>
              <a:t>Бечу</a:t>
            </a:r>
            <a:r>
              <a:rPr lang="en-US" sz="1800" dirty="0" smtClean="0"/>
              <a:t> </a:t>
            </a:r>
            <a:r>
              <a:rPr lang="en-US" sz="1800" dirty="0" err="1" smtClean="0"/>
              <a:t>Миловановић</a:t>
            </a:r>
            <a:r>
              <a:rPr lang="en-US" sz="1800" dirty="0" smtClean="0"/>
              <a:t> </a:t>
            </a:r>
            <a:r>
              <a:rPr lang="en-US" sz="1800" dirty="0" err="1" smtClean="0"/>
              <a:t>је</a:t>
            </a:r>
            <a:r>
              <a:rPr lang="en-US" sz="1800" dirty="0" smtClean="0"/>
              <a:t> </a:t>
            </a:r>
            <a:r>
              <a:rPr lang="en-US" sz="1800" dirty="0" err="1" smtClean="0"/>
              <a:t>био</a:t>
            </a:r>
            <a:r>
              <a:rPr lang="en-US" sz="1800" dirty="0" smtClean="0"/>
              <a:t> </a:t>
            </a:r>
            <a:r>
              <a:rPr lang="en-US" sz="1800" dirty="0" err="1" smtClean="0"/>
              <a:t>лишен</a:t>
            </a:r>
            <a:r>
              <a:rPr lang="en-US" sz="1800" dirty="0" smtClean="0"/>
              <a:t> </a:t>
            </a:r>
            <a:r>
              <a:rPr lang="en-US" sz="1800" dirty="0" err="1" smtClean="0"/>
              <a:t>сваког</a:t>
            </a:r>
            <a:r>
              <a:rPr lang="en-US" sz="1800" dirty="0" smtClean="0"/>
              <a:t> </a:t>
            </a:r>
            <a:r>
              <a:rPr lang="en-US" sz="1800" dirty="0" err="1" smtClean="0"/>
              <a:t>осећајног</a:t>
            </a:r>
            <a:r>
              <a:rPr lang="en-US" sz="1800" dirty="0" smtClean="0"/>
              <a:t> </a:t>
            </a:r>
            <a:r>
              <a:rPr lang="en-US" sz="1800" dirty="0" err="1" smtClean="0"/>
              <a:t>оптерећења</a:t>
            </a:r>
            <a:r>
              <a:rPr lang="en-US" sz="1800" dirty="0" smtClean="0"/>
              <a:t>. </a:t>
            </a:r>
            <a:r>
              <a:rPr lang="en-US" sz="1800" dirty="0" err="1" smtClean="0"/>
              <a:t>Његов</a:t>
            </a:r>
            <a:r>
              <a:rPr lang="en-US" sz="1800" dirty="0" smtClean="0"/>
              <a:t> </a:t>
            </a:r>
            <a:r>
              <a:rPr lang="en-US" sz="1800" dirty="0" err="1" smtClean="0"/>
              <a:t>реализам</a:t>
            </a:r>
            <a:r>
              <a:rPr lang="en-US" sz="1800" dirty="0" smtClean="0"/>
              <a:t> </a:t>
            </a:r>
            <a:r>
              <a:rPr lang="en-US" sz="1800" dirty="0" err="1" smtClean="0"/>
              <a:t>говорио</a:t>
            </a:r>
            <a:r>
              <a:rPr lang="en-US" sz="1800" dirty="0" smtClean="0"/>
              <a:t> </a:t>
            </a:r>
            <a:r>
              <a:rPr lang="en-US" sz="1800" dirty="0" err="1" smtClean="0"/>
              <a:t>му</a:t>
            </a:r>
            <a:r>
              <a:rPr lang="en-US" sz="1800" dirty="0" smtClean="0"/>
              <a:t> </a:t>
            </a:r>
            <a:r>
              <a:rPr lang="en-US" sz="1800" dirty="0" err="1" smtClean="0"/>
              <a:t>је</a:t>
            </a:r>
            <a:r>
              <a:rPr lang="en-US" sz="1800" dirty="0" smtClean="0"/>
              <a:t> </a:t>
            </a:r>
            <a:r>
              <a:rPr lang="en-US" sz="1800" dirty="0" err="1" smtClean="0"/>
              <a:t>да</a:t>
            </a:r>
            <a:r>
              <a:rPr lang="en-US" sz="1800" dirty="0" smtClean="0"/>
              <a:t> </a:t>
            </a:r>
            <a:r>
              <a:rPr lang="en-US" sz="1800" dirty="0" err="1" smtClean="0"/>
              <a:t>Србија</a:t>
            </a:r>
            <a:r>
              <a:rPr lang="en-US" sz="1800" dirty="0" smtClean="0"/>
              <a:t> </a:t>
            </a:r>
            <a:r>
              <a:rPr lang="en-US" sz="1800" dirty="0" err="1" smtClean="0"/>
              <a:t>може</a:t>
            </a:r>
            <a:r>
              <a:rPr lang="en-US" sz="1800" dirty="0" smtClean="0"/>
              <a:t> </a:t>
            </a:r>
            <a:r>
              <a:rPr lang="en-US" sz="1800" dirty="0" err="1" smtClean="0"/>
              <a:t>или</a:t>
            </a:r>
            <a:r>
              <a:rPr lang="en-US" sz="1800" dirty="0" smtClean="0"/>
              <a:t> </a:t>
            </a:r>
            <a:r>
              <a:rPr lang="en-US" sz="1800" dirty="0" err="1" smtClean="0"/>
              <a:t>поправити</a:t>
            </a:r>
            <a:r>
              <a:rPr lang="en-US" sz="1800" dirty="0" smtClean="0"/>
              <a:t> </a:t>
            </a:r>
            <a:r>
              <a:rPr lang="en-US" sz="1800" dirty="0" err="1" smtClean="0"/>
              <a:t>своје</a:t>
            </a:r>
            <a:r>
              <a:rPr lang="en-US" sz="1800" dirty="0" smtClean="0"/>
              <a:t> </a:t>
            </a:r>
            <a:r>
              <a:rPr lang="en-US" sz="1800" dirty="0" err="1" smtClean="0"/>
              <a:t>односе</a:t>
            </a:r>
            <a:r>
              <a:rPr lang="en-US" sz="1800" dirty="0" smtClean="0"/>
              <a:t> </a:t>
            </a:r>
            <a:r>
              <a:rPr lang="en-US" sz="1800" dirty="0" err="1" smtClean="0"/>
              <a:t>према</a:t>
            </a:r>
            <a:r>
              <a:rPr lang="en-US" sz="1800" dirty="0" smtClean="0"/>
              <a:t> </a:t>
            </a:r>
            <a:r>
              <a:rPr lang="en-US" sz="1800" dirty="0" err="1" smtClean="0"/>
              <a:t>Дунавској</a:t>
            </a:r>
            <a:r>
              <a:rPr lang="en-US" sz="1800" dirty="0" smtClean="0"/>
              <a:t> </a:t>
            </a:r>
            <a:r>
              <a:rPr lang="en-US" sz="1800" dirty="0" err="1" smtClean="0"/>
              <a:t>монархији</a:t>
            </a:r>
            <a:r>
              <a:rPr lang="en-US" sz="1800" dirty="0" smtClean="0"/>
              <a:t>, </a:t>
            </a:r>
            <a:r>
              <a:rPr lang="en-US" sz="1800" dirty="0" err="1" smtClean="0"/>
              <a:t>или</a:t>
            </a:r>
            <a:r>
              <a:rPr lang="en-US" sz="1800" dirty="0" smtClean="0"/>
              <a:t> </a:t>
            </a:r>
            <a:r>
              <a:rPr lang="en-US" sz="1800" dirty="0" err="1" smtClean="0"/>
              <a:t>се</a:t>
            </a:r>
            <a:r>
              <a:rPr lang="en-US" sz="1800" dirty="0" smtClean="0"/>
              <a:t> </a:t>
            </a:r>
            <a:r>
              <a:rPr lang="en-US" sz="1800" dirty="0" err="1" smtClean="0"/>
              <a:t>тући</a:t>
            </a:r>
            <a:r>
              <a:rPr lang="en-US" sz="1800" dirty="0" smtClean="0"/>
              <a:t> с </a:t>
            </a:r>
            <a:r>
              <a:rPr lang="en-US" sz="1800" dirty="0" err="1" smtClean="0"/>
              <a:t>њом</a:t>
            </a:r>
            <a:r>
              <a:rPr lang="en-US" sz="1800" dirty="0" smtClean="0"/>
              <a:t>. </a:t>
            </a:r>
            <a:r>
              <a:rPr lang="en-US" sz="1800" dirty="0" err="1" smtClean="0"/>
              <a:t>Пораз</a:t>
            </a:r>
            <a:r>
              <a:rPr lang="en-US" sz="1800" dirty="0" smtClean="0"/>
              <a:t> у </a:t>
            </a:r>
            <a:r>
              <a:rPr lang="en-US" sz="1800" dirty="0" err="1" smtClean="0"/>
              <a:t>анексионој</a:t>
            </a:r>
            <a:r>
              <a:rPr lang="en-US" sz="1800" dirty="0" smtClean="0"/>
              <a:t> </a:t>
            </a:r>
            <a:r>
              <a:rPr lang="en-US" sz="1800" dirty="0" err="1" smtClean="0"/>
              <a:t>кризи</a:t>
            </a:r>
            <a:r>
              <a:rPr lang="en-US" sz="1800" dirty="0" smtClean="0"/>
              <a:t> </a:t>
            </a:r>
            <a:r>
              <a:rPr lang="en-US" sz="1800" dirty="0" err="1" smtClean="0"/>
              <a:t>није</a:t>
            </a:r>
            <a:r>
              <a:rPr lang="en-US" sz="1800" dirty="0" smtClean="0"/>
              <a:t> </a:t>
            </a:r>
            <a:r>
              <a:rPr lang="en-US" sz="1800" dirty="0" err="1" smtClean="0"/>
              <a:t>смео</a:t>
            </a:r>
            <a:r>
              <a:rPr lang="en-US" sz="1800" dirty="0" smtClean="0"/>
              <a:t> </a:t>
            </a:r>
            <a:r>
              <a:rPr lang="en-US" sz="1800" dirty="0" err="1" smtClean="0"/>
              <a:t>одређивати</a:t>
            </a:r>
            <a:r>
              <a:rPr lang="en-US" sz="1800" dirty="0" smtClean="0"/>
              <a:t> </a:t>
            </a:r>
            <a:r>
              <a:rPr lang="en-US" sz="1800" dirty="0" err="1" smtClean="0"/>
              <a:t>даљу</a:t>
            </a:r>
            <a:r>
              <a:rPr lang="en-US" sz="1800" dirty="0" smtClean="0"/>
              <a:t> </a:t>
            </a:r>
            <a:r>
              <a:rPr lang="en-US" sz="1800" dirty="0" err="1" smtClean="0"/>
              <a:t>српску</a:t>
            </a:r>
            <a:r>
              <a:rPr lang="en-US" sz="1800" dirty="0" smtClean="0"/>
              <a:t> </a:t>
            </a:r>
            <a:r>
              <a:rPr lang="en-US" sz="1800" dirty="0" err="1" smtClean="0"/>
              <a:t>политику</a:t>
            </a:r>
            <a:r>
              <a:rPr lang="en-US" sz="1800" dirty="0" smtClean="0"/>
              <a:t>. </a:t>
            </a:r>
            <a:r>
              <a:rPr lang="en-US" sz="1800" dirty="0" err="1" smtClean="0"/>
              <a:t>Јесте</a:t>
            </a:r>
            <a:r>
              <a:rPr lang="en-US" sz="1800" dirty="0" smtClean="0"/>
              <a:t> </a:t>
            </a:r>
            <a:r>
              <a:rPr lang="en-US" sz="1800" dirty="0" err="1" smtClean="0"/>
              <a:t>истина</a:t>
            </a:r>
            <a:r>
              <a:rPr lang="en-US" sz="1800" dirty="0" smtClean="0"/>
              <a:t>, </a:t>
            </a:r>
            <a:r>
              <a:rPr lang="en-US" sz="1800" dirty="0" err="1" smtClean="0"/>
              <a:t>говорио</a:t>
            </a:r>
            <a:r>
              <a:rPr lang="en-US" sz="1800" dirty="0" smtClean="0"/>
              <a:t> </a:t>
            </a:r>
            <a:r>
              <a:rPr lang="en-US" sz="1800" dirty="0" err="1" smtClean="0"/>
              <a:t>је</a:t>
            </a:r>
            <a:r>
              <a:rPr lang="en-US" sz="1800" dirty="0" smtClean="0"/>
              <a:t> </a:t>
            </a:r>
            <a:r>
              <a:rPr lang="en-US" sz="1800" dirty="0" err="1" smtClean="0"/>
              <a:t>Миловановић</a:t>
            </a:r>
            <a:r>
              <a:rPr lang="en-US" sz="1800" dirty="0" smtClean="0"/>
              <a:t> „</a:t>
            </a:r>
            <a:r>
              <a:rPr lang="en-US" sz="1800" dirty="0" err="1" smtClean="0"/>
              <a:t>да</a:t>
            </a:r>
            <a:r>
              <a:rPr lang="en-US" sz="1800" dirty="0" smtClean="0"/>
              <a:t> </a:t>
            </a:r>
            <a:r>
              <a:rPr lang="en-US" sz="1800" dirty="0" err="1" smtClean="0"/>
              <a:t>се</a:t>
            </a:r>
            <a:r>
              <a:rPr lang="en-US" sz="1800" dirty="0" smtClean="0"/>
              <a:t> </a:t>
            </a:r>
            <a:r>
              <a:rPr lang="en-US" sz="1800" dirty="0" err="1" smtClean="0"/>
              <a:t>наши</a:t>
            </a:r>
            <a:r>
              <a:rPr lang="en-US" sz="1800" dirty="0" smtClean="0"/>
              <a:t> </a:t>
            </a:r>
            <a:r>
              <a:rPr lang="en-US" sz="1800" dirty="0" err="1" smtClean="0"/>
              <a:t>интереси</a:t>
            </a:r>
            <a:r>
              <a:rPr lang="en-US" sz="1800" dirty="0" smtClean="0"/>
              <a:t> </a:t>
            </a:r>
            <a:r>
              <a:rPr lang="en-US" sz="1800" dirty="0" err="1" smtClean="0"/>
              <a:t>најбоље</a:t>
            </a:r>
            <a:r>
              <a:rPr lang="en-US" sz="1800" dirty="0" smtClean="0"/>
              <a:t> </a:t>
            </a:r>
            <a:r>
              <a:rPr lang="en-US" sz="1800" dirty="0" err="1" smtClean="0"/>
              <a:t>поклапају</a:t>
            </a:r>
            <a:r>
              <a:rPr lang="en-US" sz="1800" dirty="0" smtClean="0"/>
              <a:t> </a:t>
            </a:r>
            <a:r>
              <a:rPr lang="en-US" sz="1800" dirty="0" err="1" smtClean="0"/>
              <a:t>са</a:t>
            </a:r>
            <a:r>
              <a:rPr lang="en-US" sz="1800" dirty="0" smtClean="0"/>
              <a:t> </a:t>
            </a:r>
            <a:r>
              <a:rPr lang="en-US" sz="1800" dirty="0" err="1" smtClean="0"/>
              <a:t>свима</a:t>
            </a:r>
            <a:r>
              <a:rPr lang="en-US" sz="1800" dirty="0" smtClean="0"/>
              <a:t>, </a:t>
            </a:r>
            <a:r>
              <a:rPr lang="en-US" sz="1800" dirty="0" err="1" smtClean="0"/>
              <a:t>сем</a:t>
            </a:r>
            <a:r>
              <a:rPr lang="en-US" sz="1800" dirty="0" smtClean="0"/>
              <a:t> </a:t>
            </a:r>
            <a:r>
              <a:rPr lang="en-US" sz="1800" dirty="0" err="1" smtClean="0"/>
              <a:t>са</a:t>
            </a:r>
            <a:r>
              <a:rPr lang="en-US" sz="1800" dirty="0" smtClean="0"/>
              <a:t> </a:t>
            </a:r>
            <a:r>
              <a:rPr lang="en-US" sz="1800" dirty="0" err="1" smtClean="0"/>
              <a:t>интересима</a:t>
            </a:r>
            <a:r>
              <a:rPr lang="en-US" sz="1800" dirty="0" smtClean="0"/>
              <a:t> </a:t>
            </a:r>
            <a:r>
              <a:rPr lang="en-US" sz="1800" dirty="0" err="1" smtClean="0"/>
              <a:t>Аустро-Угарске</a:t>
            </a:r>
            <a:r>
              <a:rPr lang="en-US" sz="1800" dirty="0" smtClean="0"/>
              <a:t> и </a:t>
            </a:r>
            <a:r>
              <a:rPr lang="en-US" sz="1800" dirty="0" err="1" smtClean="0"/>
              <a:t>Немачке</a:t>
            </a:r>
            <a:r>
              <a:rPr lang="en-US" sz="1800" dirty="0" smtClean="0"/>
              <a:t>, </a:t>
            </a:r>
            <a:r>
              <a:rPr lang="en-US" sz="1800" dirty="0" err="1" smtClean="0"/>
              <a:t>али</a:t>
            </a:r>
            <a:r>
              <a:rPr lang="en-US" sz="1800" dirty="0" smtClean="0"/>
              <a:t> </a:t>
            </a:r>
            <a:r>
              <a:rPr lang="en-US" sz="1800" dirty="0" err="1" smtClean="0"/>
              <a:t>то</a:t>
            </a:r>
            <a:r>
              <a:rPr lang="en-US" sz="1800" dirty="0" smtClean="0"/>
              <a:t> </a:t>
            </a:r>
            <a:r>
              <a:rPr lang="en-US" sz="1800" dirty="0" err="1" smtClean="0"/>
              <a:t>још</a:t>
            </a:r>
            <a:r>
              <a:rPr lang="en-US" sz="1800" dirty="0" smtClean="0"/>
              <a:t> </a:t>
            </a:r>
            <a:r>
              <a:rPr lang="en-US" sz="1800" dirty="0" err="1" smtClean="0"/>
              <a:t>није</a:t>
            </a:r>
            <a:r>
              <a:rPr lang="en-US" sz="1800" dirty="0" smtClean="0"/>
              <a:t> </a:t>
            </a:r>
            <a:r>
              <a:rPr lang="en-US" sz="1800" dirty="0" err="1" smtClean="0"/>
              <a:t>довољно</a:t>
            </a:r>
            <a:r>
              <a:rPr lang="en-US" sz="1800" dirty="0" smtClean="0"/>
              <a:t> </a:t>
            </a:r>
            <a:r>
              <a:rPr lang="en-US" sz="1800" dirty="0" err="1" smtClean="0"/>
              <a:t>да</a:t>
            </a:r>
            <a:r>
              <a:rPr lang="en-US" sz="1800" dirty="0" smtClean="0"/>
              <a:t> </a:t>
            </a:r>
            <a:r>
              <a:rPr lang="en-US" sz="1800" dirty="0" err="1" smtClean="0"/>
              <a:t>одреди</a:t>
            </a:r>
            <a:r>
              <a:rPr lang="en-US" sz="1800" dirty="0" smtClean="0"/>
              <a:t> </a:t>
            </a:r>
            <a:r>
              <a:rPr lang="en-US" sz="1800" dirty="0" err="1" smtClean="0"/>
              <a:t>правац</a:t>
            </a:r>
            <a:r>
              <a:rPr lang="en-US" sz="1800" dirty="0" smtClean="0"/>
              <a:t> </a:t>
            </a:r>
            <a:r>
              <a:rPr lang="en-US" sz="1800" dirty="0" err="1" smtClean="0"/>
              <a:t>наше</a:t>
            </a:r>
            <a:r>
              <a:rPr lang="en-US" sz="1800" dirty="0" smtClean="0"/>
              <a:t> </a:t>
            </a:r>
            <a:r>
              <a:rPr lang="en-US" sz="1800" dirty="0" err="1" smtClean="0"/>
              <a:t>спољне</a:t>
            </a:r>
            <a:r>
              <a:rPr lang="en-US" sz="1800" dirty="0" smtClean="0"/>
              <a:t> </a:t>
            </a:r>
            <a:r>
              <a:rPr lang="en-US" sz="1800" dirty="0" err="1" smtClean="0"/>
              <a:t>политике</a:t>
            </a:r>
            <a:r>
              <a:rPr lang="en-US" sz="1800" dirty="0" smtClean="0"/>
              <a:t>. </a:t>
            </a:r>
            <a:r>
              <a:rPr lang="en-US" sz="1800" dirty="0" err="1" smtClean="0"/>
              <a:t>За</a:t>
            </a:r>
            <a:r>
              <a:rPr lang="en-US" sz="1800" dirty="0" smtClean="0"/>
              <a:t> </a:t>
            </a:r>
            <a:r>
              <a:rPr lang="en-US" sz="1800" dirty="0" err="1" smtClean="0"/>
              <a:t>нас</a:t>
            </a:r>
            <a:r>
              <a:rPr lang="en-US" sz="1800" dirty="0" smtClean="0"/>
              <a:t> </a:t>
            </a:r>
            <a:r>
              <a:rPr lang="en-US" sz="1800" dirty="0" err="1" smtClean="0"/>
              <a:t>је</a:t>
            </a:r>
            <a:r>
              <a:rPr lang="en-US" sz="1800" dirty="0" smtClean="0"/>
              <a:t> </a:t>
            </a:r>
            <a:r>
              <a:rPr lang="en-US" sz="1800" dirty="0" err="1" smtClean="0"/>
              <a:t>много</a:t>
            </a:r>
            <a:r>
              <a:rPr lang="en-US" sz="1800" dirty="0" smtClean="0"/>
              <a:t> </a:t>
            </a:r>
            <a:r>
              <a:rPr lang="en-US" sz="1800" dirty="0" err="1" smtClean="0"/>
              <a:t>важније</a:t>
            </a:r>
            <a:r>
              <a:rPr lang="en-US" sz="1800" dirty="0" smtClean="0"/>
              <a:t> </a:t>
            </a:r>
            <a:r>
              <a:rPr lang="en-US" sz="1800" dirty="0" err="1" smtClean="0"/>
              <a:t>питање</a:t>
            </a:r>
            <a:r>
              <a:rPr lang="en-US" sz="1800" dirty="0" smtClean="0"/>
              <a:t> </a:t>
            </a:r>
            <a:r>
              <a:rPr lang="en-US" sz="1800" dirty="0" err="1" smtClean="0"/>
              <a:t>постоји</a:t>
            </a:r>
            <a:r>
              <a:rPr lang="en-US" sz="1800" dirty="0" smtClean="0"/>
              <a:t> </a:t>
            </a:r>
            <a:r>
              <a:rPr lang="en-US" sz="1800" dirty="0" err="1" smtClean="0"/>
              <a:t>ли</a:t>
            </a:r>
            <a:r>
              <a:rPr lang="en-US" sz="1800" dirty="0" smtClean="0"/>
              <a:t> у </a:t>
            </a:r>
            <a:r>
              <a:rPr lang="en-US" sz="1800" dirty="0" err="1" smtClean="0"/>
              <a:t>Европи</a:t>
            </a:r>
            <a:r>
              <a:rPr lang="en-US" sz="1800" dirty="0" smtClean="0"/>
              <a:t> </a:t>
            </a:r>
            <a:r>
              <a:rPr lang="en-US" sz="1800" dirty="0" err="1" smtClean="0"/>
              <a:t>група</a:t>
            </a:r>
            <a:r>
              <a:rPr lang="en-US" sz="1800" dirty="0" smtClean="0"/>
              <a:t> </a:t>
            </a:r>
            <a:r>
              <a:rPr lang="en-US" sz="1800" dirty="0" err="1" smtClean="0"/>
              <a:t>сила</a:t>
            </a:r>
            <a:r>
              <a:rPr lang="en-US" sz="1800" dirty="0" smtClean="0"/>
              <a:t> </a:t>
            </a:r>
            <a:r>
              <a:rPr lang="en-US" sz="1800" dirty="0" err="1" smtClean="0"/>
              <a:t>спремна</a:t>
            </a:r>
            <a:r>
              <a:rPr lang="en-US" sz="1800" dirty="0" smtClean="0"/>
              <a:t> </a:t>
            </a:r>
            <a:r>
              <a:rPr lang="en-US" sz="1800" dirty="0" err="1" smtClean="0"/>
              <a:t>да</a:t>
            </a:r>
            <a:r>
              <a:rPr lang="en-US" sz="1800" dirty="0" smtClean="0"/>
              <a:t> </a:t>
            </a:r>
            <a:r>
              <a:rPr lang="en-US" sz="1800" dirty="0" err="1" smtClean="0"/>
              <a:t>се</a:t>
            </a:r>
            <a:r>
              <a:rPr lang="en-US" sz="1800" dirty="0" smtClean="0"/>
              <a:t> </a:t>
            </a:r>
            <a:r>
              <a:rPr lang="en-US" sz="1800" dirty="0" err="1" smtClean="0"/>
              <a:t>заложи</a:t>
            </a:r>
            <a:r>
              <a:rPr lang="en-US" sz="1800" dirty="0" smtClean="0"/>
              <a:t> </a:t>
            </a:r>
            <a:r>
              <a:rPr lang="en-US" sz="1800" dirty="0" err="1" smtClean="0"/>
              <a:t>за</a:t>
            </a:r>
            <a:r>
              <a:rPr lang="en-US" sz="1800" dirty="0" smtClean="0"/>
              <a:t> </a:t>
            </a:r>
            <a:r>
              <a:rPr lang="en-US" sz="1800" dirty="0" err="1" smtClean="0"/>
              <a:t>наше</a:t>
            </a:r>
            <a:r>
              <a:rPr lang="en-US" sz="1800" dirty="0" smtClean="0"/>
              <a:t> </a:t>
            </a:r>
            <a:r>
              <a:rPr lang="en-US" sz="1800" dirty="0" err="1" smtClean="0"/>
              <a:t>интересе</a:t>
            </a:r>
            <a:r>
              <a:rPr lang="en-US" sz="1800" dirty="0" smtClean="0"/>
              <a:t> и </a:t>
            </a:r>
            <a:r>
              <a:rPr lang="en-US" sz="1800" dirty="0" err="1" smtClean="0"/>
              <a:t>одбрани</a:t>
            </a:r>
            <a:r>
              <a:rPr lang="en-US" sz="1800" dirty="0" smtClean="0"/>
              <a:t> </a:t>
            </a:r>
            <a:r>
              <a:rPr lang="en-US" sz="1800" dirty="0" err="1" smtClean="0"/>
              <a:t>нас</a:t>
            </a:r>
            <a:r>
              <a:rPr lang="en-US" sz="1800" dirty="0" smtClean="0"/>
              <a:t> </a:t>
            </a:r>
            <a:r>
              <a:rPr lang="en-US" sz="1800" dirty="0" err="1" smtClean="0"/>
              <a:t>од</a:t>
            </a:r>
            <a:r>
              <a:rPr lang="en-US" sz="1800" dirty="0" smtClean="0"/>
              <a:t> </a:t>
            </a:r>
            <a:r>
              <a:rPr lang="en-US" sz="1800" dirty="0" err="1" smtClean="0"/>
              <a:t>аустро-угарског</a:t>
            </a:r>
            <a:r>
              <a:rPr lang="en-US" sz="1800" dirty="0" smtClean="0"/>
              <a:t> </a:t>
            </a:r>
            <a:r>
              <a:rPr lang="en-US" sz="1800" dirty="0" err="1" smtClean="0"/>
              <a:t>притиска</a:t>
            </a:r>
            <a:r>
              <a:rPr lang="en-US" sz="1800" dirty="0" smtClean="0"/>
              <a:t>? </a:t>
            </a:r>
            <a:r>
              <a:rPr lang="en-US" sz="1800" dirty="0" err="1" smtClean="0"/>
              <a:t>Све</a:t>
            </a:r>
            <a:r>
              <a:rPr lang="en-US" sz="1800" dirty="0" smtClean="0"/>
              <a:t> </a:t>
            </a:r>
            <a:r>
              <a:rPr lang="en-US" sz="1800" dirty="0" err="1" smtClean="0"/>
              <a:t>док</a:t>
            </a:r>
            <a:r>
              <a:rPr lang="en-US" sz="1800" dirty="0" smtClean="0"/>
              <a:t> </a:t>
            </a:r>
            <a:r>
              <a:rPr lang="en-US" sz="1800" dirty="0" err="1" smtClean="0"/>
              <a:t>такву</a:t>
            </a:r>
            <a:r>
              <a:rPr lang="en-US" sz="1800" dirty="0" smtClean="0"/>
              <a:t> </a:t>
            </a:r>
            <a:r>
              <a:rPr lang="en-US" sz="1800" dirty="0" err="1" smtClean="0"/>
              <a:t>снагу</a:t>
            </a:r>
            <a:r>
              <a:rPr lang="en-US" sz="1800" dirty="0" smtClean="0"/>
              <a:t> </a:t>
            </a:r>
            <a:r>
              <a:rPr lang="en-US" sz="1800" dirty="0" err="1" smtClean="0"/>
              <a:t>не</a:t>
            </a:r>
            <a:r>
              <a:rPr lang="en-US" sz="1800" dirty="0" smtClean="0"/>
              <a:t> </a:t>
            </a:r>
            <a:r>
              <a:rPr lang="en-US" sz="1800" dirty="0" err="1" smtClean="0"/>
              <a:t>нађемо</a:t>
            </a:r>
            <a:r>
              <a:rPr lang="en-US" sz="1800" dirty="0" smtClean="0"/>
              <a:t> и </a:t>
            </a:r>
            <a:r>
              <a:rPr lang="en-US" sz="1800" dirty="0" err="1" smtClean="0"/>
              <a:t>не</a:t>
            </a:r>
            <a:r>
              <a:rPr lang="en-US" sz="1800" dirty="0" smtClean="0"/>
              <a:t> </a:t>
            </a:r>
            <a:r>
              <a:rPr lang="en-US" sz="1800" dirty="0" err="1" smtClean="0"/>
              <a:t>вежемо</a:t>
            </a:r>
            <a:r>
              <a:rPr lang="en-US" sz="1800" dirty="0" smtClean="0"/>
              <a:t> </a:t>
            </a:r>
            <a:r>
              <a:rPr lang="en-US" sz="1800" dirty="0" err="1" smtClean="0"/>
              <a:t>је</a:t>
            </a:r>
            <a:r>
              <a:rPr lang="en-US" sz="1800" dirty="0" smtClean="0"/>
              <a:t> </a:t>
            </a:r>
            <a:r>
              <a:rPr lang="en-US" sz="1800" dirty="0" err="1" smtClean="0"/>
              <a:t>за</a:t>
            </a:r>
            <a:r>
              <a:rPr lang="en-US" sz="1800" dirty="0" smtClean="0"/>
              <a:t> </a:t>
            </a:r>
            <a:r>
              <a:rPr lang="en-US" sz="1800" dirty="0" err="1" smtClean="0"/>
              <a:t>себе</a:t>
            </a:r>
            <a:r>
              <a:rPr lang="en-US" sz="1800" dirty="0" smtClean="0"/>
              <a:t>, </a:t>
            </a:r>
            <a:r>
              <a:rPr lang="en-US" sz="1800" dirty="0" err="1" smtClean="0"/>
              <a:t>морамо</a:t>
            </a:r>
            <a:r>
              <a:rPr lang="en-US" sz="1800" dirty="0" smtClean="0"/>
              <a:t> </a:t>
            </a:r>
            <a:r>
              <a:rPr lang="en-US" sz="1800" dirty="0" err="1" smtClean="0"/>
              <a:t>избећи</a:t>
            </a:r>
            <a:r>
              <a:rPr lang="en-US" sz="1800" dirty="0" smtClean="0"/>
              <a:t> </a:t>
            </a:r>
            <a:r>
              <a:rPr lang="en-US" sz="1800" dirty="0" err="1" smtClean="0"/>
              <a:t>опасности</a:t>
            </a:r>
            <a:r>
              <a:rPr lang="en-US" sz="1800" dirty="0" smtClean="0"/>
              <a:t> </a:t>
            </a:r>
            <a:r>
              <a:rPr lang="en-US" sz="1800" dirty="0" err="1" smtClean="0"/>
              <a:t>трвења</a:t>
            </a:r>
            <a:r>
              <a:rPr lang="en-US" sz="1800" dirty="0" smtClean="0"/>
              <a:t> </a:t>
            </a:r>
            <a:r>
              <a:rPr lang="en-US" sz="1800" dirty="0" err="1" smtClean="0"/>
              <a:t>са</a:t>
            </a:r>
            <a:r>
              <a:rPr lang="en-US" sz="1800" dirty="0" smtClean="0"/>
              <a:t> </a:t>
            </a:r>
            <a:r>
              <a:rPr lang="en-US" sz="1800" dirty="0" err="1" smtClean="0"/>
              <a:t>Аустро-Угарском</a:t>
            </a:r>
            <a:r>
              <a:rPr lang="en-US" sz="1800" dirty="0" smtClean="0"/>
              <a:t>“. </a:t>
            </a:r>
          </a:p>
          <a:p>
            <a:pPr algn="just"/>
            <a:endParaRPr lang="en-US"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buNone/>
            </a:pPr>
            <a:endParaRPr lang="en-US" dirty="0" smtClean="0"/>
          </a:p>
          <a:p>
            <a:pPr algn="just"/>
            <a:r>
              <a:rPr lang="en-US" dirty="0" smtClean="0"/>
              <a:t>У </a:t>
            </a:r>
            <a:r>
              <a:rPr lang="en-US" dirty="0" err="1" smtClean="0"/>
              <a:t>питању</a:t>
            </a:r>
            <a:r>
              <a:rPr lang="en-US" dirty="0" smtClean="0"/>
              <a:t> </a:t>
            </a:r>
            <a:r>
              <a:rPr lang="en-US" dirty="0" err="1" smtClean="0"/>
              <a:t>трговинског</a:t>
            </a:r>
            <a:r>
              <a:rPr lang="en-US" dirty="0" smtClean="0"/>
              <a:t> </a:t>
            </a:r>
            <a:r>
              <a:rPr lang="en-US" dirty="0" err="1" smtClean="0"/>
              <a:t>уговора</a:t>
            </a:r>
            <a:r>
              <a:rPr lang="en-US" dirty="0" smtClean="0"/>
              <a:t> </a:t>
            </a:r>
            <a:r>
              <a:rPr lang="en-US" dirty="0" err="1" smtClean="0"/>
              <a:t>Миловановић</a:t>
            </a:r>
            <a:r>
              <a:rPr lang="en-US" dirty="0" smtClean="0"/>
              <a:t> </a:t>
            </a:r>
            <a:r>
              <a:rPr lang="en-US" dirty="0" err="1" smtClean="0"/>
              <a:t>није</a:t>
            </a:r>
            <a:r>
              <a:rPr lang="en-US" dirty="0" smtClean="0"/>
              <a:t> </a:t>
            </a:r>
            <a:r>
              <a:rPr lang="en-US" dirty="0" err="1" smtClean="0"/>
              <a:t>постигао</a:t>
            </a:r>
            <a:r>
              <a:rPr lang="en-US" dirty="0" smtClean="0"/>
              <a:t> </a:t>
            </a:r>
            <a:r>
              <a:rPr lang="en-US" dirty="0" err="1" smtClean="0"/>
              <a:t>велики</a:t>
            </a:r>
            <a:r>
              <a:rPr lang="en-US" dirty="0" smtClean="0"/>
              <a:t> </a:t>
            </a:r>
            <a:r>
              <a:rPr lang="en-US" dirty="0" err="1" smtClean="0"/>
              <a:t>напредак</a:t>
            </a:r>
            <a:r>
              <a:rPr lang="en-US" dirty="0" smtClean="0"/>
              <a:t>. </a:t>
            </a:r>
            <a:r>
              <a:rPr lang="en-US" dirty="0" err="1" smtClean="0"/>
              <a:t>Његова</a:t>
            </a:r>
            <a:r>
              <a:rPr lang="en-US" dirty="0" smtClean="0"/>
              <a:t> </a:t>
            </a:r>
            <a:r>
              <a:rPr lang="en-US" dirty="0" err="1" smtClean="0"/>
              <a:t>жеља</a:t>
            </a:r>
            <a:r>
              <a:rPr lang="en-US" dirty="0" smtClean="0"/>
              <a:t> </a:t>
            </a:r>
            <a:r>
              <a:rPr lang="en-US" dirty="0" err="1" smtClean="0"/>
              <a:t>да</a:t>
            </a:r>
            <a:r>
              <a:rPr lang="en-US" dirty="0" smtClean="0"/>
              <a:t> </a:t>
            </a:r>
            <a:r>
              <a:rPr lang="en-US" dirty="0" err="1" smtClean="0"/>
              <a:t>брзо</a:t>
            </a:r>
            <a:r>
              <a:rPr lang="en-US" dirty="0" smtClean="0"/>
              <a:t> </a:t>
            </a:r>
            <a:r>
              <a:rPr lang="en-US" dirty="0" err="1" smtClean="0"/>
              <a:t>заврши</a:t>
            </a:r>
            <a:r>
              <a:rPr lang="en-US" dirty="0" smtClean="0"/>
              <a:t> </a:t>
            </a:r>
            <a:r>
              <a:rPr lang="en-US" dirty="0" err="1" smtClean="0"/>
              <a:t>са</a:t>
            </a:r>
            <a:r>
              <a:rPr lang="en-US" dirty="0" smtClean="0"/>
              <a:t> </a:t>
            </a:r>
            <a:r>
              <a:rPr lang="en-US" dirty="0" err="1" smtClean="0"/>
              <a:t>овим</a:t>
            </a:r>
            <a:r>
              <a:rPr lang="en-US" dirty="0" smtClean="0"/>
              <a:t> </a:t>
            </a:r>
            <a:r>
              <a:rPr lang="en-US" dirty="0" err="1" smtClean="0"/>
              <a:t>питањем</a:t>
            </a:r>
            <a:r>
              <a:rPr lang="en-US" dirty="0" smtClean="0"/>
              <a:t> </a:t>
            </a:r>
            <a:r>
              <a:rPr lang="en-US" dirty="0" err="1" smtClean="0"/>
              <a:t>није</a:t>
            </a:r>
            <a:r>
              <a:rPr lang="en-US" dirty="0" smtClean="0"/>
              <a:t> </a:t>
            </a:r>
            <a:r>
              <a:rPr lang="en-US" dirty="0" err="1" smtClean="0"/>
              <a:t>се</a:t>
            </a:r>
            <a:r>
              <a:rPr lang="en-US" dirty="0" smtClean="0"/>
              <a:t> </a:t>
            </a:r>
            <a:r>
              <a:rPr lang="en-US" dirty="0" err="1" smtClean="0"/>
              <a:t>испунила</a:t>
            </a:r>
            <a:r>
              <a:rPr lang="en-US" dirty="0" smtClean="0"/>
              <a:t>. </a:t>
            </a:r>
            <a:r>
              <a:rPr lang="en-US" dirty="0" err="1" smtClean="0"/>
              <a:t>Читаве</a:t>
            </a:r>
            <a:r>
              <a:rPr lang="en-US" dirty="0" smtClean="0"/>
              <a:t> </a:t>
            </a:r>
            <a:r>
              <a:rPr lang="en-US" dirty="0" err="1" smtClean="0"/>
              <a:t>две</a:t>
            </a:r>
            <a:r>
              <a:rPr lang="en-US" dirty="0" smtClean="0"/>
              <a:t> </a:t>
            </a:r>
            <a:r>
              <a:rPr lang="en-US" dirty="0" err="1" smtClean="0"/>
              <a:t>године</a:t>
            </a:r>
            <a:r>
              <a:rPr lang="en-US" dirty="0" smtClean="0"/>
              <a:t> </a:t>
            </a:r>
            <a:r>
              <a:rPr lang="en-US" dirty="0" err="1" smtClean="0"/>
              <a:t>вођени</a:t>
            </a:r>
            <a:r>
              <a:rPr lang="en-US" dirty="0" smtClean="0"/>
              <a:t> </a:t>
            </a:r>
            <a:r>
              <a:rPr lang="en-US" dirty="0" err="1" smtClean="0"/>
              <a:t>су</a:t>
            </a:r>
            <a:r>
              <a:rPr lang="en-US" dirty="0" smtClean="0"/>
              <a:t> и </a:t>
            </a:r>
            <a:r>
              <a:rPr lang="en-US" dirty="0" err="1" smtClean="0"/>
              <a:t>прекидани</a:t>
            </a:r>
            <a:r>
              <a:rPr lang="en-US" dirty="0" smtClean="0"/>
              <a:t> </a:t>
            </a:r>
            <a:r>
              <a:rPr lang="en-US" dirty="0" err="1" smtClean="0"/>
              <a:t>трговински</a:t>
            </a:r>
            <a:r>
              <a:rPr lang="en-US" dirty="0" smtClean="0"/>
              <a:t> </a:t>
            </a:r>
            <a:r>
              <a:rPr lang="en-US" dirty="0" err="1" smtClean="0"/>
              <a:t>преговори</a:t>
            </a:r>
            <a:r>
              <a:rPr lang="en-US" dirty="0" smtClean="0"/>
              <a:t> </a:t>
            </a:r>
            <a:r>
              <a:rPr lang="en-US" dirty="0" err="1" smtClean="0"/>
              <a:t>док</a:t>
            </a:r>
            <a:r>
              <a:rPr lang="en-US" dirty="0" smtClean="0"/>
              <a:t> </a:t>
            </a:r>
            <a:r>
              <a:rPr lang="en-US" dirty="0" err="1" smtClean="0"/>
              <a:t>коначно</a:t>
            </a:r>
            <a:r>
              <a:rPr lang="en-US" dirty="0" smtClean="0"/>
              <a:t> </a:t>
            </a:r>
            <a:r>
              <a:rPr lang="en-US" dirty="0" err="1" smtClean="0"/>
              <a:t>није</a:t>
            </a:r>
            <a:r>
              <a:rPr lang="en-US" dirty="0" smtClean="0"/>
              <a:t> </a:t>
            </a:r>
            <a:r>
              <a:rPr lang="en-US" dirty="0" err="1" smtClean="0"/>
              <a:t>постигнут</a:t>
            </a:r>
            <a:r>
              <a:rPr lang="en-US" dirty="0" smtClean="0"/>
              <a:t> </a:t>
            </a:r>
            <a:r>
              <a:rPr lang="en-US" dirty="0" err="1" smtClean="0"/>
              <a:t>један</a:t>
            </a:r>
            <a:r>
              <a:rPr lang="en-US" dirty="0" smtClean="0"/>
              <a:t> </a:t>
            </a:r>
            <a:r>
              <a:rPr lang="en-US" dirty="0" err="1" smtClean="0"/>
              <a:t>бледи</a:t>
            </a:r>
            <a:r>
              <a:rPr lang="en-US" dirty="0" smtClean="0"/>
              <a:t> </a:t>
            </a:r>
            <a:r>
              <a:rPr lang="en-US" dirty="0" err="1" smtClean="0"/>
              <a:t>трговински</a:t>
            </a:r>
            <a:r>
              <a:rPr lang="en-US" dirty="0" smtClean="0"/>
              <a:t> </a:t>
            </a:r>
            <a:r>
              <a:rPr lang="en-US" dirty="0" err="1" smtClean="0"/>
              <a:t>уговор</a:t>
            </a:r>
            <a:r>
              <a:rPr lang="en-US" dirty="0" smtClean="0"/>
              <a:t> 1910. </a:t>
            </a:r>
            <a:r>
              <a:rPr lang="en-US" dirty="0" err="1" smtClean="0"/>
              <a:t>године</a:t>
            </a:r>
            <a:r>
              <a:rPr lang="en-US" dirty="0" smtClean="0"/>
              <a:t>.</a:t>
            </a:r>
          </a:p>
          <a:p>
            <a:pPr algn="just"/>
            <a:r>
              <a:rPr lang="en-US" dirty="0" err="1" smtClean="0"/>
              <a:t>Највећу</a:t>
            </a:r>
            <a:r>
              <a:rPr lang="en-US" dirty="0" smtClean="0"/>
              <a:t> </a:t>
            </a:r>
            <a:r>
              <a:rPr lang="en-US" dirty="0" err="1" smtClean="0"/>
              <a:t>загонетку</a:t>
            </a:r>
            <a:r>
              <a:rPr lang="en-US" dirty="0" smtClean="0"/>
              <a:t> </a:t>
            </a:r>
            <a:r>
              <a:rPr lang="en-US" dirty="0" err="1" smtClean="0"/>
              <a:t>за</a:t>
            </a:r>
            <a:r>
              <a:rPr lang="en-US" dirty="0" smtClean="0"/>
              <a:t> </a:t>
            </a:r>
            <a:r>
              <a:rPr lang="en-US" dirty="0" err="1" smtClean="0"/>
              <a:t>Миловановића</a:t>
            </a:r>
            <a:r>
              <a:rPr lang="en-US" dirty="0" smtClean="0"/>
              <a:t> </a:t>
            </a:r>
            <a:r>
              <a:rPr lang="en-US" dirty="0" err="1" smtClean="0"/>
              <a:t>представља</a:t>
            </a:r>
            <a:r>
              <a:rPr lang="en-US" dirty="0" smtClean="0"/>
              <a:t> </a:t>
            </a:r>
            <a:r>
              <a:rPr lang="en-US" dirty="0" err="1" smtClean="0"/>
              <a:t>балкански</a:t>
            </a:r>
            <a:r>
              <a:rPr lang="en-US" dirty="0" smtClean="0"/>
              <a:t> </a:t>
            </a:r>
            <a:r>
              <a:rPr lang="en-US" dirty="0" err="1" smtClean="0"/>
              <a:t>програм</a:t>
            </a:r>
            <a:r>
              <a:rPr lang="en-US" dirty="0" smtClean="0"/>
              <a:t> </a:t>
            </a:r>
            <a:r>
              <a:rPr lang="en-US" dirty="0" err="1" smtClean="0"/>
              <a:t>Аустро-Угарске</a:t>
            </a:r>
            <a:r>
              <a:rPr lang="en-US" dirty="0" smtClean="0"/>
              <a:t> </a:t>
            </a:r>
            <a:r>
              <a:rPr lang="en-US" dirty="0" err="1" smtClean="0"/>
              <a:t>после</a:t>
            </a:r>
            <a:r>
              <a:rPr lang="en-US" dirty="0" smtClean="0"/>
              <a:t> </a:t>
            </a:r>
            <a:r>
              <a:rPr lang="en-US" dirty="0" err="1" smtClean="0"/>
              <a:t>анексионе</a:t>
            </a:r>
            <a:r>
              <a:rPr lang="en-US" dirty="0" smtClean="0"/>
              <a:t> </a:t>
            </a:r>
            <a:r>
              <a:rPr lang="en-US" dirty="0" err="1" smtClean="0"/>
              <a:t>кризе</a:t>
            </a:r>
            <a:r>
              <a:rPr lang="en-US" dirty="0" smtClean="0"/>
              <a:t>. </a:t>
            </a:r>
            <a:r>
              <a:rPr lang="en-US" dirty="0" err="1" smtClean="0"/>
              <a:t>Он</a:t>
            </a:r>
            <a:r>
              <a:rPr lang="en-US" dirty="0" smtClean="0"/>
              <a:t> </a:t>
            </a:r>
            <a:r>
              <a:rPr lang="en-US" dirty="0" err="1" smtClean="0"/>
              <a:t>покушава</a:t>
            </a:r>
            <a:r>
              <a:rPr lang="en-US" dirty="0" smtClean="0"/>
              <a:t> </a:t>
            </a:r>
            <a:r>
              <a:rPr lang="en-US" dirty="0" err="1" smtClean="0"/>
              <a:t>на</a:t>
            </a:r>
            <a:r>
              <a:rPr lang="en-US" dirty="0" smtClean="0"/>
              <a:t> </a:t>
            </a:r>
            <a:r>
              <a:rPr lang="en-US" dirty="0" err="1" smtClean="0"/>
              <a:t>сваки</a:t>
            </a:r>
            <a:r>
              <a:rPr lang="en-US" dirty="0" smtClean="0"/>
              <a:t> </a:t>
            </a:r>
            <a:r>
              <a:rPr lang="en-US" dirty="0" err="1" smtClean="0"/>
              <a:t>начин</a:t>
            </a:r>
            <a:r>
              <a:rPr lang="en-US" dirty="0" smtClean="0"/>
              <a:t> </a:t>
            </a:r>
            <a:r>
              <a:rPr lang="en-US" dirty="0" err="1" smtClean="0"/>
              <a:t>да</a:t>
            </a:r>
            <a:r>
              <a:rPr lang="en-US" dirty="0" smtClean="0"/>
              <a:t> </a:t>
            </a:r>
            <a:r>
              <a:rPr lang="en-US" dirty="0" err="1" smtClean="0"/>
              <a:t>нађе</a:t>
            </a:r>
            <a:r>
              <a:rPr lang="en-US" dirty="0" smtClean="0"/>
              <a:t> </a:t>
            </a:r>
            <a:r>
              <a:rPr lang="en-US" dirty="0" err="1" smtClean="0"/>
              <a:t>одговор</a:t>
            </a:r>
            <a:r>
              <a:rPr lang="en-US" dirty="0" smtClean="0"/>
              <a:t> </a:t>
            </a:r>
            <a:r>
              <a:rPr lang="en-US" dirty="0" err="1" smtClean="0"/>
              <a:t>да</a:t>
            </a:r>
            <a:r>
              <a:rPr lang="en-US" dirty="0" smtClean="0"/>
              <a:t> </a:t>
            </a:r>
            <a:r>
              <a:rPr lang="en-US" dirty="0" err="1" smtClean="0"/>
              <a:t>ли</a:t>
            </a:r>
            <a:r>
              <a:rPr lang="en-US" dirty="0" smtClean="0"/>
              <a:t> </a:t>
            </a:r>
            <a:r>
              <a:rPr lang="en-US" dirty="0" err="1" smtClean="0"/>
              <a:t>је</a:t>
            </a:r>
            <a:r>
              <a:rPr lang="en-US" dirty="0" smtClean="0"/>
              <a:t> </a:t>
            </a:r>
            <a:r>
              <a:rPr lang="en-US" dirty="0" err="1" smtClean="0"/>
              <a:t>Монархија</a:t>
            </a:r>
            <a:r>
              <a:rPr lang="en-US" dirty="0" smtClean="0"/>
              <a:t>, </a:t>
            </a:r>
            <a:r>
              <a:rPr lang="en-US" dirty="0" err="1" smtClean="0"/>
              <a:t>чином</a:t>
            </a:r>
            <a:r>
              <a:rPr lang="en-US" dirty="0" smtClean="0"/>
              <a:t> </a:t>
            </a:r>
            <a:r>
              <a:rPr lang="en-US" dirty="0" err="1" smtClean="0"/>
              <a:t>анексије</a:t>
            </a:r>
            <a:r>
              <a:rPr lang="en-US" dirty="0" smtClean="0"/>
              <a:t>, </a:t>
            </a:r>
            <a:r>
              <a:rPr lang="en-US" dirty="0" err="1" smtClean="0"/>
              <a:t>закључила</a:t>
            </a:r>
            <a:r>
              <a:rPr lang="en-US" dirty="0" smtClean="0"/>
              <a:t> </a:t>
            </a:r>
            <a:r>
              <a:rPr lang="en-US" dirty="0" err="1" smtClean="0"/>
              <a:t>своја</a:t>
            </a:r>
            <a:r>
              <a:rPr lang="en-US" dirty="0" smtClean="0"/>
              <a:t> </a:t>
            </a:r>
            <a:r>
              <a:rPr lang="en-US" dirty="0" err="1" smtClean="0"/>
              <a:t>територијална</a:t>
            </a:r>
            <a:r>
              <a:rPr lang="en-US" dirty="0" smtClean="0"/>
              <a:t> </a:t>
            </a:r>
            <a:r>
              <a:rPr lang="en-US" dirty="0" err="1" smtClean="0"/>
              <a:t>освајања</a:t>
            </a:r>
            <a:r>
              <a:rPr lang="en-US" dirty="0" smtClean="0"/>
              <a:t> </a:t>
            </a:r>
            <a:r>
              <a:rPr lang="en-US" dirty="0" err="1" smtClean="0"/>
              <a:t>на</a:t>
            </a:r>
            <a:r>
              <a:rPr lang="en-US" dirty="0" smtClean="0"/>
              <a:t> </a:t>
            </a:r>
            <a:r>
              <a:rPr lang="en-US" dirty="0" err="1" smtClean="0"/>
              <a:t>Балкану</a:t>
            </a:r>
            <a:r>
              <a:rPr lang="en-US" dirty="0" smtClean="0"/>
              <a:t>? </a:t>
            </a:r>
            <a:r>
              <a:rPr lang="en-US" dirty="0" err="1" smtClean="0"/>
              <a:t>Уколико</a:t>
            </a:r>
            <a:r>
              <a:rPr lang="en-US" dirty="0" smtClean="0"/>
              <a:t> </a:t>
            </a:r>
            <a:r>
              <a:rPr lang="en-US" dirty="0" err="1" smtClean="0"/>
              <a:t>би</a:t>
            </a:r>
            <a:r>
              <a:rPr lang="en-US" dirty="0" smtClean="0"/>
              <a:t> </a:t>
            </a:r>
            <a:r>
              <a:rPr lang="en-US" dirty="0" err="1" smtClean="0"/>
              <a:t>одговор</a:t>
            </a:r>
            <a:r>
              <a:rPr lang="en-US" dirty="0" smtClean="0"/>
              <a:t> </a:t>
            </a:r>
            <a:r>
              <a:rPr lang="en-US" dirty="0" err="1" smtClean="0"/>
              <a:t>на</a:t>
            </a:r>
            <a:r>
              <a:rPr lang="en-US" dirty="0" smtClean="0"/>
              <a:t> </a:t>
            </a:r>
            <a:r>
              <a:rPr lang="en-US" dirty="0" err="1" smtClean="0"/>
              <a:t>ово</a:t>
            </a:r>
            <a:r>
              <a:rPr lang="en-US" dirty="0" smtClean="0"/>
              <a:t> </a:t>
            </a:r>
            <a:r>
              <a:rPr lang="en-US" dirty="0" err="1" smtClean="0"/>
              <a:t>питање</a:t>
            </a:r>
            <a:r>
              <a:rPr lang="en-US" dirty="0" smtClean="0"/>
              <a:t> </a:t>
            </a:r>
            <a:r>
              <a:rPr lang="en-US" dirty="0" err="1" smtClean="0"/>
              <a:t>био</a:t>
            </a:r>
            <a:r>
              <a:rPr lang="en-US" dirty="0" smtClean="0"/>
              <a:t> </a:t>
            </a:r>
            <a:r>
              <a:rPr lang="en-US" dirty="0" err="1" smtClean="0"/>
              <a:t>потврдан</a:t>
            </a:r>
            <a:r>
              <a:rPr lang="en-US" dirty="0" smtClean="0"/>
              <a:t>, </a:t>
            </a:r>
            <a:r>
              <a:rPr lang="en-US" dirty="0" err="1" smtClean="0"/>
              <a:t>до</a:t>
            </a:r>
            <a:r>
              <a:rPr lang="en-US" dirty="0" smtClean="0"/>
              <a:t> </a:t>
            </a:r>
            <a:r>
              <a:rPr lang="en-US" dirty="0" err="1" smtClean="0"/>
              <a:t>које</a:t>
            </a:r>
            <a:r>
              <a:rPr lang="en-US" dirty="0" smtClean="0"/>
              <a:t> </a:t>
            </a:r>
            <a:r>
              <a:rPr lang="en-US" dirty="0" err="1" smtClean="0"/>
              <a:t>мере</a:t>
            </a:r>
            <a:r>
              <a:rPr lang="en-US" dirty="0" smtClean="0"/>
              <a:t> </a:t>
            </a:r>
            <a:r>
              <a:rPr lang="en-US" dirty="0" err="1" smtClean="0"/>
              <a:t>би</a:t>
            </a:r>
            <a:r>
              <a:rPr lang="en-US" dirty="0" smtClean="0"/>
              <a:t> </a:t>
            </a:r>
            <a:r>
              <a:rPr lang="en-US" dirty="0" err="1" smtClean="0"/>
              <a:t>се</a:t>
            </a:r>
            <a:r>
              <a:rPr lang="en-US" dirty="0" smtClean="0"/>
              <a:t> </a:t>
            </a:r>
            <a:r>
              <a:rPr lang="en-US" dirty="0" err="1" smtClean="0"/>
              <a:t>Беч</a:t>
            </a:r>
            <a:r>
              <a:rPr lang="en-US" dirty="0" smtClean="0"/>
              <a:t> </a:t>
            </a:r>
            <a:r>
              <a:rPr lang="en-US" dirty="0" err="1" smtClean="0"/>
              <a:t>успротивио</a:t>
            </a:r>
            <a:r>
              <a:rPr lang="en-US" dirty="0" smtClean="0"/>
              <a:t> </a:t>
            </a:r>
            <a:r>
              <a:rPr lang="en-US" dirty="0" err="1" smtClean="0"/>
              <a:t>испуњењу</a:t>
            </a:r>
            <a:r>
              <a:rPr lang="en-US" dirty="0" smtClean="0"/>
              <a:t> </a:t>
            </a:r>
            <a:r>
              <a:rPr lang="en-US" dirty="0" err="1" smtClean="0"/>
              <a:t>српског</a:t>
            </a:r>
            <a:r>
              <a:rPr lang="en-US" dirty="0" smtClean="0"/>
              <a:t> </a:t>
            </a:r>
            <a:r>
              <a:rPr lang="en-US" dirty="0" err="1" smtClean="0"/>
              <a:t>народног</a:t>
            </a:r>
            <a:r>
              <a:rPr lang="en-US" dirty="0" smtClean="0"/>
              <a:t> </a:t>
            </a:r>
            <a:r>
              <a:rPr lang="en-US" dirty="0" err="1" smtClean="0"/>
              <a:t>програма</a:t>
            </a:r>
            <a:r>
              <a:rPr lang="en-US" dirty="0" smtClean="0"/>
              <a:t>, </a:t>
            </a:r>
            <a:r>
              <a:rPr lang="en-US" dirty="0" err="1" smtClean="0"/>
              <a:t>за</a:t>
            </a:r>
            <a:r>
              <a:rPr lang="en-US" dirty="0" smtClean="0"/>
              <a:t> </a:t>
            </a:r>
            <a:r>
              <a:rPr lang="en-US" dirty="0" err="1" smtClean="0"/>
              <a:t>случај</a:t>
            </a:r>
            <a:r>
              <a:rPr lang="en-US" dirty="0" smtClean="0"/>
              <a:t> </a:t>
            </a:r>
            <a:r>
              <a:rPr lang="en-US" dirty="0" err="1" smtClean="0"/>
              <a:t>распада</a:t>
            </a:r>
            <a:r>
              <a:rPr lang="en-US" dirty="0" smtClean="0"/>
              <a:t> </a:t>
            </a:r>
            <a:r>
              <a:rPr lang="en-US" dirty="0" err="1" smtClean="0"/>
              <a:t>Турске</a:t>
            </a:r>
            <a:r>
              <a:rPr lang="en-US" dirty="0" smtClean="0"/>
              <a:t>?</a:t>
            </a:r>
          </a:p>
          <a:p>
            <a:pPr algn="just"/>
            <a:r>
              <a:rPr lang="en-US" dirty="0" smtClean="0"/>
              <a:t> </a:t>
            </a:r>
          </a:p>
          <a:p>
            <a:pPr algn="just"/>
            <a:r>
              <a:rPr lang="en-US" dirty="0" smtClean="0"/>
              <a:t> </a:t>
            </a:r>
            <a:endParaRPr lang="en-US" dirty="0"/>
          </a:p>
        </p:txBody>
      </p:sp>
      <p:sp>
        <p:nvSpPr>
          <p:cNvPr id="5" name="Rectangle 4"/>
          <p:cNvSpPr/>
          <p:nvPr/>
        </p:nvSpPr>
        <p:spPr>
          <a:xfrm>
            <a:off x="2438400" y="381000"/>
            <a:ext cx="5820221" cy="461665"/>
          </a:xfrm>
          <a:prstGeom prst="rect">
            <a:avLst/>
          </a:prstGeom>
        </p:spPr>
        <p:txBody>
          <a:bodyPr wrap="square">
            <a:spAutoFit/>
          </a:bodyPr>
          <a:lstStyle/>
          <a:p>
            <a:r>
              <a:rPr lang="sr-Cyrl-RS" sz="2400" b="1" dirty="0" smtClean="0"/>
              <a:t>БОРБА ЗА БАЛКАНСКИ САВЕЗ</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2700" b="1" dirty="0" smtClean="0"/>
              <a:t>БОРБА ЗА БАЛКАНСКИ САВЕЗ</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lgn="just"/>
            <a:endParaRPr lang="en-US" dirty="0" smtClean="0">
              <a:latin typeface="Times New Roman" pitchFamily="18" charset="0"/>
              <a:cs typeface="Times New Roman" pitchFamily="18" charset="0"/>
            </a:endParaRPr>
          </a:p>
          <a:p>
            <a:pPr algn="just"/>
            <a:r>
              <a:rPr lang="en-US" sz="7200" dirty="0" err="1" smtClean="0"/>
              <a:t>Миловановић</a:t>
            </a:r>
            <a:r>
              <a:rPr lang="en-US" sz="7200" dirty="0" smtClean="0"/>
              <a:t> </a:t>
            </a:r>
            <a:r>
              <a:rPr lang="en-US" sz="7200" dirty="0" err="1" smtClean="0"/>
              <a:t>је</a:t>
            </a:r>
            <a:r>
              <a:rPr lang="en-US" sz="7200" dirty="0" smtClean="0"/>
              <a:t> </a:t>
            </a:r>
            <a:r>
              <a:rPr lang="en-US" sz="7200" dirty="0" err="1" smtClean="0"/>
              <a:t>био</a:t>
            </a:r>
            <a:r>
              <a:rPr lang="en-US" sz="7200" dirty="0" smtClean="0"/>
              <a:t> </a:t>
            </a:r>
            <a:r>
              <a:rPr lang="en-US" sz="7200" dirty="0" err="1" smtClean="0"/>
              <a:t>уверен</a:t>
            </a:r>
            <a:r>
              <a:rPr lang="en-US" sz="7200" dirty="0" smtClean="0"/>
              <a:t> </a:t>
            </a:r>
            <a:r>
              <a:rPr lang="en-US" sz="7200" dirty="0" err="1" smtClean="0"/>
              <a:t>да</a:t>
            </a:r>
            <a:r>
              <a:rPr lang="en-US" sz="7200" dirty="0" smtClean="0"/>
              <a:t> </a:t>
            </a:r>
            <a:r>
              <a:rPr lang="en-US" sz="7200" dirty="0" err="1" smtClean="0"/>
              <a:t>би</a:t>
            </a:r>
            <a:r>
              <a:rPr lang="en-US" sz="7200" dirty="0" smtClean="0"/>
              <a:t> </a:t>
            </a:r>
            <a:r>
              <a:rPr lang="en-US" sz="7200" dirty="0" err="1" smtClean="0"/>
              <a:t>стварање</a:t>
            </a:r>
            <a:r>
              <a:rPr lang="en-US" sz="7200" dirty="0" smtClean="0"/>
              <a:t> </a:t>
            </a:r>
            <a:r>
              <a:rPr lang="en-US" sz="7200" dirty="0" err="1" smtClean="0"/>
              <a:t>Албаније</a:t>
            </a:r>
            <a:r>
              <a:rPr lang="en-US" sz="7200" dirty="0" smtClean="0"/>
              <a:t> </a:t>
            </a:r>
            <a:r>
              <a:rPr lang="en-US" sz="7200" dirty="0" err="1" smtClean="0"/>
              <a:t>под</a:t>
            </a:r>
            <a:r>
              <a:rPr lang="en-US" sz="7200" dirty="0" smtClean="0"/>
              <a:t> </a:t>
            </a:r>
            <a:r>
              <a:rPr lang="en-US" sz="7200" dirty="0" err="1" smtClean="0"/>
              <a:t>аустријским</a:t>
            </a:r>
            <a:r>
              <a:rPr lang="en-US" sz="7200" dirty="0" smtClean="0"/>
              <a:t> </a:t>
            </a:r>
            <a:r>
              <a:rPr lang="en-US" sz="7200" dirty="0" err="1" smtClean="0"/>
              <a:t>утицајем</a:t>
            </a:r>
            <a:r>
              <a:rPr lang="en-US" sz="7200" dirty="0" smtClean="0"/>
              <a:t> </a:t>
            </a:r>
            <a:r>
              <a:rPr lang="en-US" sz="7200" dirty="0" err="1" smtClean="0"/>
              <a:t>оборило</a:t>
            </a:r>
            <a:r>
              <a:rPr lang="en-US" sz="7200" dirty="0" smtClean="0"/>
              <a:t> </a:t>
            </a:r>
            <a:r>
              <a:rPr lang="en-US" sz="7200" dirty="0" err="1" smtClean="0"/>
              <a:t>Србију</a:t>
            </a:r>
            <a:r>
              <a:rPr lang="en-US" sz="7200" dirty="0" smtClean="0"/>
              <a:t> </a:t>
            </a:r>
            <a:r>
              <a:rPr lang="en-US" sz="7200" dirty="0" err="1" smtClean="0"/>
              <a:t>као</a:t>
            </a:r>
            <a:r>
              <a:rPr lang="en-US" sz="7200" dirty="0" smtClean="0"/>
              <a:t> </a:t>
            </a:r>
            <a:r>
              <a:rPr lang="en-US" sz="7200" dirty="0" err="1" smtClean="0"/>
              <a:t>зрео</a:t>
            </a:r>
            <a:r>
              <a:rPr lang="en-US" sz="7200" dirty="0" smtClean="0"/>
              <a:t> </a:t>
            </a:r>
            <a:r>
              <a:rPr lang="en-US" sz="7200" dirty="0" err="1" smtClean="0"/>
              <a:t>плод</a:t>
            </a:r>
            <a:r>
              <a:rPr lang="en-US" sz="7200" dirty="0" smtClean="0"/>
              <a:t>. </a:t>
            </a:r>
            <a:r>
              <a:rPr lang="en-US" sz="7200" dirty="0" err="1" smtClean="0"/>
              <a:t>Тај</a:t>
            </a:r>
            <a:r>
              <a:rPr lang="en-US" sz="7200" dirty="0" smtClean="0"/>
              <a:t> </a:t>
            </a:r>
            <a:r>
              <a:rPr lang="en-US" sz="7200" dirty="0" err="1" smtClean="0"/>
              <a:t>страх</a:t>
            </a:r>
            <a:r>
              <a:rPr lang="en-US" sz="7200" dirty="0" smtClean="0"/>
              <a:t> </a:t>
            </a:r>
            <a:r>
              <a:rPr lang="en-US" sz="7200" dirty="0" err="1" smtClean="0"/>
              <a:t>од</a:t>
            </a:r>
            <a:r>
              <a:rPr lang="en-US" sz="7200" dirty="0" smtClean="0"/>
              <a:t> </a:t>
            </a:r>
            <a:r>
              <a:rPr lang="en-US" sz="7200" dirty="0" err="1" smtClean="0"/>
              <a:t>аустријских</a:t>
            </a:r>
            <a:r>
              <a:rPr lang="en-US" sz="7200" dirty="0" smtClean="0"/>
              <a:t> </a:t>
            </a:r>
            <a:r>
              <a:rPr lang="en-US" sz="7200" dirty="0" err="1" smtClean="0"/>
              <a:t>намера</a:t>
            </a:r>
            <a:r>
              <a:rPr lang="en-US" sz="7200" dirty="0" smtClean="0"/>
              <a:t> </a:t>
            </a:r>
            <a:r>
              <a:rPr lang="en-US" sz="7200" dirty="0" err="1" smtClean="0"/>
              <a:t>потпуно</a:t>
            </a:r>
            <a:r>
              <a:rPr lang="en-US" sz="7200" dirty="0" smtClean="0"/>
              <a:t> </a:t>
            </a:r>
            <a:r>
              <a:rPr lang="en-US" sz="7200" dirty="0" err="1" smtClean="0"/>
              <a:t>је</a:t>
            </a:r>
            <a:r>
              <a:rPr lang="en-US" sz="7200" dirty="0" smtClean="0"/>
              <a:t> </a:t>
            </a:r>
            <a:r>
              <a:rPr lang="en-US" sz="7200" dirty="0" err="1" smtClean="0"/>
              <a:t>определио</a:t>
            </a:r>
            <a:r>
              <a:rPr lang="en-US" sz="7200" dirty="0" smtClean="0"/>
              <a:t> </a:t>
            </a:r>
            <a:r>
              <a:rPr lang="en-US" sz="7200" dirty="0" err="1" smtClean="0"/>
              <a:t>његове</a:t>
            </a:r>
            <a:r>
              <a:rPr lang="en-US" sz="7200" dirty="0" smtClean="0"/>
              <a:t> </a:t>
            </a:r>
            <a:r>
              <a:rPr lang="en-US" sz="7200" dirty="0" err="1" smtClean="0"/>
              <a:t>погледе</a:t>
            </a:r>
            <a:r>
              <a:rPr lang="en-US" sz="7200" dirty="0" smtClean="0"/>
              <a:t> у </a:t>
            </a:r>
            <a:r>
              <a:rPr lang="en-US" sz="7200" dirty="0" err="1" smtClean="0"/>
              <a:t>албанском</a:t>
            </a:r>
            <a:r>
              <a:rPr lang="en-US" sz="7200" dirty="0" smtClean="0"/>
              <a:t> </a:t>
            </a:r>
            <a:r>
              <a:rPr lang="en-US" sz="7200" dirty="0" err="1" smtClean="0"/>
              <a:t>питању</a:t>
            </a:r>
            <a:r>
              <a:rPr lang="en-US" sz="7200" dirty="0" smtClean="0"/>
              <a:t>. </a:t>
            </a:r>
            <a:r>
              <a:rPr lang="en-US" sz="7200" dirty="0" err="1" smtClean="0"/>
              <a:t>Не</a:t>
            </a:r>
            <a:r>
              <a:rPr lang="en-US" sz="7200" dirty="0" smtClean="0"/>
              <a:t> </a:t>
            </a:r>
            <a:r>
              <a:rPr lang="en-US" sz="7200" dirty="0" err="1" smtClean="0"/>
              <a:t>налазећи</a:t>
            </a:r>
            <a:r>
              <a:rPr lang="en-US" sz="7200" dirty="0" smtClean="0"/>
              <a:t> </a:t>
            </a:r>
            <a:r>
              <a:rPr lang="en-US" sz="7200" dirty="0" err="1" smtClean="0"/>
              <a:t>замену</a:t>
            </a:r>
            <a:r>
              <a:rPr lang="en-US" sz="7200" dirty="0" smtClean="0"/>
              <a:t> </a:t>
            </a:r>
            <a:r>
              <a:rPr lang="en-US" sz="7200" dirty="0" err="1" smtClean="0"/>
              <a:t>аустријским</a:t>
            </a:r>
            <a:r>
              <a:rPr lang="en-US" sz="7200" dirty="0" smtClean="0"/>
              <a:t> </a:t>
            </a:r>
            <a:r>
              <a:rPr lang="en-US" sz="7200" dirty="0" err="1" smtClean="0"/>
              <a:t>тежњама</a:t>
            </a:r>
            <a:r>
              <a:rPr lang="en-US" sz="7200" dirty="0" smtClean="0"/>
              <a:t>, </a:t>
            </a:r>
            <a:r>
              <a:rPr lang="en-US" sz="7200" dirty="0" err="1" smtClean="0"/>
              <a:t>немајући</a:t>
            </a:r>
            <a:r>
              <a:rPr lang="en-US" sz="7200" dirty="0" smtClean="0"/>
              <a:t> </a:t>
            </a:r>
            <a:r>
              <a:rPr lang="en-US" sz="7200" dirty="0" err="1" smtClean="0"/>
              <a:t>другу</a:t>
            </a:r>
            <a:r>
              <a:rPr lang="en-US" sz="7200" dirty="0" smtClean="0"/>
              <a:t> </a:t>
            </a:r>
            <a:r>
              <a:rPr lang="en-US" sz="7200" dirty="0" err="1" smtClean="0"/>
              <a:t>формулу</a:t>
            </a:r>
            <a:r>
              <a:rPr lang="en-US" sz="7200" dirty="0" smtClean="0"/>
              <a:t> </a:t>
            </a:r>
            <a:r>
              <a:rPr lang="en-US" sz="7200" dirty="0" err="1" smtClean="0"/>
              <a:t>која</a:t>
            </a:r>
            <a:r>
              <a:rPr lang="en-US" sz="7200" dirty="0" smtClean="0"/>
              <a:t> </a:t>
            </a:r>
            <a:r>
              <a:rPr lang="en-US" sz="7200" dirty="0" err="1" smtClean="0"/>
              <a:t>би</a:t>
            </a:r>
            <a:r>
              <a:rPr lang="en-US" sz="7200" dirty="0" smtClean="0"/>
              <a:t> </a:t>
            </a:r>
            <a:r>
              <a:rPr lang="en-US" sz="7200" dirty="0" err="1" smtClean="0"/>
              <a:t>Албанији</a:t>
            </a:r>
            <a:r>
              <a:rPr lang="en-US" sz="7200" dirty="0" smtClean="0"/>
              <a:t> </a:t>
            </a:r>
            <a:r>
              <a:rPr lang="en-US" sz="7200" dirty="0" err="1" smtClean="0"/>
              <a:t>дала</a:t>
            </a:r>
            <a:r>
              <a:rPr lang="en-US" sz="7200" dirty="0" smtClean="0"/>
              <a:t> </a:t>
            </a:r>
            <a:r>
              <a:rPr lang="en-US" sz="7200" dirty="0" err="1" smtClean="0"/>
              <a:t>нов</a:t>
            </a:r>
            <a:r>
              <a:rPr lang="en-US" sz="7200" dirty="0" smtClean="0"/>
              <a:t> </a:t>
            </a:r>
            <a:r>
              <a:rPr lang="en-US" sz="7200" dirty="0" err="1" smtClean="0"/>
              <a:t>садржај</a:t>
            </a:r>
            <a:r>
              <a:rPr lang="en-US" sz="7200" dirty="0" smtClean="0"/>
              <a:t>, </a:t>
            </a:r>
            <a:r>
              <a:rPr lang="sr-Cyrl-CS" sz="7200" dirty="0" smtClean="0"/>
              <a:t>Миловановић</a:t>
            </a:r>
            <a:r>
              <a:rPr lang="sr-Cyrl-RS" sz="7200" dirty="0" smtClean="0"/>
              <a:t> је уз научну основу изнео став да не постоји албанска нација, што је било више него очигледно  и што ће Теодора Толева изнети сто година касније.</a:t>
            </a:r>
            <a:endParaRPr lang="en-US" sz="7200" dirty="0" smtClean="0"/>
          </a:p>
          <a:p>
            <a:pPr algn="just"/>
            <a:r>
              <a:rPr lang="en-US" sz="7200" dirty="0" smtClean="0"/>
              <a:t>У </a:t>
            </a:r>
            <a:r>
              <a:rPr lang="en-US" sz="7200" dirty="0" err="1" smtClean="0"/>
              <a:t>пролеће</a:t>
            </a:r>
            <a:r>
              <a:rPr lang="en-US" sz="7200" dirty="0" smtClean="0"/>
              <a:t> 1909. </a:t>
            </a:r>
            <a:r>
              <a:rPr lang="en-US" sz="7200" dirty="0" err="1" smtClean="0"/>
              <a:t>године</a:t>
            </a:r>
            <a:r>
              <a:rPr lang="en-US" sz="7200" dirty="0" smtClean="0"/>
              <a:t> </a:t>
            </a:r>
            <a:r>
              <a:rPr lang="en-US" sz="7200" dirty="0" err="1" smtClean="0"/>
              <a:t>он</a:t>
            </a:r>
            <a:r>
              <a:rPr lang="en-US" sz="7200" dirty="0" smtClean="0"/>
              <a:t> </a:t>
            </a:r>
            <a:r>
              <a:rPr lang="en-US" sz="7200" dirty="0" err="1" smtClean="0"/>
              <a:t>се</a:t>
            </a:r>
            <a:r>
              <a:rPr lang="en-US" sz="7200" dirty="0" smtClean="0"/>
              <a:t> </a:t>
            </a:r>
            <a:r>
              <a:rPr lang="en-US" sz="7200" dirty="0" err="1" smtClean="0"/>
              <a:t>залагао</a:t>
            </a:r>
            <a:r>
              <a:rPr lang="en-US" sz="7200" dirty="0" smtClean="0"/>
              <a:t> </a:t>
            </a:r>
            <a:r>
              <a:rPr lang="en-US" sz="7200" dirty="0" err="1" smtClean="0"/>
              <a:t>за</a:t>
            </a:r>
            <a:r>
              <a:rPr lang="en-US" sz="7200" dirty="0" smtClean="0"/>
              <a:t> </a:t>
            </a:r>
            <a:r>
              <a:rPr lang="en-US" sz="7200" dirty="0" err="1" smtClean="0"/>
              <a:t>шиптарске</a:t>
            </a:r>
            <a:r>
              <a:rPr lang="en-US" sz="7200" dirty="0" smtClean="0"/>
              <a:t> </a:t>
            </a:r>
            <a:r>
              <a:rPr lang="en-US" sz="7200" dirty="0" err="1" smtClean="0"/>
              <a:t>устанике</a:t>
            </a:r>
            <a:r>
              <a:rPr lang="en-US" sz="7200" dirty="0" smtClean="0"/>
              <a:t>. </a:t>
            </a:r>
            <a:r>
              <a:rPr lang="en-US" sz="7200" dirty="0" err="1" smtClean="0"/>
              <a:t>Арбанаси</a:t>
            </a:r>
            <a:r>
              <a:rPr lang="en-US" sz="7200" dirty="0" smtClean="0"/>
              <a:t> </a:t>
            </a:r>
            <a:r>
              <a:rPr lang="en-US" sz="7200" dirty="0" err="1" smtClean="0"/>
              <a:t>су</a:t>
            </a:r>
            <a:r>
              <a:rPr lang="en-US" sz="7200" dirty="0" smtClean="0"/>
              <a:t> </a:t>
            </a:r>
            <a:r>
              <a:rPr lang="en-US" sz="7200" dirty="0" err="1" smtClean="0"/>
              <a:t>разоран</a:t>
            </a:r>
            <a:r>
              <a:rPr lang="en-US" sz="7200" dirty="0" smtClean="0"/>
              <a:t> </a:t>
            </a:r>
            <a:r>
              <a:rPr lang="en-US" sz="7200" dirty="0" err="1" smtClean="0"/>
              <a:t>елеменат</a:t>
            </a:r>
            <a:r>
              <a:rPr lang="en-US" sz="7200" dirty="0" smtClean="0"/>
              <a:t> </a:t>
            </a:r>
            <a:r>
              <a:rPr lang="en-US" sz="7200" dirty="0" err="1" smtClean="0"/>
              <a:t>који</a:t>
            </a:r>
            <a:r>
              <a:rPr lang="en-US" sz="7200" dirty="0" smtClean="0"/>
              <a:t> </a:t>
            </a:r>
            <a:r>
              <a:rPr lang="en-US" sz="7200" dirty="0" err="1" smtClean="0"/>
              <a:t>води</a:t>
            </a:r>
            <a:r>
              <a:rPr lang="en-US" sz="7200" dirty="0" smtClean="0"/>
              <a:t> </a:t>
            </a:r>
            <a:r>
              <a:rPr lang="en-US" sz="7200" dirty="0" err="1" smtClean="0"/>
              <a:t>ликвидацији</a:t>
            </a:r>
            <a:r>
              <a:rPr lang="en-US" sz="7200" dirty="0" smtClean="0"/>
              <a:t> </a:t>
            </a:r>
            <a:r>
              <a:rPr lang="en-US" sz="7200" dirty="0" err="1" smtClean="0"/>
              <a:t>царевине</a:t>
            </a:r>
            <a:r>
              <a:rPr lang="en-US" sz="7200" dirty="0" smtClean="0"/>
              <a:t>, </a:t>
            </a:r>
            <a:r>
              <a:rPr lang="en-US" sz="7200" dirty="0" err="1" smtClean="0"/>
              <a:t>говорио</a:t>
            </a:r>
            <a:r>
              <a:rPr lang="en-US" sz="7200" dirty="0" smtClean="0"/>
              <a:t> </a:t>
            </a:r>
            <a:r>
              <a:rPr lang="en-US" sz="7200" dirty="0" err="1" smtClean="0"/>
              <a:t>је</a:t>
            </a:r>
            <a:r>
              <a:rPr lang="en-US" sz="7200" dirty="0" smtClean="0"/>
              <a:t> </a:t>
            </a:r>
            <a:r>
              <a:rPr lang="en-US" sz="7200" dirty="0" err="1" smtClean="0"/>
              <a:t>Миловановић</a:t>
            </a:r>
            <a:r>
              <a:rPr lang="en-US" sz="7200" dirty="0" smtClean="0"/>
              <a:t> </a:t>
            </a:r>
            <a:r>
              <a:rPr lang="en-US" sz="7200" dirty="0" err="1" smtClean="0"/>
              <a:t>на</a:t>
            </a:r>
            <a:r>
              <a:rPr lang="en-US" sz="7200" dirty="0" smtClean="0"/>
              <a:t> </a:t>
            </a:r>
            <a:r>
              <a:rPr lang="en-US" sz="7200" dirty="0" err="1" smtClean="0"/>
              <a:t>министарском</a:t>
            </a:r>
            <a:r>
              <a:rPr lang="en-US" sz="7200" dirty="0" smtClean="0"/>
              <a:t> </a:t>
            </a:r>
            <a:r>
              <a:rPr lang="en-US" sz="7200" dirty="0" err="1" smtClean="0"/>
              <a:t>савету</a:t>
            </a:r>
            <a:r>
              <a:rPr lang="en-US" sz="7200" dirty="0" smtClean="0"/>
              <a:t> </a:t>
            </a:r>
            <a:r>
              <a:rPr lang="en-US" sz="7200" dirty="0" err="1" smtClean="0"/>
              <a:t>априла</a:t>
            </a:r>
            <a:r>
              <a:rPr lang="en-US" sz="7200" dirty="0" smtClean="0"/>
              <a:t> 1909. </a:t>
            </a:r>
            <a:r>
              <a:rPr lang="en-US" sz="7200" dirty="0" err="1" smtClean="0"/>
              <a:t>године</a:t>
            </a:r>
            <a:r>
              <a:rPr lang="en-US" sz="7200" dirty="0" smtClean="0"/>
              <a:t>. </a:t>
            </a:r>
            <a:r>
              <a:rPr lang="en-US" sz="7200" dirty="0" err="1" smtClean="0"/>
              <a:t>Успех</a:t>
            </a:r>
            <a:r>
              <a:rPr lang="en-US" sz="7200" dirty="0" smtClean="0"/>
              <a:t> </a:t>
            </a:r>
            <a:r>
              <a:rPr lang="en-US" sz="7200" dirty="0" err="1" smtClean="0"/>
              <a:t>младотурака</a:t>
            </a:r>
            <a:r>
              <a:rPr lang="en-US" sz="7200" dirty="0" smtClean="0"/>
              <a:t> </a:t>
            </a:r>
            <a:r>
              <a:rPr lang="en-US" sz="7200" dirty="0" err="1" smtClean="0"/>
              <a:t>значио</a:t>
            </a:r>
            <a:r>
              <a:rPr lang="en-US" sz="7200" dirty="0" smtClean="0"/>
              <a:t> </a:t>
            </a:r>
            <a:r>
              <a:rPr lang="en-US" sz="7200" dirty="0" err="1" smtClean="0"/>
              <a:t>би</a:t>
            </a:r>
            <a:r>
              <a:rPr lang="en-US" sz="7200" dirty="0" smtClean="0"/>
              <a:t> </a:t>
            </a:r>
            <a:r>
              <a:rPr lang="en-US" sz="7200" dirty="0" err="1" smtClean="0"/>
              <a:t>не</a:t>
            </a:r>
            <a:r>
              <a:rPr lang="en-US" sz="7200" dirty="0" smtClean="0"/>
              <a:t> </a:t>
            </a:r>
            <a:r>
              <a:rPr lang="en-US" sz="7200" dirty="0" err="1" smtClean="0"/>
              <a:t>само</a:t>
            </a:r>
            <a:r>
              <a:rPr lang="en-US" sz="7200" dirty="0" smtClean="0"/>
              <a:t> </a:t>
            </a:r>
            <a:r>
              <a:rPr lang="en-US" sz="7200" dirty="0" err="1" smtClean="0"/>
              <a:t>јачање</a:t>
            </a:r>
            <a:r>
              <a:rPr lang="en-US" sz="7200" dirty="0" smtClean="0"/>
              <a:t> </a:t>
            </a:r>
            <a:r>
              <a:rPr lang="en-US" sz="7200" dirty="0" err="1" smtClean="0"/>
              <a:t>турског</a:t>
            </a:r>
            <a:r>
              <a:rPr lang="en-US" sz="7200" dirty="0" smtClean="0"/>
              <a:t> </a:t>
            </a:r>
            <a:r>
              <a:rPr lang="en-US" sz="7200" dirty="0" err="1" smtClean="0"/>
              <a:t>средишта</a:t>
            </a:r>
            <a:r>
              <a:rPr lang="en-US" sz="7200" dirty="0" smtClean="0"/>
              <a:t>, </a:t>
            </a:r>
            <a:r>
              <a:rPr lang="en-US" sz="7200" dirty="0" err="1" smtClean="0"/>
              <a:t>већ</a:t>
            </a:r>
            <a:r>
              <a:rPr lang="en-US" sz="7200" dirty="0" smtClean="0"/>
              <a:t> </a:t>
            </a:r>
            <a:r>
              <a:rPr lang="en-US" sz="7200" dirty="0" err="1" smtClean="0"/>
              <a:t>негацију</a:t>
            </a:r>
            <a:r>
              <a:rPr lang="en-US" sz="7200" dirty="0" smtClean="0"/>
              <a:t> </a:t>
            </a:r>
            <a:r>
              <a:rPr lang="en-US" sz="7200" dirty="0" err="1" smtClean="0"/>
              <a:t>тежњи</a:t>
            </a:r>
            <a:r>
              <a:rPr lang="en-US" sz="7200" dirty="0" smtClean="0"/>
              <a:t> </a:t>
            </a:r>
            <a:r>
              <a:rPr lang="en-US" sz="7200" dirty="0" err="1" smtClean="0"/>
              <a:t>балканских</a:t>
            </a:r>
            <a:r>
              <a:rPr lang="en-US" sz="7200" dirty="0" smtClean="0"/>
              <a:t> </a:t>
            </a:r>
            <a:r>
              <a:rPr lang="en-US" sz="7200" dirty="0" err="1" smtClean="0"/>
              <a:t>народа</a:t>
            </a:r>
            <a:r>
              <a:rPr lang="en-US" sz="7200" dirty="0" smtClean="0"/>
              <a:t>. </a:t>
            </a:r>
            <a:r>
              <a:rPr lang="en-US" sz="7200" dirty="0" err="1" smtClean="0"/>
              <a:t>Годину</a:t>
            </a:r>
            <a:r>
              <a:rPr lang="en-US" sz="7200" dirty="0" smtClean="0"/>
              <a:t> </a:t>
            </a:r>
            <a:r>
              <a:rPr lang="en-US" sz="7200" dirty="0" err="1" smtClean="0"/>
              <a:t>дана</a:t>
            </a:r>
            <a:r>
              <a:rPr lang="en-US" sz="7200" dirty="0" smtClean="0"/>
              <a:t> </a:t>
            </a:r>
            <a:r>
              <a:rPr lang="en-US" sz="7200" dirty="0" err="1" smtClean="0"/>
              <a:t>касније</a:t>
            </a:r>
            <a:r>
              <a:rPr lang="en-US" sz="7200" dirty="0" smtClean="0"/>
              <a:t>, 1910. </a:t>
            </a:r>
            <a:r>
              <a:rPr lang="en-US" sz="7200" dirty="0" err="1" smtClean="0"/>
              <a:t>године</a:t>
            </a:r>
            <a:r>
              <a:rPr lang="en-US" sz="7200" dirty="0" smtClean="0"/>
              <a:t>, </a:t>
            </a:r>
            <a:r>
              <a:rPr lang="en-US" sz="7200" dirty="0" err="1" smtClean="0"/>
              <a:t>Миловановић</a:t>
            </a:r>
            <a:r>
              <a:rPr lang="en-US" sz="7200" dirty="0" smtClean="0"/>
              <a:t> </a:t>
            </a:r>
            <a:r>
              <a:rPr lang="en-US" sz="7200" dirty="0" err="1" smtClean="0"/>
              <a:t>је</a:t>
            </a:r>
            <a:r>
              <a:rPr lang="en-US" sz="7200" dirty="0" smtClean="0"/>
              <a:t> </a:t>
            </a:r>
            <a:r>
              <a:rPr lang="en-US" sz="7200" dirty="0" err="1" smtClean="0"/>
              <a:t>променио</a:t>
            </a:r>
            <a:r>
              <a:rPr lang="en-US" sz="7200" dirty="0" smtClean="0"/>
              <a:t> </a:t>
            </a:r>
            <a:r>
              <a:rPr lang="en-US" sz="7200" dirty="0" err="1" smtClean="0"/>
              <a:t>држање</a:t>
            </a:r>
            <a:r>
              <a:rPr lang="en-US" sz="7200" dirty="0" smtClean="0"/>
              <a:t>. </a:t>
            </a:r>
            <a:r>
              <a:rPr lang="en-US" sz="7200" dirty="0" err="1" smtClean="0"/>
              <a:t>Када</a:t>
            </a:r>
            <a:r>
              <a:rPr lang="en-US" sz="7200" dirty="0" smtClean="0"/>
              <a:t> </a:t>
            </a:r>
            <a:r>
              <a:rPr lang="en-US" sz="7200" dirty="0" err="1" smtClean="0"/>
              <a:t>је</a:t>
            </a:r>
            <a:r>
              <a:rPr lang="en-US" sz="7200" dirty="0" smtClean="0"/>
              <a:t> </a:t>
            </a:r>
            <a:r>
              <a:rPr lang="en-US" sz="7200" dirty="0" err="1" smtClean="0"/>
              <a:t>Порта</a:t>
            </a:r>
            <a:r>
              <a:rPr lang="en-US" sz="7200" dirty="0" smtClean="0"/>
              <a:t> </a:t>
            </a:r>
            <a:r>
              <a:rPr lang="en-US" sz="7200" dirty="0" err="1" smtClean="0"/>
              <a:t>предузела</a:t>
            </a:r>
            <a:r>
              <a:rPr lang="en-US" sz="7200" dirty="0" smtClean="0"/>
              <a:t> </a:t>
            </a:r>
            <a:r>
              <a:rPr lang="en-US" sz="7200" dirty="0" err="1" smtClean="0"/>
              <a:t>енергичне</a:t>
            </a:r>
            <a:r>
              <a:rPr lang="en-US" sz="7200" dirty="0" smtClean="0"/>
              <a:t> </a:t>
            </a:r>
            <a:r>
              <a:rPr lang="en-US" sz="7200" dirty="0" err="1" smtClean="0"/>
              <a:t>мере</a:t>
            </a:r>
            <a:r>
              <a:rPr lang="en-US" sz="7200" dirty="0" smtClean="0"/>
              <a:t> </a:t>
            </a:r>
            <a:r>
              <a:rPr lang="en-US" sz="7200" dirty="0" err="1" smtClean="0"/>
              <a:t>да</a:t>
            </a:r>
            <a:r>
              <a:rPr lang="en-US" sz="7200" dirty="0" smtClean="0"/>
              <a:t> </a:t>
            </a:r>
            <a:r>
              <a:rPr lang="en-US" sz="7200" dirty="0" err="1" smtClean="0"/>
              <a:t>угуши</a:t>
            </a:r>
            <a:r>
              <a:rPr lang="en-US" sz="7200" dirty="0" smtClean="0"/>
              <a:t> </a:t>
            </a:r>
            <a:r>
              <a:rPr lang="en-US" sz="7200" dirty="0" err="1" smtClean="0"/>
              <a:t>шиптарску</a:t>
            </a:r>
            <a:r>
              <a:rPr lang="en-US" sz="7200" dirty="0" smtClean="0"/>
              <a:t> </a:t>
            </a:r>
            <a:r>
              <a:rPr lang="en-US" sz="7200" dirty="0" err="1" smtClean="0"/>
              <a:t>побуну</a:t>
            </a:r>
            <a:r>
              <a:rPr lang="en-US" sz="7200" dirty="0" smtClean="0"/>
              <a:t>, </a:t>
            </a:r>
            <a:r>
              <a:rPr lang="en-US" sz="7200" dirty="0" err="1" smtClean="0"/>
              <a:t>он</a:t>
            </a:r>
            <a:r>
              <a:rPr lang="en-US" sz="7200" dirty="0" smtClean="0"/>
              <a:t> </a:t>
            </a:r>
            <a:r>
              <a:rPr lang="en-US" sz="7200" dirty="0" err="1" smtClean="0"/>
              <a:t>нагиње</a:t>
            </a:r>
            <a:r>
              <a:rPr lang="en-US" sz="7200" dirty="0" smtClean="0"/>
              <a:t> </a:t>
            </a:r>
            <a:r>
              <a:rPr lang="en-US" sz="7200" dirty="0" err="1" smtClean="0"/>
              <a:t>разоружању</a:t>
            </a:r>
            <a:r>
              <a:rPr lang="en-US" sz="7200" dirty="0" smtClean="0"/>
              <a:t> </a:t>
            </a:r>
            <a:r>
              <a:rPr lang="en-US" sz="7200" dirty="0" err="1" smtClean="0"/>
              <a:t>Шиптара</a:t>
            </a:r>
            <a:r>
              <a:rPr lang="en-US" sz="7200" dirty="0" smtClean="0"/>
              <a:t>. </a:t>
            </a:r>
            <a:r>
              <a:rPr lang="en-US" sz="7200" dirty="0" err="1" smtClean="0"/>
              <a:t>Оштрица</a:t>
            </a:r>
            <a:r>
              <a:rPr lang="en-US" sz="7200" dirty="0" smtClean="0"/>
              <a:t> </a:t>
            </a:r>
            <a:r>
              <a:rPr lang="en-US" sz="7200" dirty="0" err="1" smtClean="0"/>
              <a:t>устанка</a:t>
            </a:r>
            <a:r>
              <a:rPr lang="en-US" sz="7200" dirty="0" smtClean="0"/>
              <a:t> </a:t>
            </a:r>
            <a:r>
              <a:rPr lang="en-US" sz="7200" dirty="0" err="1" smtClean="0"/>
              <a:t>погодила</a:t>
            </a:r>
            <a:r>
              <a:rPr lang="en-US" sz="7200" dirty="0" smtClean="0"/>
              <a:t> </a:t>
            </a:r>
            <a:r>
              <a:rPr lang="en-US" sz="7200" dirty="0" err="1" smtClean="0"/>
              <a:t>је</a:t>
            </a:r>
            <a:r>
              <a:rPr lang="en-US" sz="7200" dirty="0" smtClean="0"/>
              <a:t> и </a:t>
            </a:r>
            <a:r>
              <a:rPr lang="en-US" sz="7200" dirty="0" err="1" smtClean="0"/>
              <a:t>српски</a:t>
            </a:r>
            <a:r>
              <a:rPr lang="en-US" sz="7200" dirty="0" smtClean="0"/>
              <a:t> </a:t>
            </a:r>
            <a:r>
              <a:rPr lang="en-US" sz="7200" dirty="0" err="1" smtClean="0"/>
              <a:t>живаљ</a:t>
            </a:r>
            <a:r>
              <a:rPr lang="en-US" sz="7200" dirty="0" smtClean="0"/>
              <a:t> у </a:t>
            </a:r>
            <a:r>
              <a:rPr lang="en-US" sz="7200" dirty="0" err="1" smtClean="0"/>
              <a:t>Старој</a:t>
            </a:r>
            <a:r>
              <a:rPr lang="en-US" sz="7200" dirty="0" smtClean="0"/>
              <a:t> </a:t>
            </a:r>
            <a:r>
              <a:rPr lang="en-US" sz="7200" dirty="0" err="1" smtClean="0"/>
              <a:t>Србији</a:t>
            </a:r>
            <a:r>
              <a:rPr lang="en-US" sz="7200" dirty="0" smtClean="0"/>
              <a:t>. </a:t>
            </a:r>
            <a:r>
              <a:rPr lang="en-US" sz="7200" dirty="0" err="1" smtClean="0"/>
              <a:t>Миловановић</a:t>
            </a:r>
            <a:r>
              <a:rPr lang="en-US" sz="7200" dirty="0" smtClean="0"/>
              <a:t> </a:t>
            </a:r>
            <a:r>
              <a:rPr lang="en-US" sz="7200" dirty="0" err="1" smtClean="0"/>
              <a:t>је</a:t>
            </a:r>
            <a:r>
              <a:rPr lang="en-US" sz="7200" dirty="0" smtClean="0"/>
              <a:t> </a:t>
            </a:r>
            <a:r>
              <a:rPr lang="en-US" sz="7200" dirty="0" err="1" smtClean="0"/>
              <a:t>очекивао</a:t>
            </a:r>
            <a:r>
              <a:rPr lang="en-US" sz="7200" dirty="0" smtClean="0"/>
              <a:t> </a:t>
            </a:r>
            <a:r>
              <a:rPr lang="en-US" sz="7200" dirty="0" err="1" smtClean="0"/>
              <a:t>да</a:t>
            </a:r>
            <a:r>
              <a:rPr lang="en-US" sz="7200" dirty="0" smtClean="0"/>
              <a:t> </a:t>
            </a:r>
            <a:r>
              <a:rPr lang="en-US" sz="7200" dirty="0" err="1" smtClean="0"/>
              <a:t>ће</a:t>
            </a:r>
            <a:r>
              <a:rPr lang="en-US" sz="7200" dirty="0" smtClean="0"/>
              <a:t> </a:t>
            </a:r>
            <a:r>
              <a:rPr lang="en-US" sz="7200" dirty="0" err="1" smtClean="0"/>
              <a:t>пораз</a:t>
            </a:r>
            <a:r>
              <a:rPr lang="en-US" sz="7200" dirty="0" smtClean="0"/>
              <a:t> </a:t>
            </a:r>
            <a:r>
              <a:rPr lang="en-US" sz="7200" dirty="0" err="1" smtClean="0"/>
              <a:t>умекшати</a:t>
            </a:r>
            <a:r>
              <a:rPr lang="en-US" sz="7200" dirty="0" smtClean="0"/>
              <a:t> </a:t>
            </a:r>
            <a:r>
              <a:rPr lang="en-US" sz="7200" dirty="0" err="1" smtClean="0"/>
              <a:t>устанике</a:t>
            </a:r>
            <a:r>
              <a:rPr lang="en-US" sz="7200" dirty="0" smtClean="0"/>
              <a:t> и </a:t>
            </a:r>
            <a:r>
              <a:rPr lang="en-US" sz="7200" dirty="0" err="1" smtClean="0"/>
              <a:t>тако</a:t>
            </a:r>
            <a:r>
              <a:rPr lang="en-US" sz="7200" dirty="0" smtClean="0"/>
              <a:t> </a:t>
            </a:r>
            <a:r>
              <a:rPr lang="en-US" sz="7200" dirty="0" err="1" smtClean="0"/>
              <a:t>не</a:t>
            </a:r>
            <a:r>
              <a:rPr lang="en-US" sz="7200" dirty="0" smtClean="0"/>
              <a:t> </a:t>
            </a:r>
            <a:r>
              <a:rPr lang="en-US" sz="7200" dirty="0" err="1" smtClean="0"/>
              <a:t>само</a:t>
            </a:r>
            <a:r>
              <a:rPr lang="en-US" sz="7200" dirty="0" smtClean="0"/>
              <a:t> </a:t>
            </a:r>
            <a:r>
              <a:rPr lang="en-US" sz="7200" dirty="0" err="1" smtClean="0"/>
              <a:t>побољшати</a:t>
            </a:r>
            <a:r>
              <a:rPr lang="en-US" sz="7200" dirty="0" smtClean="0"/>
              <a:t> </a:t>
            </a:r>
            <a:r>
              <a:rPr lang="en-US" sz="7200" dirty="0" err="1" smtClean="0"/>
              <a:t>услове</a:t>
            </a:r>
            <a:r>
              <a:rPr lang="en-US" sz="7200" dirty="0" smtClean="0"/>
              <a:t> </a:t>
            </a:r>
            <a:r>
              <a:rPr lang="en-US" sz="7200" dirty="0" err="1" smtClean="0"/>
              <a:t>живота</a:t>
            </a:r>
            <a:r>
              <a:rPr lang="en-US" sz="7200" dirty="0" smtClean="0"/>
              <a:t> </a:t>
            </a:r>
            <a:r>
              <a:rPr lang="en-US" sz="7200" dirty="0" err="1" smtClean="0"/>
              <a:t>српског</a:t>
            </a:r>
            <a:r>
              <a:rPr lang="en-US" sz="7200" dirty="0" smtClean="0"/>
              <a:t> </a:t>
            </a:r>
            <a:r>
              <a:rPr lang="en-US" sz="7200" dirty="0" err="1" smtClean="0"/>
              <a:t>становништва</a:t>
            </a:r>
            <a:r>
              <a:rPr lang="en-US" sz="7200" dirty="0" smtClean="0"/>
              <a:t> </a:t>
            </a:r>
            <a:r>
              <a:rPr lang="en-US" sz="7200" dirty="0" err="1" smtClean="0"/>
              <a:t>већ</a:t>
            </a:r>
            <a:r>
              <a:rPr lang="en-US" sz="7200" dirty="0" smtClean="0"/>
              <a:t> </a:t>
            </a:r>
            <a:r>
              <a:rPr lang="en-US" sz="7200" dirty="0" err="1" smtClean="0"/>
              <a:t>олакшати</a:t>
            </a:r>
            <a:r>
              <a:rPr lang="en-US" sz="7200" dirty="0" smtClean="0"/>
              <a:t> </a:t>
            </a:r>
            <a:r>
              <a:rPr lang="en-US" sz="7200" dirty="0" err="1" smtClean="0"/>
              <a:t>српско-шиптарске</a:t>
            </a:r>
            <a:r>
              <a:rPr lang="en-US" sz="7200" dirty="0" smtClean="0"/>
              <a:t> </a:t>
            </a:r>
            <a:r>
              <a:rPr lang="en-US" sz="7200" dirty="0" err="1" smtClean="0"/>
              <a:t>преговоре</a:t>
            </a:r>
            <a:r>
              <a:rPr lang="en-US" sz="7200" dirty="0" smtClean="0"/>
              <a:t> </a:t>
            </a:r>
            <a:r>
              <a:rPr lang="en-US" sz="7200" dirty="0" err="1" smtClean="0"/>
              <a:t>за</a:t>
            </a:r>
            <a:r>
              <a:rPr lang="en-US" sz="7200" dirty="0" smtClean="0"/>
              <a:t> </a:t>
            </a:r>
            <a:r>
              <a:rPr lang="en-US" sz="7200" dirty="0" err="1" smtClean="0"/>
              <a:t>заједнички</a:t>
            </a:r>
            <a:r>
              <a:rPr lang="en-US" sz="7200" dirty="0" smtClean="0"/>
              <a:t> </a:t>
            </a:r>
            <a:r>
              <a:rPr lang="en-US" sz="7200" dirty="0" err="1" smtClean="0"/>
              <a:t>рад</a:t>
            </a:r>
            <a:r>
              <a:rPr lang="en-US" sz="7200" dirty="0" smtClean="0"/>
              <a:t> </a:t>
            </a:r>
            <a:r>
              <a:rPr lang="en-US" sz="7200" dirty="0" err="1" smtClean="0"/>
              <a:t>против</a:t>
            </a:r>
            <a:r>
              <a:rPr lang="en-US" sz="7200" dirty="0" smtClean="0"/>
              <a:t> </a:t>
            </a:r>
            <a:r>
              <a:rPr lang="en-US" sz="7200" dirty="0" err="1" smtClean="0"/>
              <a:t>Турске</a:t>
            </a:r>
            <a:r>
              <a:rPr lang="en-US" sz="7200" dirty="0" smtClean="0"/>
              <a:t>. </a:t>
            </a:r>
            <a:r>
              <a:rPr lang="en-US" sz="7200" dirty="0" err="1" smtClean="0"/>
              <a:t>Говорећи</a:t>
            </a:r>
            <a:r>
              <a:rPr lang="en-US" sz="7200" dirty="0" smtClean="0"/>
              <a:t> о </a:t>
            </a:r>
            <a:r>
              <a:rPr lang="en-US" sz="7200" dirty="0" err="1" smtClean="0"/>
              <a:t>тој</a:t>
            </a:r>
            <a:r>
              <a:rPr lang="en-US" sz="7200" dirty="0" smtClean="0"/>
              <a:t> </a:t>
            </a:r>
            <a:r>
              <a:rPr lang="en-US" sz="7200" dirty="0" err="1" smtClean="0"/>
              <a:t>политици</a:t>
            </a:r>
            <a:r>
              <a:rPr lang="en-US" sz="7200" dirty="0" smtClean="0"/>
              <a:t> </a:t>
            </a:r>
            <a:r>
              <a:rPr lang="en-US" sz="7200" dirty="0" err="1" smtClean="0"/>
              <a:t>на</a:t>
            </a:r>
            <a:r>
              <a:rPr lang="en-US" sz="7200" dirty="0" smtClean="0"/>
              <a:t> </a:t>
            </a:r>
            <a:r>
              <a:rPr lang="en-US" sz="7200" dirty="0" err="1" smtClean="0"/>
              <a:t>министарском</a:t>
            </a:r>
            <a:r>
              <a:rPr lang="en-US" sz="7200" dirty="0" smtClean="0"/>
              <a:t> </a:t>
            </a:r>
            <a:r>
              <a:rPr lang="en-US" sz="7200" dirty="0" err="1" smtClean="0"/>
              <a:t>савету</a:t>
            </a:r>
            <a:r>
              <a:rPr lang="en-US" sz="7200" dirty="0" smtClean="0"/>
              <a:t>, </a:t>
            </a:r>
            <a:r>
              <a:rPr lang="en-US" sz="7200" dirty="0" err="1" smtClean="0"/>
              <a:t>априла</a:t>
            </a:r>
            <a:r>
              <a:rPr lang="en-US" sz="7200" dirty="0" smtClean="0"/>
              <a:t> 1910. </a:t>
            </a:r>
            <a:r>
              <a:rPr lang="en-US" sz="7200" dirty="0" err="1" smtClean="0"/>
              <a:t>године</a:t>
            </a:r>
            <a:r>
              <a:rPr lang="en-US" sz="7200" dirty="0" smtClean="0"/>
              <a:t>, </a:t>
            </a:r>
            <a:r>
              <a:rPr lang="en-US" sz="7200" dirty="0" err="1" smtClean="0"/>
              <a:t>Миловановић</a:t>
            </a:r>
            <a:r>
              <a:rPr lang="en-US" sz="7200" dirty="0" smtClean="0"/>
              <a:t> </a:t>
            </a:r>
            <a:r>
              <a:rPr lang="en-US" sz="7200" dirty="0" err="1" smtClean="0"/>
              <a:t>је</a:t>
            </a:r>
            <a:r>
              <a:rPr lang="en-US" sz="7200" dirty="0" smtClean="0"/>
              <a:t> </a:t>
            </a:r>
            <a:r>
              <a:rPr lang="en-US" sz="7200" dirty="0" err="1" smtClean="0"/>
              <a:t>рекао</a:t>
            </a:r>
            <a:r>
              <a:rPr lang="en-US" sz="7200" dirty="0" smtClean="0"/>
              <a:t>: „</a:t>
            </a:r>
            <a:r>
              <a:rPr lang="en-US" sz="7200" dirty="0" err="1" smtClean="0"/>
              <a:t>Наш</a:t>
            </a:r>
            <a:r>
              <a:rPr lang="en-US" sz="7200" dirty="0" smtClean="0"/>
              <a:t> </a:t>
            </a:r>
            <a:r>
              <a:rPr lang="en-US" sz="7200" dirty="0" err="1" smtClean="0"/>
              <a:t>интерес</a:t>
            </a:r>
            <a:r>
              <a:rPr lang="en-US" sz="7200" dirty="0" smtClean="0"/>
              <a:t> </a:t>
            </a:r>
            <a:r>
              <a:rPr lang="en-US" sz="7200" dirty="0" err="1" smtClean="0"/>
              <a:t>није</a:t>
            </a:r>
            <a:r>
              <a:rPr lang="en-US" sz="7200" dirty="0" smtClean="0"/>
              <a:t> </a:t>
            </a:r>
            <a:r>
              <a:rPr lang="en-US" sz="7200" dirty="0" err="1" smtClean="0"/>
              <a:t>да</a:t>
            </a:r>
            <a:r>
              <a:rPr lang="en-US" sz="7200" dirty="0" smtClean="0"/>
              <a:t> </a:t>
            </a:r>
            <a:r>
              <a:rPr lang="en-US" sz="7200" dirty="0" err="1" smtClean="0"/>
              <a:t>Турска</a:t>
            </a:r>
            <a:r>
              <a:rPr lang="en-US" sz="7200" dirty="0" smtClean="0"/>
              <a:t> </a:t>
            </a:r>
            <a:r>
              <a:rPr lang="en-US" sz="7200" dirty="0" err="1" smtClean="0"/>
              <a:t>сувише</a:t>
            </a:r>
            <a:r>
              <a:rPr lang="en-US" sz="7200" dirty="0" smtClean="0"/>
              <a:t> </a:t>
            </a:r>
            <a:r>
              <a:rPr lang="en-US" sz="7200" dirty="0" err="1" smtClean="0"/>
              <a:t>ојача</a:t>
            </a:r>
            <a:r>
              <a:rPr lang="en-US" sz="7200" dirty="0" smtClean="0"/>
              <a:t>, </a:t>
            </a:r>
            <a:r>
              <a:rPr lang="en-US" sz="7200" dirty="0" err="1" smtClean="0"/>
              <a:t>напротив</a:t>
            </a:r>
            <a:r>
              <a:rPr lang="en-US" sz="7200" dirty="0" smtClean="0"/>
              <a:t> </a:t>
            </a:r>
            <a:r>
              <a:rPr lang="en-US" sz="7200" dirty="0" err="1" smtClean="0"/>
              <a:t>да</a:t>
            </a:r>
            <a:r>
              <a:rPr lang="en-US" sz="7200" dirty="0" smtClean="0"/>
              <a:t> </a:t>
            </a:r>
            <a:r>
              <a:rPr lang="en-US" sz="7200" dirty="0" err="1" smtClean="0"/>
              <a:t>слаби</a:t>
            </a:r>
            <a:r>
              <a:rPr lang="en-US" sz="7200" dirty="0" smtClean="0"/>
              <a:t> и </a:t>
            </a:r>
            <a:r>
              <a:rPr lang="en-US" sz="7200" dirty="0" err="1" smtClean="0"/>
              <a:t>да</a:t>
            </a:r>
            <a:r>
              <a:rPr lang="en-US" sz="7200" dirty="0" smtClean="0"/>
              <a:t> </a:t>
            </a:r>
            <a:r>
              <a:rPr lang="en-US" sz="7200" dirty="0" err="1" smtClean="0"/>
              <a:t>ломећи</a:t>
            </a:r>
            <a:r>
              <a:rPr lang="en-US" sz="7200" dirty="0" smtClean="0"/>
              <a:t> </a:t>
            </a:r>
            <a:r>
              <a:rPr lang="en-US" sz="7200" dirty="0" err="1" smtClean="0"/>
              <a:t>Шиптаре</a:t>
            </a:r>
            <a:r>
              <a:rPr lang="en-US" sz="7200" dirty="0" smtClean="0"/>
              <a:t> </a:t>
            </a:r>
            <a:r>
              <a:rPr lang="en-US" sz="7200" dirty="0" err="1" smtClean="0"/>
              <a:t>олакша</a:t>
            </a:r>
            <a:r>
              <a:rPr lang="en-US" sz="7200" dirty="0" smtClean="0"/>
              <a:t> </a:t>
            </a:r>
            <a:r>
              <a:rPr lang="en-US" sz="7200" dirty="0" err="1" smtClean="0"/>
              <a:t>стварање</a:t>
            </a:r>
            <a:r>
              <a:rPr lang="en-US" sz="7200" dirty="0" smtClean="0"/>
              <a:t> </a:t>
            </a:r>
            <a:r>
              <a:rPr lang="en-US" sz="7200" dirty="0" err="1" smtClean="0"/>
              <a:t>наших</a:t>
            </a:r>
            <a:r>
              <a:rPr lang="en-US" sz="7200" dirty="0" smtClean="0"/>
              <a:t> </a:t>
            </a:r>
            <a:r>
              <a:rPr lang="en-US" sz="7200" dirty="0" err="1" smtClean="0"/>
              <a:t>народних</a:t>
            </a:r>
            <a:r>
              <a:rPr lang="en-US" sz="7200" dirty="0" smtClean="0"/>
              <a:t> </a:t>
            </a:r>
            <a:r>
              <a:rPr lang="en-US" sz="7200" dirty="0" err="1" smtClean="0"/>
              <a:t>идеала</a:t>
            </a:r>
            <a:r>
              <a:rPr lang="en-US" sz="7200" dirty="0" smtClean="0"/>
              <a:t>“.</a:t>
            </a:r>
          </a:p>
          <a:p>
            <a:pPr algn="just"/>
            <a:endParaRPr lang="en-US" sz="7200" dirty="0" smtClean="0">
              <a:latin typeface="Times New Roman" pitchFamily="18" charset="0"/>
              <a:cs typeface="Times New Roman" pitchFamily="18" charset="0"/>
            </a:endParaRPr>
          </a:p>
          <a:p>
            <a:pPr algn="just"/>
            <a:endParaRPr lang="en-US" sz="7200"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400" b="1" dirty="0" smtClean="0"/>
              <a:t>БОРБА ЗА БАЛКАНСКИ САВЕЗ</a:t>
            </a:r>
            <a:r>
              <a:rPr lang="en-US" sz="2400" dirty="0" smtClean="0"/>
              <a:t/>
            </a:r>
            <a:br>
              <a:rPr lang="en-US" sz="2400" dirty="0" smtClean="0"/>
            </a:br>
            <a:endParaRPr lang="en-US" sz="2400" b="1" dirty="0"/>
          </a:p>
        </p:txBody>
      </p:sp>
      <p:sp>
        <p:nvSpPr>
          <p:cNvPr id="3" name="Content Placeholder 2"/>
          <p:cNvSpPr>
            <a:spLocks noGrp="1"/>
          </p:cNvSpPr>
          <p:nvPr>
            <p:ph idx="1"/>
          </p:nvPr>
        </p:nvSpPr>
        <p:spPr/>
        <p:txBody>
          <a:bodyPr>
            <a:normAutofit fontScale="32500" lnSpcReduction="20000"/>
          </a:bodyPr>
          <a:lstStyle/>
          <a:p>
            <a:pPr algn="just"/>
            <a:endParaRPr lang="en-US" sz="6400" dirty="0" smtClean="0"/>
          </a:p>
          <a:p>
            <a:pPr algn="just">
              <a:buNone/>
            </a:pPr>
            <a:r>
              <a:rPr lang="en-US" sz="7400" dirty="0" smtClean="0"/>
              <a:t>     </a:t>
            </a:r>
            <a:r>
              <a:rPr lang="en-US" sz="7400" dirty="0" err="1" smtClean="0"/>
              <a:t>Миловановићу</a:t>
            </a:r>
            <a:r>
              <a:rPr lang="en-US" sz="7400" dirty="0" smtClean="0"/>
              <a:t> </a:t>
            </a:r>
            <a:r>
              <a:rPr lang="en-US" sz="7400" dirty="0" err="1" smtClean="0"/>
              <a:t>је</a:t>
            </a:r>
            <a:r>
              <a:rPr lang="en-US" sz="7400" dirty="0" smtClean="0"/>
              <a:t> </a:t>
            </a:r>
            <a:r>
              <a:rPr lang="en-US" sz="7400" dirty="0" err="1" smtClean="0"/>
              <a:t>било</a:t>
            </a:r>
            <a:r>
              <a:rPr lang="en-US" sz="7400" dirty="0" smtClean="0"/>
              <a:t> </a:t>
            </a:r>
            <a:r>
              <a:rPr lang="en-US" sz="7400" dirty="0" err="1" smtClean="0"/>
              <a:t>јасно</a:t>
            </a:r>
            <a:r>
              <a:rPr lang="en-US" sz="7400" dirty="0" smtClean="0"/>
              <a:t> </a:t>
            </a:r>
            <a:r>
              <a:rPr lang="en-US" sz="7400" dirty="0" err="1" smtClean="0"/>
              <a:t>да</a:t>
            </a:r>
            <a:r>
              <a:rPr lang="en-US" sz="7400" dirty="0" smtClean="0"/>
              <a:t> </a:t>
            </a:r>
            <a:r>
              <a:rPr lang="en-US" sz="7400" dirty="0" err="1" smtClean="0"/>
              <a:t>судбина</a:t>
            </a:r>
            <a:r>
              <a:rPr lang="en-US" sz="7400" dirty="0" smtClean="0"/>
              <a:t> </a:t>
            </a:r>
            <a:r>
              <a:rPr lang="en-US" sz="7400" dirty="0" err="1" smtClean="0"/>
              <a:t>Балканског</a:t>
            </a:r>
            <a:r>
              <a:rPr lang="en-US" sz="7400" dirty="0" smtClean="0"/>
              <a:t> </a:t>
            </a:r>
            <a:r>
              <a:rPr lang="en-US" sz="7400" dirty="0" err="1" smtClean="0"/>
              <a:t>полуоства</a:t>
            </a:r>
            <a:r>
              <a:rPr lang="en-US" sz="7400" dirty="0" smtClean="0"/>
              <a:t> </a:t>
            </a:r>
            <a:r>
              <a:rPr lang="en-US" sz="7400" dirty="0" err="1" smtClean="0"/>
              <a:t>лежи</a:t>
            </a:r>
            <a:r>
              <a:rPr lang="en-US" sz="7400" dirty="0" smtClean="0"/>
              <a:t> у </a:t>
            </a:r>
            <a:r>
              <a:rPr lang="en-US" sz="7400" dirty="0" err="1" smtClean="0"/>
              <a:t>рукама</a:t>
            </a:r>
            <a:r>
              <a:rPr lang="en-US" sz="7400" dirty="0" smtClean="0"/>
              <a:t> </a:t>
            </a:r>
            <a:r>
              <a:rPr lang="en-US" sz="7400" dirty="0" err="1" smtClean="0"/>
              <a:t>Беча</a:t>
            </a:r>
            <a:r>
              <a:rPr lang="en-US" sz="7400" dirty="0" smtClean="0"/>
              <a:t> и </a:t>
            </a:r>
            <a:r>
              <a:rPr lang="en-US" sz="7400" dirty="0" err="1" smtClean="0"/>
              <a:t>Софије</a:t>
            </a:r>
            <a:r>
              <a:rPr lang="en-US" sz="7400" dirty="0" smtClean="0"/>
              <a:t>. </a:t>
            </a:r>
            <a:r>
              <a:rPr lang="en-US" sz="7400" dirty="0" err="1" smtClean="0"/>
              <a:t>Не</a:t>
            </a:r>
            <a:r>
              <a:rPr lang="en-US" sz="7400" dirty="0" smtClean="0"/>
              <a:t> </a:t>
            </a:r>
            <a:r>
              <a:rPr lang="en-US" sz="7400" dirty="0" err="1" smtClean="0"/>
              <a:t>могавши</a:t>
            </a:r>
            <a:r>
              <a:rPr lang="en-US" sz="7400" dirty="0" smtClean="0"/>
              <a:t> </a:t>
            </a:r>
            <a:r>
              <a:rPr lang="en-US" sz="7400" dirty="0" err="1" smtClean="0"/>
              <a:t>да</a:t>
            </a:r>
            <a:r>
              <a:rPr lang="en-US" sz="7400" dirty="0" smtClean="0"/>
              <a:t> </a:t>
            </a:r>
            <a:r>
              <a:rPr lang="en-US" sz="7400" dirty="0" err="1" smtClean="0"/>
              <a:t>сломи</a:t>
            </a:r>
            <a:r>
              <a:rPr lang="en-US" sz="7400" dirty="0" smtClean="0"/>
              <a:t> </a:t>
            </a:r>
            <a:r>
              <a:rPr lang="en-US" sz="7400" dirty="0" err="1" smtClean="0"/>
              <a:t>Србију</a:t>
            </a:r>
            <a:r>
              <a:rPr lang="en-US" sz="7400" dirty="0" smtClean="0"/>
              <a:t>, </a:t>
            </a:r>
            <a:r>
              <a:rPr lang="en-US" sz="7400" dirty="0" err="1" smtClean="0"/>
              <a:t>услед</a:t>
            </a:r>
            <a:r>
              <a:rPr lang="en-US" sz="7400" dirty="0" smtClean="0"/>
              <a:t> </a:t>
            </a:r>
            <a:r>
              <a:rPr lang="en-US" sz="7400" dirty="0" err="1" smtClean="0"/>
              <a:t>противљења</a:t>
            </a:r>
            <a:r>
              <a:rPr lang="en-US" sz="7400" dirty="0" smtClean="0"/>
              <a:t> </a:t>
            </a:r>
            <a:r>
              <a:rPr lang="en-US" sz="7400" dirty="0" err="1" smtClean="0"/>
              <a:t>великих</a:t>
            </a:r>
            <a:r>
              <a:rPr lang="en-US" sz="7400" dirty="0" smtClean="0"/>
              <a:t> </a:t>
            </a:r>
            <a:r>
              <a:rPr lang="en-US" sz="7400" dirty="0" err="1" smtClean="0"/>
              <a:t>сила</a:t>
            </a:r>
            <a:r>
              <a:rPr lang="en-US" sz="7400" dirty="0" smtClean="0"/>
              <a:t>, </a:t>
            </a:r>
            <a:r>
              <a:rPr lang="en-US" sz="7400" dirty="0" err="1" smtClean="0"/>
              <a:t>посебно</a:t>
            </a:r>
            <a:r>
              <a:rPr lang="en-US" sz="7400" dirty="0" smtClean="0"/>
              <a:t> </a:t>
            </a:r>
            <a:r>
              <a:rPr lang="en-US" sz="7400" dirty="0" err="1" smtClean="0"/>
              <a:t>Русије</a:t>
            </a:r>
            <a:r>
              <a:rPr lang="en-US" sz="7400" dirty="0" smtClean="0"/>
              <a:t>, </a:t>
            </a:r>
            <a:r>
              <a:rPr lang="en-US" sz="7400" dirty="0" err="1" smtClean="0"/>
              <a:t>немајући</a:t>
            </a:r>
            <a:r>
              <a:rPr lang="en-US" sz="7400" dirty="0" smtClean="0"/>
              <a:t> </a:t>
            </a:r>
            <a:r>
              <a:rPr lang="en-US" sz="7400" dirty="0" err="1" smtClean="0"/>
              <a:t>довољно</a:t>
            </a:r>
            <a:r>
              <a:rPr lang="en-US" sz="7400" dirty="0" smtClean="0"/>
              <a:t> </a:t>
            </a:r>
            <a:r>
              <a:rPr lang="en-US" sz="7400" dirty="0" err="1" smtClean="0"/>
              <a:t>асимилационе</a:t>
            </a:r>
            <a:r>
              <a:rPr lang="en-US" sz="7400" dirty="0" smtClean="0"/>
              <a:t> </a:t>
            </a:r>
            <a:r>
              <a:rPr lang="en-US" sz="7400" dirty="0" err="1" smtClean="0"/>
              <a:t>снаге</a:t>
            </a:r>
            <a:r>
              <a:rPr lang="en-US" sz="7400" dirty="0" smtClean="0"/>
              <a:t> </a:t>
            </a:r>
            <a:r>
              <a:rPr lang="en-US" sz="7400" dirty="0" err="1" smtClean="0"/>
              <a:t>да</a:t>
            </a:r>
            <a:r>
              <a:rPr lang="en-US" sz="7400" dirty="0" smtClean="0"/>
              <a:t> </a:t>
            </a:r>
            <a:r>
              <a:rPr lang="en-US" sz="7400" dirty="0" err="1" smtClean="0"/>
              <a:t>је</a:t>
            </a:r>
            <a:r>
              <a:rPr lang="en-US" sz="7400" dirty="0" smtClean="0"/>
              <a:t> </a:t>
            </a:r>
            <a:r>
              <a:rPr lang="en-US" sz="7400" dirty="0" err="1" smtClean="0"/>
              <a:t>упије</a:t>
            </a:r>
            <a:r>
              <a:rPr lang="en-US" sz="7400" dirty="0" smtClean="0"/>
              <a:t>, </a:t>
            </a:r>
            <a:r>
              <a:rPr lang="en-US" sz="7400" dirty="0" err="1" smtClean="0"/>
              <a:t>Беч</a:t>
            </a:r>
            <a:r>
              <a:rPr lang="en-US" sz="7400" dirty="0" smtClean="0"/>
              <a:t> </a:t>
            </a:r>
            <a:r>
              <a:rPr lang="en-US" sz="7400" dirty="0" err="1" smtClean="0"/>
              <a:t>је</a:t>
            </a:r>
            <a:r>
              <a:rPr lang="en-US" sz="7400" dirty="0" smtClean="0"/>
              <a:t> </a:t>
            </a:r>
            <a:r>
              <a:rPr lang="en-US" sz="7400" dirty="0" err="1" smtClean="0"/>
              <a:t>вршио</a:t>
            </a:r>
            <a:r>
              <a:rPr lang="en-US" sz="7400" dirty="0" smtClean="0"/>
              <a:t> </a:t>
            </a:r>
            <a:r>
              <a:rPr lang="en-US" sz="7400" dirty="0" err="1" smtClean="0"/>
              <a:t>притисак</a:t>
            </a:r>
            <a:r>
              <a:rPr lang="en-US" sz="7400" dirty="0" smtClean="0"/>
              <a:t> </a:t>
            </a:r>
            <a:r>
              <a:rPr lang="en-US" sz="7400" dirty="0" err="1" smtClean="0"/>
              <a:t>на</a:t>
            </a:r>
            <a:r>
              <a:rPr lang="en-US" sz="7400" dirty="0" smtClean="0"/>
              <a:t> </a:t>
            </a:r>
            <a:r>
              <a:rPr lang="en-US" sz="7400" dirty="0" err="1" smtClean="0"/>
              <a:t>њу</a:t>
            </a:r>
            <a:r>
              <a:rPr lang="en-US" sz="7400" dirty="0" smtClean="0"/>
              <a:t> </a:t>
            </a:r>
            <a:r>
              <a:rPr lang="en-US" sz="7400" dirty="0" err="1" smtClean="0"/>
              <a:t>преко</a:t>
            </a:r>
            <a:r>
              <a:rPr lang="en-US" sz="7400" dirty="0" smtClean="0"/>
              <a:t> </a:t>
            </a:r>
            <a:r>
              <a:rPr lang="en-US" sz="7400" dirty="0" err="1" smtClean="0"/>
              <a:t>краља</a:t>
            </a:r>
            <a:r>
              <a:rPr lang="en-US" sz="7400" dirty="0" smtClean="0"/>
              <a:t> </a:t>
            </a:r>
            <a:r>
              <a:rPr lang="en-US" sz="7400" dirty="0" err="1" smtClean="0"/>
              <a:t>Фердинанда</a:t>
            </a:r>
            <a:r>
              <a:rPr lang="en-US" sz="7400" dirty="0" smtClean="0"/>
              <a:t>. </a:t>
            </a:r>
            <a:r>
              <a:rPr lang="en-US" sz="7400" dirty="0" err="1" smtClean="0"/>
              <a:t>Миловановић</a:t>
            </a:r>
            <a:r>
              <a:rPr lang="en-US" sz="7400" dirty="0" smtClean="0"/>
              <a:t> </a:t>
            </a:r>
            <a:r>
              <a:rPr lang="en-US" sz="7400" dirty="0" err="1" smtClean="0"/>
              <a:t>је</a:t>
            </a:r>
            <a:r>
              <a:rPr lang="en-US" sz="7400" dirty="0" smtClean="0"/>
              <a:t> </a:t>
            </a:r>
            <a:r>
              <a:rPr lang="en-US" sz="7400" dirty="0" err="1" smtClean="0"/>
              <a:t>стално</a:t>
            </a:r>
            <a:r>
              <a:rPr lang="en-US" sz="7400" dirty="0" smtClean="0"/>
              <a:t> </a:t>
            </a:r>
            <a:r>
              <a:rPr lang="en-US" sz="7400" dirty="0" err="1" smtClean="0"/>
              <a:t>стрепео</a:t>
            </a:r>
            <a:r>
              <a:rPr lang="en-US" sz="7400" dirty="0" smtClean="0"/>
              <a:t> </a:t>
            </a:r>
            <a:r>
              <a:rPr lang="en-US" sz="7400" dirty="0" err="1" smtClean="0"/>
              <a:t>од</a:t>
            </a:r>
            <a:r>
              <a:rPr lang="en-US" sz="7400" dirty="0" smtClean="0"/>
              <a:t> </a:t>
            </a:r>
            <a:r>
              <a:rPr lang="en-US" sz="7400" dirty="0" err="1" smtClean="0"/>
              <a:t>њихових</a:t>
            </a:r>
            <a:r>
              <a:rPr lang="en-US" sz="7400" dirty="0" smtClean="0"/>
              <a:t> </a:t>
            </a:r>
            <a:r>
              <a:rPr lang="en-US" sz="7400" dirty="0" err="1" smtClean="0"/>
              <a:t>планова</a:t>
            </a:r>
            <a:r>
              <a:rPr lang="en-US" sz="7400" dirty="0" smtClean="0"/>
              <a:t>, о </a:t>
            </a:r>
            <a:r>
              <a:rPr lang="en-US" sz="7400" dirty="0" err="1" smtClean="0"/>
              <a:t>подели</a:t>
            </a:r>
            <a:r>
              <a:rPr lang="en-US" sz="7400" dirty="0" smtClean="0"/>
              <a:t> </a:t>
            </a:r>
            <a:r>
              <a:rPr lang="en-US" sz="7400" dirty="0" err="1" smtClean="0"/>
              <a:t>Србије</a:t>
            </a:r>
            <a:r>
              <a:rPr lang="en-US" sz="7400" dirty="0" smtClean="0"/>
              <a:t>, </a:t>
            </a:r>
            <a:r>
              <a:rPr lang="en-US" sz="7400" dirty="0" err="1" smtClean="0"/>
              <a:t>пред</a:t>
            </a:r>
            <a:r>
              <a:rPr lang="en-US" sz="7400" dirty="0" smtClean="0"/>
              <a:t> </a:t>
            </a:r>
            <a:r>
              <a:rPr lang="en-US" sz="7400" dirty="0" err="1" smtClean="0"/>
              <a:t>којима</a:t>
            </a:r>
            <a:r>
              <a:rPr lang="en-US" sz="7400" dirty="0" smtClean="0"/>
              <a:t> </a:t>
            </a:r>
            <a:r>
              <a:rPr lang="en-US" sz="7400" dirty="0" err="1" smtClean="0"/>
              <a:t>би</a:t>
            </a:r>
            <a:r>
              <a:rPr lang="en-US" sz="7400" dirty="0" smtClean="0"/>
              <a:t> </a:t>
            </a:r>
            <a:r>
              <a:rPr lang="en-US" sz="7400" dirty="0" err="1" smtClean="0"/>
              <a:t>био</a:t>
            </a:r>
            <a:r>
              <a:rPr lang="en-US" sz="7400" dirty="0" smtClean="0"/>
              <a:t> </a:t>
            </a:r>
            <a:r>
              <a:rPr lang="en-US" sz="7400" dirty="0" err="1" smtClean="0"/>
              <a:t>немоћан</a:t>
            </a:r>
            <a:r>
              <a:rPr lang="en-US" sz="7400" dirty="0" smtClean="0"/>
              <a:t>. </a:t>
            </a:r>
            <a:r>
              <a:rPr lang="en-US" sz="7400" dirty="0" err="1" smtClean="0"/>
              <a:t>Иза</a:t>
            </a:r>
            <a:r>
              <a:rPr lang="en-US" sz="7400" dirty="0" smtClean="0"/>
              <a:t> </a:t>
            </a:r>
            <a:r>
              <a:rPr lang="en-US" sz="7400" dirty="0" err="1" smtClean="0"/>
              <a:t>Беча</a:t>
            </a:r>
            <a:r>
              <a:rPr lang="en-US" sz="7400" dirty="0" smtClean="0"/>
              <a:t> </a:t>
            </a:r>
            <a:r>
              <a:rPr lang="en-US" sz="7400" dirty="0" err="1" smtClean="0"/>
              <a:t>стајала</a:t>
            </a:r>
            <a:r>
              <a:rPr lang="en-US" sz="7400" dirty="0" smtClean="0"/>
              <a:t> </a:t>
            </a:r>
            <a:r>
              <a:rPr lang="en-US" sz="7400" dirty="0" err="1" smtClean="0"/>
              <a:t>је</a:t>
            </a:r>
            <a:r>
              <a:rPr lang="en-US" sz="7400" dirty="0" smtClean="0"/>
              <a:t> </a:t>
            </a:r>
            <a:r>
              <a:rPr lang="en-US" sz="7400" dirty="0" err="1" smtClean="0"/>
              <a:t>страховита</a:t>
            </a:r>
            <a:r>
              <a:rPr lang="en-US" sz="7400" dirty="0" smtClean="0"/>
              <a:t> </a:t>
            </a:r>
            <a:r>
              <a:rPr lang="en-US" sz="7400" dirty="0" err="1" smtClean="0"/>
              <a:t>снага</a:t>
            </a:r>
            <a:r>
              <a:rPr lang="en-US" sz="7400" dirty="0" smtClean="0"/>
              <a:t> </a:t>
            </a:r>
            <a:r>
              <a:rPr lang="en-US" sz="7400" dirty="0" err="1" smtClean="0"/>
              <a:t>Немачке</a:t>
            </a:r>
            <a:r>
              <a:rPr lang="en-US" sz="7400" dirty="0" smtClean="0"/>
              <a:t>, а </a:t>
            </a:r>
            <a:r>
              <a:rPr lang="en-US" sz="7400" dirty="0" err="1" smtClean="0"/>
              <a:t>Бугарска</a:t>
            </a:r>
            <a:r>
              <a:rPr lang="en-US" sz="7400" dirty="0" smtClean="0"/>
              <a:t> </a:t>
            </a:r>
            <a:r>
              <a:rPr lang="en-US" sz="7400" dirty="0" err="1" smtClean="0"/>
              <a:t>је</a:t>
            </a:r>
            <a:r>
              <a:rPr lang="en-US" sz="7400" dirty="0" smtClean="0"/>
              <a:t> </a:t>
            </a:r>
            <a:r>
              <a:rPr lang="en-US" sz="7400" dirty="0" err="1" smtClean="0"/>
              <a:t>била</a:t>
            </a:r>
            <a:r>
              <a:rPr lang="en-US" sz="7400" dirty="0" smtClean="0"/>
              <a:t> </a:t>
            </a:r>
            <a:r>
              <a:rPr lang="en-US" sz="7400" dirty="0" err="1" smtClean="0"/>
              <a:t>најснажнија</a:t>
            </a:r>
            <a:r>
              <a:rPr lang="en-US" sz="7400" dirty="0" smtClean="0"/>
              <a:t> </a:t>
            </a:r>
            <a:r>
              <a:rPr lang="en-US" sz="7400" dirty="0" err="1" smtClean="0"/>
              <a:t>балканска</a:t>
            </a:r>
            <a:r>
              <a:rPr lang="en-US" sz="7400" dirty="0" smtClean="0"/>
              <a:t> </a:t>
            </a:r>
            <a:r>
              <a:rPr lang="en-US" sz="7400" dirty="0" err="1" smtClean="0"/>
              <a:t>држава</a:t>
            </a:r>
            <a:r>
              <a:rPr lang="en-US" sz="7400" dirty="0" smtClean="0"/>
              <a:t>, с </a:t>
            </a:r>
            <a:r>
              <a:rPr lang="en-US" sz="7400" dirty="0" err="1" smtClean="0"/>
              <a:t>најбољом</a:t>
            </a:r>
            <a:r>
              <a:rPr lang="en-US" sz="7400" dirty="0" smtClean="0"/>
              <a:t> </a:t>
            </a:r>
            <a:r>
              <a:rPr lang="en-US" sz="7400" dirty="0" err="1" smtClean="0"/>
              <a:t>војском</a:t>
            </a:r>
            <a:r>
              <a:rPr lang="en-US" sz="7400" dirty="0" smtClean="0"/>
              <a:t> и </a:t>
            </a:r>
            <a:r>
              <a:rPr lang="en-US" sz="7400" dirty="0" err="1" smtClean="0"/>
              <a:t>највећим</a:t>
            </a:r>
            <a:r>
              <a:rPr lang="en-US" sz="7400" dirty="0" smtClean="0"/>
              <a:t> </a:t>
            </a:r>
            <a:r>
              <a:rPr lang="en-US" sz="7400" dirty="0" err="1" smtClean="0"/>
              <a:t>престижем</a:t>
            </a:r>
            <a:r>
              <a:rPr lang="en-US" sz="7400" dirty="0" smtClean="0"/>
              <a:t> </a:t>
            </a:r>
            <a:r>
              <a:rPr lang="en-US" sz="7400" dirty="0" err="1" smtClean="0"/>
              <a:t>на</a:t>
            </a:r>
            <a:r>
              <a:rPr lang="en-US" sz="7400" dirty="0" smtClean="0"/>
              <a:t> </a:t>
            </a:r>
            <a:r>
              <a:rPr lang="en-US" sz="7400" dirty="0" err="1" smtClean="0"/>
              <a:t>Балкану</a:t>
            </a:r>
            <a:r>
              <a:rPr lang="en-US" sz="7400" dirty="0" smtClean="0"/>
              <a:t>. </a:t>
            </a:r>
            <a:r>
              <a:rPr lang="en-US" sz="7400" dirty="0" err="1" smtClean="0"/>
              <a:t>За</a:t>
            </a:r>
            <a:r>
              <a:rPr lang="en-US" sz="7400" dirty="0" smtClean="0"/>
              <a:t> </a:t>
            </a:r>
            <a:r>
              <a:rPr lang="en-US" sz="7400" dirty="0" err="1" smtClean="0"/>
              <a:t>развитак</a:t>
            </a:r>
            <a:r>
              <a:rPr lang="en-US" sz="7400" dirty="0" smtClean="0"/>
              <a:t> </a:t>
            </a:r>
            <a:r>
              <a:rPr lang="en-US" sz="7400" dirty="0" err="1" smtClean="0"/>
              <a:t>догађаја</a:t>
            </a:r>
            <a:r>
              <a:rPr lang="en-US" sz="7400" dirty="0" smtClean="0"/>
              <a:t> </a:t>
            </a:r>
            <a:r>
              <a:rPr lang="en-US" sz="7400" dirty="0" err="1" smtClean="0"/>
              <a:t>било</a:t>
            </a:r>
            <a:r>
              <a:rPr lang="en-US" sz="7400" dirty="0" smtClean="0"/>
              <a:t> </a:t>
            </a:r>
            <a:r>
              <a:rPr lang="en-US" sz="7400" dirty="0" err="1" smtClean="0"/>
              <a:t>је</a:t>
            </a:r>
            <a:r>
              <a:rPr lang="en-US" sz="7400" dirty="0" smtClean="0"/>
              <a:t> </a:t>
            </a:r>
            <a:r>
              <a:rPr lang="en-US" sz="7400" dirty="0" err="1" smtClean="0"/>
              <a:t>од</a:t>
            </a:r>
            <a:r>
              <a:rPr lang="en-US" sz="7400" dirty="0" smtClean="0"/>
              <a:t> </a:t>
            </a:r>
            <a:r>
              <a:rPr lang="en-US" sz="7400" dirty="0" err="1" smtClean="0"/>
              <a:t>највеће</a:t>
            </a:r>
            <a:r>
              <a:rPr lang="en-US" sz="7400" dirty="0" smtClean="0"/>
              <a:t> </a:t>
            </a:r>
            <a:r>
              <a:rPr lang="en-US" sz="7400" dirty="0" err="1" smtClean="0"/>
              <a:t>важности</a:t>
            </a:r>
            <a:r>
              <a:rPr lang="en-US" sz="7400" dirty="0" smtClean="0"/>
              <a:t> </a:t>
            </a:r>
            <a:r>
              <a:rPr lang="en-US" sz="7400" dirty="0" err="1" smtClean="0"/>
              <a:t>хоће</a:t>
            </a:r>
            <a:r>
              <a:rPr lang="en-US" sz="7400" dirty="0" smtClean="0"/>
              <a:t> </a:t>
            </a:r>
            <a:r>
              <a:rPr lang="en-US" sz="7400" dirty="0" err="1" smtClean="0"/>
              <a:t>ли</a:t>
            </a:r>
            <a:r>
              <a:rPr lang="en-US" sz="7400" dirty="0" smtClean="0"/>
              <a:t> </a:t>
            </a:r>
            <a:r>
              <a:rPr lang="en-US" sz="7400" dirty="0" err="1" smtClean="0"/>
              <a:t>Бугарска</a:t>
            </a:r>
            <a:r>
              <a:rPr lang="en-US" sz="7400" dirty="0" smtClean="0"/>
              <a:t> </a:t>
            </a:r>
            <a:r>
              <a:rPr lang="en-US" sz="7400" dirty="0" err="1" smtClean="0"/>
              <a:t>користити</a:t>
            </a:r>
            <a:r>
              <a:rPr lang="en-US" sz="7400" dirty="0" smtClean="0"/>
              <a:t> </a:t>
            </a:r>
            <a:r>
              <a:rPr lang="en-US" sz="7400" dirty="0" err="1" smtClean="0"/>
              <a:t>туђинску</a:t>
            </a:r>
            <a:r>
              <a:rPr lang="en-US" sz="7400" dirty="0" smtClean="0"/>
              <a:t> </a:t>
            </a:r>
            <a:r>
              <a:rPr lang="en-US" sz="7400" dirty="0" err="1" smtClean="0"/>
              <a:t>помоћ</a:t>
            </a:r>
            <a:r>
              <a:rPr lang="en-US" sz="7400" dirty="0" smtClean="0"/>
              <a:t> </a:t>
            </a:r>
            <a:r>
              <a:rPr lang="en-US" sz="7400" dirty="0" err="1" smtClean="0"/>
              <a:t>за</a:t>
            </a:r>
            <a:r>
              <a:rPr lang="en-US" sz="7400" dirty="0" smtClean="0"/>
              <a:t> </a:t>
            </a:r>
            <a:r>
              <a:rPr lang="en-US" sz="7400" dirty="0" err="1" smtClean="0"/>
              <a:t>сузбијање</a:t>
            </a:r>
            <a:r>
              <a:rPr lang="en-US" sz="7400" dirty="0" smtClean="0"/>
              <a:t> </a:t>
            </a:r>
            <a:r>
              <a:rPr lang="en-US" sz="7400" dirty="0" err="1" smtClean="0"/>
              <a:t>осталих</a:t>
            </a:r>
            <a:r>
              <a:rPr lang="en-US" sz="7400" dirty="0" smtClean="0"/>
              <a:t> </a:t>
            </a:r>
            <a:r>
              <a:rPr lang="en-US" sz="7400" dirty="0" err="1" smtClean="0"/>
              <a:t>супарника</a:t>
            </a:r>
            <a:r>
              <a:rPr lang="en-US" sz="7400" dirty="0" smtClean="0"/>
              <a:t> у </a:t>
            </a:r>
            <a:r>
              <a:rPr lang="en-US" sz="7400" dirty="0" err="1" smtClean="0"/>
              <a:t>Македонији</a:t>
            </a:r>
            <a:r>
              <a:rPr lang="en-US" sz="7400" dirty="0" smtClean="0"/>
              <a:t>.</a:t>
            </a:r>
          </a:p>
          <a:p>
            <a:pPr algn="just">
              <a:buNone/>
            </a:pPr>
            <a:endParaRPr lang="en-US" sz="6600" dirty="0" smtClean="0"/>
          </a:p>
          <a:p>
            <a:pPr algn="just">
              <a:buNone/>
            </a:pPr>
            <a:endParaRPr lang="en-US" sz="7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b="1" dirty="0" smtClean="0"/>
              <a:t>БОРБА ЗА БАЛКАНСКИ САВЕЗ</a:t>
            </a:r>
            <a:r>
              <a:rPr lang="en-US" sz="2800" smtClean="0"/>
              <a:t/>
            </a:r>
            <a:br>
              <a:rPr lang="en-US" sz="2800" smtClean="0"/>
            </a:br>
            <a:endParaRPr lang="en-US" sz="2800" dirty="0"/>
          </a:p>
        </p:txBody>
      </p:sp>
      <p:sp>
        <p:nvSpPr>
          <p:cNvPr id="3" name="Content Placeholder 2"/>
          <p:cNvSpPr>
            <a:spLocks noGrp="1"/>
          </p:cNvSpPr>
          <p:nvPr>
            <p:ph idx="1"/>
          </p:nvPr>
        </p:nvSpPr>
        <p:spPr>
          <a:xfrm>
            <a:off x="304800" y="1676400"/>
            <a:ext cx="8229600" cy="4525963"/>
          </a:xfrm>
        </p:spPr>
        <p:txBody>
          <a:bodyPr>
            <a:noAutofit/>
          </a:bodyPr>
          <a:lstStyle/>
          <a:p>
            <a:pPr algn="just">
              <a:buNone/>
            </a:pPr>
            <a:r>
              <a:rPr lang="en-US" sz="2400" dirty="0" err="1" smtClean="0"/>
              <a:t>Претње</a:t>
            </a:r>
            <a:r>
              <a:rPr lang="en-US" sz="2400" dirty="0" smtClean="0"/>
              <a:t> </a:t>
            </a:r>
            <a:r>
              <a:rPr lang="en-US" sz="2400" dirty="0" err="1" smtClean="0"/>
              <a:t>Србији</a:t>
            </a:r>
            <a:r>
              <a:rPr lang="en-US" sz="2400" dirty="0" smtClean="0"/>
              <a:t> </a:t>
            </a:r>
            <a:r>
              <a:rPr lang="en-US" sz="2400" dirty="0" err="1" smtClean="0"/>
              <a:t>значиле</a:t>
            </a:r>
            <a:r>
              <a:rPr lang="en-US" sz="2400" dirty="0" smtClean="0"/>
              <a:t> </a:t>
            </a:r>
            <a:r>
              <a:rPr lang="en-US" sz="2400" dirty="0" err="1" smtClean="0"/>
              <a:t>су</a:t>
            </a:r>
            <a:r>
              <a:rPr lang="en-US" sz="2400" dirty="0" smtClean="0"/>
              <a:t> </a:t>
            </a:r>
            <a:r>
              <a:rPr lang="en-US" sz="2400" dirty="0" err="1" smtClean="0"/>
              <a:t>уједно</a:t>
            </a:r>
            <a:r>
              <a:rPr lang="en-US" sz="2400" dirty="0" smtClean="0"/>
              <a:t> </a:t>
            </a:r>
            <a:r>
              <a:rPr lang="en-US" sz="2400" dirty="0" err="1" smtClean="0"/>
              <a:t>опасност</a:t>
            </a:r>
            <a:r>
              <a:rPr lang="en-US" sz="2400" dirty="0" smtClean="0"/>
              <a:t> </a:t>
            </a:r>
            <a:r>
              <a:rPr lang="en-US" sz="2400" dirty="0" err="1" smtClean="0"/>
              <a:t>за</a:t>
            </a:r>
            <a:r>
              <a:rPr lang="en-US" sz="2400" dirty="0" smtClean="0"/>
              <a:t> </a:t>
            </a:r>
            <a:r>
              <a:rPr lang="en-US" sz="2400" dirty="0" err="1" smtClean="0"/>
              <a:t>Бугарску</a:t>
            </a:r>
            <a:r>
              <a:rPr lang="en-US" sz="2400" dirty="0" smtClean="0"/>
              <a:t>. </a:t>
            </a:r>
            <a:r>
              <a:rPr lang="en-US" sz="2400" dirty="0" err="1" smtClean="0"/>
              <a:t>Бугарски</a:t>
            </a:r>
            <a:r>
              <a:rPr lang="en-US" sz="2400" dirty="0" smtClean="0"/>
              <a:t> </a:t>
            </a:r>
            <a:r>
              <a:rPr lang="en-US" sz="2400" dirty="0" err="1" smtClean="0"/>
              <a:t>циљеви</a:t>
            </a:r>
            <a:r>
              <a:rPr lang="en-US" sz="2400" dirty="0" smtClean="0"/>
              <a:t> у </a:t>
            </a:r>
            <a:r>
              <a:rPr lang="en-US" sz="2400" dirty="0" err="1" smtClean="0"/>
              <a:t>Македонији</a:t>
            </a:r>
            <a:r>
              <a:rPr lang="en-US" sz="2400" dirty="0" smtClean="0"/>
              <a:t> </a:t>
            </a:r>
            <a:r>
              <a:rPr lang="en-US" sz="2400" dirty="0" err="1" smtClean="0"/>
              <a:t>укрштали</a:t>
            </a:r>
            <a:r>
              <a:rPr lang="en-US" sz="2400" dirty="0" smtClean="0"/>
              <a:t> </a:t>
            </a:r>
            <a:r>
              <a:rPr lang="en-US" sz="2400" dirty="0" err="1" smtClean="0"/>
              <a:t>су</a:t>
            </a:r>
            <a:r>
              <a:rPr lang="en-US" sz="2400" dirty="0" smtClean="0"/>
              <a:t> </a:t>
            </a:r>
            <a:r>
              <a:rPr lang="en-US" sz="2400" dirty="0" err="1" smtClean="0"/>
              <a:t>се</a:t>
            </a:r>
            <a:r>
              <a:rPr lang="en-US" sz="2400" dirty="0" smtClean="0"/>
              <a:t> с </a:t>
            </a:r>
            <a:r>
              <a:rPr lang="en-US" sz="2400" dirty="0" err="1" smtClean="0"/>
              <a:t>аустријским</a:t>
            </a:r>
            <a:r>
              <a:rPr lang="en-US" sz="2400" dirty="0" smtClean="0"/>
              <a:t> – и </a:t>
            </a:r>
            <a:r>
              <a:rPr lang="en-US" sz="2400" dirty="0" err="1" smtClean="0"/>
              <a:t>једнима</a:t>
            </a:r>
            <a:r>
              <a:rPr lang="en-US" sz="2400" dirty="0" smtClean="0"/>
              <a:t> и </a:t>
            </a:r>
            <a:r>
              <a:rPr lang="en-US" sz="2400" dirty="0" err="1" smtClean="0"/>
              <a:t>другима</a:t>
            </a:r>
            <a:r>
              <a:rPr lang="en-US" sz="2400" dirty="0" smtClean="0"/>
              <a:t> </a:t>
            </a:r>
            <a:r>
              <a:rPr lang="en-US" sz="2400" dirty="0" err="1" smtClean="0"/>
              <a:t>крајњи</a:t>
            </a:r>
            <a:r>
              <a:rPr lang="en-US" sz="2400" dirty="0" smtClean="0"/>
              <a:t> </a:t>
            </a:r>
            <a:r>
              <a:rPr lang="en-US" sz="2400" dirty="0" err="1" smtClean="0"/>
              <a:t>циљ</a:t>
            </a:r>
            <a:r>
              <a:rPr lang="en-US" sz="2400" dirty="0" smtClean="0"/>
              <a:t> </a:t>
            </a:r>
            <a:r>
              <a:rPr lang="en-US" sz="2400" dirty="0" err="1" smtClean="0"/>
              <a:t>био</a:t>
            </a:r>
            <a:r>
              <a:rPr lang="en-US" sz="2400" dirty="0" smtClean="0"/>
              <a:t> </a:t>
            </a:r>
            <a:r>
              <a:rPr lang="en-US" sz="2400" dirty="0" err="1" smtClean="0"/>
              <a:t>је</a:t>
            </a:r>
            <a:r>
              <a:rPr lang="en-US" sz="2400" dirty="0" smtClean="0"/>
              <a:t> </a:t>
            </a:r>
            <a:r>
              <a:rPr lang="en-US" sz="2400" dirty="0" err="1" smtClean="0"/>
              <a:t>Солун</a:t>
            </a:r>
            <a:r>
              <a:rPr lang="en-US" sz="2400" dirty="0" smtClean="0"/>
              <a:t>. </a:t>
            </a:r>
            <a:r>
              <a:rPr lang="en-US" sz="2400" dirty="0" err="1" smtClean="0"/>
              <a:t>Краљ</a:t>
            </a:r>
            <a:r>
              <a:rPr lang="en-US" sz="2400" dirty="0" smtClean="0"/>
              <a:t> </a:t>
            </a:r>
            <a:r>
              <a:rPr lang="en-US" sz="2400" dirty="0" err="1" smtClean="0"/>
              <a:t>Фердинанд</a:t>
            </a:r>
            <a:r>
              <a:rPr lang="en-US" sz="2400" dirty="0" smtClean="0"/>
              <a:t> </a:t>
            </a:r>
            <a:r>
              <a:rPr lang="en-US" sz="2400" dirty="0" err="1" smtClean="0"/>
              <a:t>је</a:t>
            </a:r>
            <a:r>
              <a:rPr lang="en-US" sz="2400" dirty="0" smtClean="0"/>
              <a:t> </a:t>
            </a:r>
            <a:r>
              <a:rPr lang="en-US" sz="2400" dirty="0" err="1" smtClean="0"/>
              <a:t>увиђао</a:t>
            </a:r>
            <a:r>
              <a:rPr lang="en-US" sz="2400" dirty="0" smtClean="0"/>
              <a:t> </a:t>
            </a:r>
            <a:r>
              <a:rPr lang="en-US" sz="2400" dirty="0" err="1" smtClean="0"/>
              <a:t>да</a:t>
            </a:r>
            <a:r>
              <a:rPr lang="en-US" sz="2400" dirty="0" smtClean="0"/>
              <a:t> </a:t>
            </a:r>
            <a:r>
              <a:rPr lang="en-US" sz="2400" dirty="0" err="1" smtClean="0"/>
              <a:t>му</a:t>
            </a:r>
            <a:r>
              <a:rPr lang="en-US" sz="2400" dirty="0" smtClean="0"/>
              <a:t> </a:t>
            </a:r>
            <a:r>
              <a:rPr lang="en-US" sz="2400" dirty="0" err="1" smtClean="0"/>
              <a:t>је</a:t>
            </a:r>
            <a:r>
              <a:rPr lang="en-US" sz="2400" dirty="0" smtClean="0"/>
              <a:t> </a:t>
            </a:r>
            <a:r>
              <a:rPr lang="en-US" sz="2400" dirty="0" err="1" smtClean="0"/>
              <a:t>лакше</a:t>
            </a:r>
            <a:r>
              <a:rPr lang="en-US" sz="2400" dirty="0" smtClean="0"/>
              <a:t> </a:t>
            </a:r>
            <a:r>
              <a:rPr lang="en-US" sz="2400" dirty="0" err="1" smtClean="0"/>
              <a:t>носити</a:t>
            </a:r>
            <a:r>
              <a:rPr lang="en-US" sz="2400" dirty="0" smtClean="0"/>
              <a:t> </a:t>
            </a:r>
            <a:r>
              <a:rPr lang="en-US" sz="2400" dirty="0" err="1" smtClean="0"/>
              <a:t>се</a:t>
            </a:r>
            <a:r>
              <a:rPr lang="en-US" sz="2400" dirty="0" smtClean="0"/>
              <a:t> у </a:t>
            </a:r>
            <a:r>
              <a:rPr lang="en-US" sz="2400" dirty="0" err="1" smtClean="0"/>
              <a:t>Македонији</a:t>
            </a:r>
            <a:r>
              <a:rPr lang="en-US" sz="2400" dirty="0" smtClean="0"/>
              <a:t> с </a:t>
            </a:r>
            <a:r>
              <a:rPr lang="en-US" sz="2400" dirty="0" err="1" smtClean="0"/>
              <a:t>једном</a:t>
            </a:r>
            <a:r>
              <a:rPr lang="en-US" sz="2400" dirty="0" smtClean="0"/>
              <a:t> </a:t>
            </a:r>
            <a:r>
              <a:rPr lang="en-US" sz="2400" dirty="0" err="1" smtClean="0"/>
              <a:t>одасвуда</a:t>
            </a:r>
            <a:r>
              <a:rPr lang="en-US" sz="2400" dirty="0" smtClean="0"/>
              <a:t> </a:t>
            </a:r>
            <a:r>
              <a:rPr lang="en-US" sz="2400" dirty="0" err="1" smtClean="0"/>
              <a:t>притиснутом</a:t>
            </a:r>
            <a:r>
              <a:rPr lang="en-US" sz="2400" dirty="0" smtClean="0"/>
              <a:t> </a:t>
            </a:r>
            <a:r>
              <a:rPr lang="en-US" sz="2400" dirty="0" err="1" smtClean="0"/>
              <a:t>Србијом</a:t>
            </a:r>
            <a:r>
              <a:rPr lang="en-US" sz="2400" dirty="0" smtClean="0"/>
              <a:t>, </a:t>
            </a:r>
            <a:r>
              <a:rPr lang="en-US" sz="2400" dirty="0" err="1" smtClean="0"/>
              <a:t>него</a:t>
            </a:r>
            <a:r>
              <a:rPr lang="en-US" sz="2400" dirty="0" smtClean="0"/>
              <a:t> с </a:t>
            </a:r>
            <a:r>
              <a:rPr lang="en-US" sz="2400" dirty="0" err="1" smtClean="0"/>
              <a:t>Хабзбуршким</a:t>
            </a:r>
            <a:r>
              <a:rPr lang="en-US" sz="2400" dirty="0" smtClean="0"/>
              <a:t> </a:t>
            </a:r>
            <a:r>
              <a:rPr lang="en-US" sz="2400" dirty="0" err="1" smtClean="0"/>
              <a:t>царством</a:t>
            </a:r>
            <a:r>
              <a:rPr lang="en-US" sz="2400" dirty="0" smtClean="0"/>
              <a:t>. </a:t>
            </a:r>
            <a:r>
              <a:rPr lang="en-US" sz="2400" dirty="0" err="1" smtClean="0"/>
              <a:t>Србија</a:t>
            </a:r>
            <a:r>
              <a:rPr lang="en-US" sz="2400" dirty="0" smtClean="0"/>
              <a:t> </a:t>
            </a:r>
            <a:r>
              <a:rPr lang="en-US" sz="2400" dirty="0" err="1" smtClean="0"/>
              <a:t>је</a:t>
            </a:r>
            <a:r>
              <a:rPr lang="en-US" sz="2400" dirty="0" smtClean="0"/>
              <a:t> </a:t>
            </a:r>
            <a:r>
              <a:rPr lang="en-US" sz="2400" dirty="0" err="1" smtClean="0"/>
              <a:t>била</a:t>
            </a:r>
            <a:r>
              <a:rPr lang="en-US" sz="2400" dirty="0" smtClean="0"/>
              <a:t> </a:t>
            </a:r>
            <a:r>
              <a:rPr lang="en-US" sz="2400" dirty="0" err="1" smtClean="0"/>
              <a:t>јастуче</a:t>
            </a:r>
            <a:r>
              <a:rPr lang="en-US" sz="2400" dirty="0" smtClean="0"/>
              <a:t> </a:t>
            </a:r>
            <a:r>
              <a:rPr lang="en-US" sz="2400" dirty="0" err="1" smtClean="0"/>
              <a:t>које</a:t>
            </a:r>
            <a:r>
              <a:rPr lang="en-US" sz="2400" dirty="0" smtClean="0"/>
              <a:t> </a:t>
            </a:r>
            <a:r>
              <a:rPr lang="en-US" sz="2400" dirty="0" err="1" smtClean="0"/>
              <a:t>је</a:t>
            </a:r>
            <a:r>
              <a:rPr lang="en-US" sz="2400" dirty="0" smtClean="0"/>
              <a:t> </a:t>
            </a:r>
            <a:r>
              <a:rPr lang="en-US" sz="2400" dirty="0" err="1" smtClean="0"/>
              <a:t>примало</a:t>
            </a:r>
            <a:r>
              <a:rPr lang="en-US" sz="2400" dirty="0" smtClean="0"/>
              <a:t> </a:t>
            </a:r>
            <a:r>
              <a:rPr lang="en-US" sz="2400" dirty="0" err="1" smtClean="0"/>
              <a:t>оне</a:t>
            </a:r>
            <a:r>
              <a:rPr lang="en-US" sz="2400" dirty="0" smtClean="0"/>
              <a:t> </a:t>
            </a:r>
            <a:r>
              <a:rPr lang="en-US" sz="2400" dirty="0" err="1" smtClean="0"/>
              <a:t>ударце</a:t>
            </a:r>
            <a:r>
              <a:rPr lang="en-US" sz="2400" dirty="0" smtClean="0"/>
              <a:t> </a:t>
            </a:r>
            <a:r>
              <a:rPr lang="en-US" sz="2400" dirty="0" err="1" smtClean="0"/>
              <a:t>што</a:t>
            </a:r>
            <a:r>
              <a:rPr lang="en-US" sz="2400" dirty="0" smtClean="0"/>
              <a:t> </a:t>
            </a:r>
            <a:r>
              <a:rPr lang="en-US" sz="2400" dirty="0" err="1" smtClean="0"/>
              <a:t>би</a:t>
            </a:r>
            <a:r>
              <a:rPr lang="en-US" sz="2400" dirty="0" smtClean="0"/>
              <a:t> </a:t>
            </a:r>
            <a:r>
              <a:rPr lang="en-US" sz="2400" dirty="0" err="1" smtClean="0"/>
              <a:t>се</a:t>
            </a:r>
            <a:r>
              <a:rPr lang="en-US" sz="2400" dirty="0" smtClean="0"/>
              <a:t> </a:t>
            </a:r>
            <a:r>
              <a:rPr lang="en-US" sz="2400" dirty="0" err="1" smtClean="0"/>
              <a:t>иначе</a:t>
            </a:r>
            <a:r>
              <a:rPr lang="en-US" sz="2400" dirty="0" smtClean="0"/>
              <a:t> </a:t>
            </a:r>
            <a:r>
              <a:rPr lang="en-US" sz="2400" dirty="0" err="1" smtClean="0"/>
              <a:t>сручили</a:t>
            </a:r>
            <a:r>
              <a:rPr lang="en-US" sz="2400" dirty="0" smtClean="0"/>
              <a:t> </a:t>
            </a:r>
            <a:r>
              <a:rPr lang="en-US" sz="2400" dirty="0" err="1" smtClean="0"/>
              <a:t>на</a:t>
            </a:r>
            <a:r>
              <a:rPr lang="en-US" sz="2400" dirty="0" smtClean="0"/>
              <a:t> </a:t>
            </a:r>
            <a:r>
              <a:rPr lang="en-US" sz="2400" dirty="0" err="1" smtClean="0"/>
              <a:t>Македонију</a:t>
            </a:r>
            <a:r>
              <a:rPr lang="en-US" sz="2400" dirty="0" smtClean="0"/>
              <a:t>, </a:t>
            </a:r>
            <a:r>
              <a:rPr lang="en-US" sz="2400" dirty="0" err="1" smtClean="0"/>
              <a:t>па</a:t>
            </a:r>
            <a:r>
              <a:rPr lang="en-US" sz="2400" dirty="0" smtClean="0"/>
              <a:t> </a:t>
            </a:r>
            <a:r>
              <a:rPr lang="en-US" sz="2400" dirty="0" err="1" smtClean="0"/>
              <a:t>чак</a:t>
            </a:r>
            <a:r>
              <a:rPr lang="en-US" sz="2400" dirty="0" smtClean="0"/>
              <a:t> и </a:t>
            </a:r>
            <a:r>
              <a:rPr lang="en-US" sz="2400" dirty="0" err="1" smtClean="0"/>
              <a:t>на</a:t>
            </a:r>
            <a:r>
              <a:rPr lang="en-US" sz="2400" dirty="0" smtClean="0"/>
              <a:t> </a:t>
            </a:r>
            <a:r>
              <a:rPr lang="en-US" sz="2400" dirty="0" err="1" smtClean="0"/>
              <a:t>Софију</a:t>
            </a:r>
            <a:r>
              <a:rPr lang="en-US" sz="2400" dirty="0" smtClean="0"/>
              <a:t>. </a:t>
            </a:r>
            <a:r>
              <a:rPr lang="en-US" sz="2400" dirty="0" err="1" smtClean="0"/>
              <a:t>Бугарска</a:t>
            </a:r>
            <a:r>
              <a:rPr lang="en-US" sz="2400" dirty="0" smtClean="0"/>
              <a:t> </a:t>
            </a:r>
            <a:r>
              <a:rPr lang="en-US" sz="2400" dirty="0" err="1" smtClean="0"/>
              <a:t>је</a:t>
            </a:r>
            <a:r>
              <a:rPr lang="en-US" sz="2400" dirty="0" smtClean="0"/>
              <a:t> </a:t>
            </a:r>
            <a:r>
              <a:rPr lang="en-US" sz="2400" dirty="0" err="1" smtClean="0"/>
              <a:t>по</a:t>
            </a:r>
            <a:r>
              <a:rPr lang="en-US" sz="2400" dirty="0" smtClean="0"/>
              <a:t> </a:t>
            </a:r>
            <a:r>
              <a:rPr lang="en-US" sz="2400" dirty="0" err="1" smtClean="0"/>
              <a:t>своме</a:t>
            </a:r>
            <a:r>
              <a:rPr lang="en-US" sz="2400" dirty="0" smtClean="0"/>
              <a:t> </a:t>
            </a:r>
            <a:r>
              <a:rPr lang="en-US" sz="2400" dirty="0" err="1" smtClean="0"/>
              <a:t>географском</a:t>
            </a:r>
            <a:r>
              <a:rPr lang="en-US" sz="2400" dirty="0" smtClean="0"/>
              <a:t> </a:t>
            </a:r>
            <a:r>
              <a:rPr lang="en-US" sz="2400" dirty="0" err="1" smtClean="0"/>
              <a:t>положају</a:t>
            </a:r>
            <a:r>
              <a:rPr lang="en-US" sz="2400" dirty="0" smtClean="0"/>
              <a:t> </a:t>
            </a:r>
            <a:r>
              <a:rPr lang="en-US" sz="2400" dirty="0" err="1" smtClean="0"/>
              <a:t>била</a:t>
            </a:r>
            <a:r>
              <a:rPr lang="en-US" sz="2400" dirty="0" smtClean="0"/>
              <a:t> </a:t>
            </a:r>
            <a:r>
              <a:rPr lang="en-US" sz="2400" dirty="0" err="1" smtClean="0"/>
              <a:t>предодређена</a:t>
            </a:r>
            <a:r>
              <a:rPr lang="en-US" sz="2400" dirty="0" smtClean="0"/>
              <a:t> </a:t>
            </a:r>
            <a:r>
              <a:rPr lang="en-US" sz="2400" dirty="0" err="1" smtClean="0"/>
              <a:t>да</a:t>
            </a:r>
            <a:r>
              <a:rPr lang="en-US" sz="2400" dirty="0" smtClean="0"/>
              <a:t> </a:t>
            </a:r>
            <a:r>
              <a:rPr lang="en-US" sz="2400" dirty="0" err="1" smtClean="0"/>
              <a:t>наследи</a:t>
            </a:r>
            <a:r>
              <a:rPr lang="en-US" sz="2400" dirty="0" smtClean="0"/>
              <a:t> </a:t>
            </a:r>
            <a:r>
              <a:rPr lang="en-US" sz="2400" dirty="0" err="1" smtClean="0"/>
              <a:t>највећи</a:t>
            </a:r>
            <a:r>
              <a:rPr lang="en-US" sz="2400" dirty="0" smtClean="0"/>
              <a:t> </a:t>
            </a:r>
            <a:r>
              <a:rPr lang="en-US" sz="2400" dirty="0" err="1" smtClean="0"/>
              <a:t>део</a:t>
            </a:r>
            <a:r>
              <a:rPr lang="en-US" sz="2400" dirty="0" smtClean="0"/>
              <a:t> </a:t>
            </a:r>
            <a:r>
              <a:rPr lang="en-US" sz="2400" dirty="0" err="1" smtClean="0"/>
              <a:t>турског</a:t>
            </a:r>
            <a:r>
              <a:rPr lang="en-US" sz="2400" dirty="0" smtClean="0"/>
              <a:t> </a:t>
            </a:r>
            <a:r>
              <a:rPr lang="en-US" sz="2400" dirty="0" err="1" smtClean="0"/>
              <a:t>царства</a:t>
            </a:r>
            <a:r>
              <a:rPr lang="en-US" sz="2400" dirty="0" smtClean="0"/>
              <a:t> </a:t>
            </a:r>
            <a:r>
              <a:rPr lang="en-US" sz="2400" dirty="0" err="1" smtClean="0"/>
              <a:t>на</a:t>
            </a:r>
            <a:r>
              <a:rPr lang="en-US" sz="2400" dirty="0" smtClean="0"/>
              <a:t> </a:t>
            </a:r>
            <a:r>
              <a:rPr lang="en-US" sz="2400" dirty="0" err="1" smtClean="0"/>
              <a:t>Балкану</a:t>
            </a:r>
            <a:r>
              <a:rPr lang="en-US" sz="2400" dirty="0" smtClean="0"/>
              <a:t>. </a:t>
            </a:r>
            <a:r>
              <a:rPr lang="en-US" sz="2400" dirty="0" err="1" smtClean="0"/>
              <a:t>Боље</a:t>
            </a:r>
            <a:r>
              <a:rPr lang="en-US" sz="2400" dirty="0" smtClean="0"/>
              <a:t> </a:t>
            </a:r>
            <a:r>
              <a:rPr lang="en-US" sz="2400" dirty="0" err="1" smtClean="0"/>
              <a:t>је</a:t>
            </a:r>
            <a:r>
              <a:rPr lang="en-US" sz="2400" dirty="0" smtClean="0"/>
              <a:t> </a:t>
            </a:r>
            <a:r>
              <a:rPr lang="en-US" sz="2400" dirty="0" err="1" smtClean="0"/>
              <a:t>било</a:t>
            </a:r>
            <a:r>
              <a:rPr lang="en-US" sz="2400" dirty="0" smtClean="0"/>
              <a:t> </a:t>
            </a:r>
            <a:r>
              <a:rPr lang="en-US" sz="2400" dirty="0" err="1" smtClean="0"/>
              <a:t>споразумети</a:t>
            </a:r>
            <a:r>
              <a:rPr lang="en-US" sz="2400" dirty="0" smtClean="0"/>
              <a:t> </a:t>
            </a:r>
            <a:r>
              <a:rPr lang="en-US" sz="2400" dirty="0" err="1" smtClean="0"/>
              <a:t>се</a:t>
            </a:r>
            <a:r>
              <a:rPr lang="en-US" sz="2400" dirty="0" smtClean="0"/>
              <a:t> </a:t>
            </a:r>
            <a:r>
              <a:rPr lang="en-US" sz="2400" dirty="0" err="1" smtClean="0"/>
              <a:t>са</a:t>
            </a:r>
            <a:r>
              <a:rPr lang="en-US" sz="2400" dirty="0" smtClean="0"/>
              <a:t> </a:t>
            </a:r>
            <a:r>
              <a:rPr lang="en-US" sz="2400" dirty="0" err="1" smtClean="0"/>
              <a:t>Србијом</a:t>
            </a:r>
            <a:r>
              <a:rPr lang="en-US" sz="2400" dirty="0" smtClean="0"/>
              <a:t>, </a:t>
            </a:r>
            <a:r>
              <a:rPr lang="en-US" sz="2400" dirty="0" err="1" smtClean="0"/>
              <a:t>но</a:t>
            </a:r>
            <a:r>
              <a:rPr lang="en-US" sz="2400" dirty="0" smtClean="0"/>
              <a:t> </a:t>
            </a:r>
            <a:r>
              <a:rPr lang="en-US" sz="2400" dirty="0" err="1" smtClean="0"/>
              <a:t>предати</a:t>
            </a:r>
            <a:r>
              <a:rPr lang="en-US" sz="2400" dirty="0" smtClean="0"/>
              <a:t> </a:t>
            </a:r>
            <a:r>
              <a:rPr lang="en-US" sz="2400" dirty="0" err="1" smtClean="0"/>
              <a:t>главнину</a:t>
            </a:r>
            <a:r>
              <a:rPr lang="en-US" sz="2400" dirty="0" smtClean="0"/>
              <a:t> </a:t>
            </a:r>
            <a:r>
              <a:rPr lang="en-US" sz="2400" dirty="0" err="1" smtClean="0"/>
              <a:t>наследне</a:t>
            </a:r>
            <a:r>
              <a:rPr lang="en-US" sz="2400" dirty="0" smtClean="0"/>
              <a:t> </a:t>
            </a:r>
            <a:r>
              <a:rPr lang="en-US" sz="2400" dirty="0" err="1" smtClean="0"/>
              <a:t>масе</a:t>
            </a:r>
            <a:r>
              <a:rPr lang="en-US" sz="2400" dirty="0" smtClean="0"/>
              <a:t> </a:t>
            </a:r>
            <a:r>
              <a:rPr lang="en-US" sz="2400" dirty="0" err="1" smtClean="0"/>
              <a:t>Бечу</a:t>
            </a:r>
            <a:r>
              <a:rPr lang="en-US" sz="2400" dirty="0" smtClean="0"/>
              <a:t>.</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ПИТАЊА</a:t>
            </a:r>
            <a:endParaRPr lang="en-US"/>
          </a:p>
        </p:txBody>
      </p:sp>
      <p:sp>
        <p:nvSpPr>
          <p:cNvPr id="3" name="Content Placeholder 2"/>
          <p:cNvSpPr>
            <a:spLocks noGrp="1"/>
          </p:cNvSpPr>
          <p:nvPr>
            <p:ph idx="1"/>
          </p:nvPr>
        </p:nvSpPr>
        <p:spPr/>
        <p:txBody>
          <a:bodyPr>
            <a:normAutofit/>
          </a:bodyPr>
          <a:lstStyle/>
          <a:p>
            <a:pPr>
              <a:buNone/>
            </a:pPr>
            <a:r>
              <a:rPr lang="en-US" dirty="0" smtClean="0"/>
              <a:t>1</a:t>
            </a:r>
            <a:r>
              <a:rPr lang="sr-Cyrl-RS" dirty="0" smtClean="0"/>
              <a:t>.Припрема Анексије БиХ</a:t>
            </a:r>
          </a:p>
          <a:p>
            <a:pPr>
              <a:buNone/>
            </a:pPr>
            <a:r>
              <a:rPr lang="sr-Cyrl-RS" dirty="0" smtClean="0"/>
              <a:t>2.Аустроугарска офанзива у дипломатији.</a:t>
            </a:r>
          </a:p>
          <a:p>
            <a:pPr>
              <a:buNone/>
            </a:pPr>
            <a:r>
              <a:rPr lang="sr-Cyrl-RS" dirty="0" smtClean="0"/>
              <a:t>3.Немачки став према анексији БиХ и Србији.</a:t>
            </a:r>
          </a:p>
          <a:p>
            <a:pPr>
              <a:buNone/>
            </a:pPr>
            <a:r>
              <a:rPr lang="sr-Cyrl-RS" dirty="0" smtClean="0"/>
              <a:t>4.Српска дипломатија и окрертање Русији.</a:t>
            </a:r>
          </a:p>
          <a:p>
            <a:pPr>
              <a:buNone/>
            </a:pPr>
            <a:r>
              <a:rPr lang="sr-Cyrl-RS" smtClean="0"/>
              <a:t>5.Милован Миловановић и припрема Балканског савеза.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АНЕКСИОНА</a:t>
            </a:r>
            <a:r>
              <a:rPr lang="en-US" sz="2400" b="1" dirty="0" smtClean="0"/>
              <a:t> </a:t>
            </a:r>
            <a:r>
              <a:rPr lang="en-US" sz="2400" b="1" dirty="0" err="1" smtClean="0"/>
              <a:t>КРИЗА</a:t>
            </a:r>
            <a:r>
              <a:rPr lang="en-US" sz="2400" b="1" dirty="0" smtClean="0"/>
              <a:t/>
            </a:r>
            <a:br>
              <a:rPr lang="en-US" sz="2400" b="1" dirty="0" smtClean="0"/>
            </a:br>
            <a:endParaRPr lang="en-US" sz="2400" dirty="0"/>
          </a:p>
        </p:txBody>
      </p:sp>
      <p:sp>
        <p:nvSpPr>
          <p:cNvPr id="3" name="Content Placeholder 2"/>
          <p:cNvSpPr>
            <a:spLocks noGrp="1"/>
          </p:cNvSpPr>
          <p:nvPr>
            <p:ph idx="1"/>
          </p:nvPr>
        </p:nvSpPr>
        <p:spPr>
          <a:xfrm>
            <a:off x="457200" y="1676400"/>
            <a:ext cx="8229600" cy="4525963"/>
          </a:xfrm>
        </p:spPr>
        <p:txBody>
          <a:bodyPr>
            <a:normAutofit fontScale="55000" lnSpcReduction="20000"/>
          </a:bodyPr>
          <a:lstStyle/>
          <a:p>
            <a:pPr algn="just"/>
            <a:r>
              <a:rPr lang="sr-Latn-CS" dirty="0" smtClean="0"/>
              <a:t>Криза која је у јесен 1908. године избила због аустро</a:t>
            </a:r>
            <a:r>
              <a:rPr lang="en-US" dirty="0" smtClean="0"/>
              <a:t>-</a:t>
            </a:r>
            <a:r>
              <a:rPr lang="sr-Latn-CS" dirty="0" smtClean="0"/>
              <a:t>угарске анексије Босне и Херцеговине</a:t>
            </a:r>
            <a:r>
              <a:rPr lang="en-US" dirty="0" smtClean="0"/>
              <a:t>,</a:t>
            </a:r>
            <a:r>
              <a:rPr lang="sr-Latn-CS" dirty="0" smtClean="0"/>
              <a:t> већ је у политичким схватањима у време </a:t>
            </a:r>
            <a:r>
              <a:rPr lang="en-US" dirty="0" smtClean="0"/>
              <a:t>П</a:t>
            </a:r>
            <a:r>
              <a:rPr lang="sr-Latn-CS" dirty="0" smtClean="0"/>
              <a:t>рвог светског рата била оцењена као коначна прекретница у међународном политичком животу, да је њоме почео развој догађаја који је одвео непосредно ка ратном разрешењу дубоког сукоба између два блока великих сила. </a:t>
            </a:r>
            <a:endParaRPr lang="en-US" dirty="0" smtClean="0"/>
          </a:p>
          <a:p>
            <a:pPr algn="just"/>
            <a:r>
              <a:rPr lang="sr-Latn-CS" dirty="0" smtClean="0"/>
              <a:t>Прекривено низом политички и привредно слабих</a:t>
            </a:r>
            <a:r>
              <a:rPr lang="en-US" dirty="0" smtClean="0"/>
              <a:t>,</a:t>
            </a:r>
            <a:r>
              <a:rPr lang="sr-Latn-CS" dirty="0" smtClean="0"/>
              <a:t> а културно заосталих малих држава, чинило се да Балканско полуострво пружа Монархији једину могућност. Тачно је да је она на Балкану морала рачунати са изузетно јаком тежњом балканских нација за самосталним државним животом, али је њено вођство очигледно сматрало да то није нека велика препрека.</a:t>
            </a:r>
            <a:endParaRPr lang="en-US" dirty="0" smtClean="0"/>
          </a:p>
          <a:p>
            <a:pPr algn="just"/>
            <a:r>
              <a:rPr lang="sr-Cyrl-CS" dirty="0" smtClean="0"/>
              <a:t>С</a:t>
            </a:r>
            <a:r>
              <a:rPr lang="sr-Latn-CS" dirty="0" smtClean="0"/>
              <a:t>редишња личност хабзбуршке државе и по способностима најистакнутији човек</a:t>
            </a:r>
            <a:r>
              <a:rPr lang="en-US" dirty="0" smtClean="0"/>
              <a:t>, </a:t>
            </a:r>
            <a:r>
              <a:rPr lang="sr-Cyrl-CS" dirty="0" smtClean="0"/>
              <a:t>тада,</a:t>
            </a:r>
            <a:r>
              <a:rPr lang="sr-Latn-CS" dirty="0" smtClean="0"/>
              <a:t> је </a:t>
            </a:r>
            <a:r>
              <a:rPr lang="sr-Cyrl-CS" dirty="0" smtClean="0"/>
              <a:t>био </a:t>
            </a:r>
            <a:r>
              <a:rPr lang="sr-Latn-CS" dirty="0" smtClean="0"/>
              <a:t>сигурно барон </a:t>
            </a:r>
            <a:r>
              <a:rPr lang="en-US" dirty="0" err="1" smtClean="0"/>
              <a:t>Алојз</a:t>
            </a:r>
            <a:r>
              <a:rPr lang="sr-Latn-CS" dirty="0" smtClean="0"/>
              <a:t> фон Ерентал. Историчари се слажу са чињеницом да се није радило само о смени једног министра другим, већ да је то био почетак одлучног прелаза на активну империјалистичку политику и то политику усмерену према Балканском полуострву. Међу новим руководећим људима из 1906.</a:t>
            </a:r>
            <a:r>
              <a:rPr lang="en-US" dirty="0" smtClean="0"/>
              <a:t> </a:t>
            </a:r>
            <a:r>
              <a:rPr lang="en-US" dirty="0" err="1" smtClean="0"/>
              <a:t>године</a:t>
            </a:r>
            <a:r>
              <a:rPr lang="en-US" dirty="0" smtClean="0"/>
              <a:t> </a:t>
            </a:r>
            <a:r>
              <a:rPr lang="sr-Latn-CS" dirty="0" smtClean="0"/>
              <a:t>била је, уз барона фон Ерентала, још једна веома јака личност</a:t>
            </a:r>
            <a:r>
              <a:rPr lang="sr-Cyrl-CS" dirty="0" smtClean="0"/>
              <a:t>. </a:t>
            </a:r>
            <a:r>
              <a:rPr lang="sr-Latn-CS" dirty="0" smtClean="0"/>
              <a:t>Реч је о новом начелнику Генералштаба, генералу Францу барону Конраду фон Хецендорфу.</a:t>
            </a:r>
            <a:endParaRPr lang="en-US" dirty="0" smtClean="0"/>
          </a:p>
          <a:p>
            <a:pPr algn="just"/>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400" b="1" dirty="0" err="1" smtClean="0"/>
              <a:t>АНЕКСИОНА</a:t>
            </a:r>
            <a:r>
              <a:rPr lang="en-US" sz="2400" b="1" dirty="0" smtClean="0"/>
              <a:t> </a:t>
            </a:r>
            <a:r>
              <a:rPr lang="en-US" sz="2400" b="1" dirty="0" err="1" smtClean="0"/>
              <a:t>КРИЗА</a:t>
            </a:r>
            <a:r>
              <a:rPr lang="en-US" sz="2400" b="1" dirty="0" smtClean="0"/>
              <a:t/>
            </a:r>
            <a:br>
              <a:rPr lang="en-US" sz="2400" b="1" dirty="0" smtClean="0"/>
            </a:br>
            <a:endParaRPr lang="en-US" sz="2400" dirty="0"/>
          </a:p>
        </p:txBody>
      </p:sp>
      <p:sp>
        <p:nvSpPr>
          <p:cNvPr id="3" name="Content Placeholder 2"/>
          <p:cNvSpPr>
            <a:spLocks noGrp="1"/>
          </p:cNvSpPr>
          <p:nvPr>
            <p:ph idx="1"/>
          </p:nvPr>
        </p:nvSpPr>
        <p:spPr/>
        <p:txBody>
          <a:bodyPr>
            <a:normAutofit fontScale="55000" lnSpcReduction="20000"/>
          </a:bodyPr>
          <a:lstStyle/>
          <a:p>
            <a:pPr algn="just"/>
            <a:r>
              <a:rPr lang="sr-Latn-CS" dirty="0" smtClean="0"/>
              <a:t>Питање </a:t>
            </a:r>
            <a:r>
              <a:rPr lang="sr-Cyrl-RS" dirty="0" smtClean="0"/>
              <a:t>Рашке области</a:t>
            </a:r>
            <a:r>
              <a:rPr lang="sr-Latn-CS" dirty="0" smtClean="0"/>
              <a:t>, пружало је могућности за</a:t>
            </a:r>
            <a:r>
              <a:rPr lang="sr-Latn-CS" i="1" dirty="0" smtClean="0"/>
              <a:t> </a:t>
            </a:r>
            <a:r>
              <a:rPr lang="sr-Latn-CS" dirty="0" smtClean="0"/>
              <a:t>важне тактичке потезе, послужило је да се одреде ближе и даље намере на читавом Балканском полуострву. Тада је подробно разрађен план анексионе кампање. Повлачење трупа из </a:t>
            </a:r>
            <a:r>
              <a:rPr lang="sr-Cyrl-RS" dirty="0" smtClean="0"/>
              <a:t>Рашке области,</a:t>
            </a:r>
            <a:r>
              <a:rPr lang="sr-Latn-CS" dirty="0" smtClean="0"/>
              <a:t> које су тамо биле стациониране од Берлинског конгреса 1878</a:t>
            </a:r>
            <a:r>
              <a:rPr lang="en-US" dirty="0" smtClean="0"/>
              <a:t>. </a:t>
            </a:r>
            <a:r>
              <a:rPr lang="en-US" dirty="0" err="1" smtClean="0"/>
              <a:t>године</a:t>
            </a:r>
            <a:r>
              <a:rPr lang="sr-Latn-CS" dirty="0" smtClean="0"/>
              <a:t>, било је објашњено политичким, војним и финансијским разлозима. Држање</a:t>
            </a:r>
            <a:r>
              <a:rPr lang="sr-Cyrl-RS" dirty="0" smtClean="0"/>
              <a:t> Рашке области</a:t>
            </a:r>
            <a:r>
              <a:rPr lang="sr-Latn-CS" dirty="0" smtClean="0"/>
              <a:t> је било правно средство за спречавање територијалног додира између Србије и Црне Горе и у вези с тим, онемогућавање стварања једне ве</a:t>
            </a:r>
            <a:r>
              <a:rPr lang="en-US" dirty="0" err="1" smtClean="0"/>
              <a:t>ће</a:t>
            </a:r>
            <a:r>
              <a:rPr lang="en-US" dirty="0" smtClean="0"/>
              <a:t> </a:t>
            </a:r>
            <a:r>
              <a:rPr lang="en-US" dirty="0" err="1" smtClean="0"/>
              <a:t>српске</a:t>
            </a:r>
            <a:r>
              <a:rPr lang="sr-Latn-CS" dirty="0" smtClean="0"/>
              <a:t> државе на југу.</a:t>
            </a:r>
            <a:endParaRPr lang="en-US" dirty="0" smtClean="0"/>
          </a:p>
          <a:p>
            <a:pPr algn="just"/>
            <a:r>
              <a:rPr lang="sr-Latn-CS" dirty="0" smtClean="0"/>
              <a:t>Пошто су Босна и Херцеговина већ стварно биле у аустроугарским рукама, најважнија тачка целог плана била је, у ствари, опет она о комадању Србије. Јасна је била жеља коју су имали Ерентал и генерал Конрад и њихови једномишљеници, да се анектира највећи део Србије, али се не може тачно рећи које територије. Уништење Србије требало је да послужи Монархији за доказивање као велике силе и управо је зато било схватано у функцији и балканске и унутрашње политике. Тим насилним чином било би омогућено укључивање балканског простора делом у границе</a:t>
            </a:r>
            <a:r>
              <a:rPr lang="en-US" dirty="0" smtClean="0"/>
              <a:t>,</a:t>
            </a:r>
            <a:r>
              <a:rPr lang="sr-Latn-CS" dirty="0" smtClean="0"/>
              <a:t> а делом у интересну сферу Аустро</a:t>
            </a:r>
            <a:r>
              <a:rPr lang="en-US" dirty="0" smtClean="0"/>
              <a:t>-</a:t>
            </a:r>
            <a:r>
              <a:rPr lang="sr-Latn-CS" dirty="0" smtClean="0"/>
              <a:t>Угарске. Упоредо са анексијом делова Србије разрађивана је и претпоставка за унутрашње преуређење сопствене државе.</a:t>
            </a:r>
            <a:endParaRPr lang="en-US" dirty="0" smtClean="0"/>
          </a:p>
          <a:p>
            <a:pPr>
              <a:buNone/>
            </a:pPr>
            <a:endParaRPr lang="en-US" dirty="0" smtClean="0"/>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АНЕКСИОНА</a:t>
            </a:r>
            <a:r>
              <a:rPr lang="en-US" sz="2800" b="1" dirty="0" smtClean="0"/>
              <a:t> </a:t>
            </a:r>
            <a:r>
              <a:rPr lang="en-US" sz="2800" b="1" dirty="0" err="1" smtClean="0"/>
              <a:t>КРИЗА</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fontScale="92500" lnSpcReduction="20000"/>
          </a:bodyPr>
          <a:lstStyle/>
          <a:p>
            <a:pPr algn="just"/>
            <a:endParaRPr lang="en-US" sz="2000" dirty="0" smtClean="0"/>
          </a:p>
          <a:p>
            <a:pPr algn="just"/>
            <a:r>
              <a:rPr lang="sr-Latn-CS" sz="2000" dirty="0" smtClean="0"/>
              <a:t>Алојз Лекса барон фон Ерентал одлучио је да савезнике обавести тек почетком септембра, отприлике месец дана пред планирану акцију. Све до тада</a:t>
            </a:r>
            <a:r>
              <a:rPr lang="en-US" sz="2000" dirty="0" smtClean="0"/>
              <a:t>,</a:t>
            </a:r>
            <a:r>
              <a:rPr lang="sr-Latn-CS" sz="2000" dirty="0" smtClean="0"/>
              <a:t> Беч је не само остављао Берлин и Рим необавештене, него их је држао и у заблуди. Барон фон Ерентал састао се у Берхтесгадену 5. септембра са немачким државним секретаром за спољне послове Вилхелмом фон Шеном и рекао му да је Монархија одлучила да „коначно среди односе у Босни и Херцеговини“ и да „решење не може бити ништа друго до анексија“</a:t>
            </a:r>
            <a:r>
              <a:rPr lang="en-US" sz="2000" dirty="0" smtClean="0"/>
              <a:t>.</a:t>
            </a:r>
            <a:r>
              <a:rPr lang="sr-Latn-CS" sz="2000" dirty="0" smtClean="0"/>
              <a:t> Затим је на веома шкрт начин, говорио и о даљњој намери, оној о Србији. У службеној белешци, коју је записао Фон Шен, стоји: „Најзад ми је барон Ерентал с неком бојажљивошћу и с молбом да се тајна строго чува, означио као даљњи циљ балканске политике – потпуно уништење српског револуционарног гнезда. Он се и у овоме нада нашој подршци“. Следила је још једна загонетна реченица, којој су се чудили и сами Немци:</a:t>
            </a:r>
            <a:r>
              <a:rPr lang="en-US" sz="2000" dirty="0" smtClean="0"/>
              <a:t> „</a:t>
            </a:r>
            <a:r>
              <a:rPr lang="sr-Latn-CS" sz="2000" dirty="0" smtClean="0"/>
              <a:t>Србију бисмо могли дати Бугарској, што би Аустро</a:t>
            </a:r>
            <a:r>
              <a:rPr lang="en-US" sz="2000" dirty="0" smtClean="0"/>
              <a:t>-</a:t>
            </a:r>
            <a:r>
              <a:rPr lang="sr-Latn-CS" sz="2000" dirty="0" smtClean="0"/>
              <a:t>Угарској донело значајну корист, јер би тако за суседа добила државу са чврстим етнографским границама“.</a:t>
            </a:r>
            <a:endParaRPr lang="en-US" sz="2000" dirty="0" smtClean="0"/>
          </a:p>
          <a:p>
            <a:pPr algn="just"/>
            <a:endParaRPr lang="en-US" sz="2000" dirty="0" smtClean="0"/>
          </a:p>
          <a:p>
            <a:pPr algn="just"/>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smtClean="0"/>
              <a:t>АНЕКСИОНА</a:t>
            </a:r>
            <a:r>
              <a:rPr lang="en-US" sz="2800" b="1" dirty="0" smtClean="0"/>
              <a:t> </a:t>
            </a:r>
            <a:r>
              <a:rPr lang="en-US" sz="2800" b="1" dirty="0" err="1" smtClean="0"/>
              <a:t>КРИЗА</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fontScale="55000" lnSpcReduction="20000"/>
          </a:bodyPr>
          <a:lstStyle/>
          <a:p>
            <a:pPr algn="just"/>
            <a:r>
              <a:rPr lang="sr-Latn-CS" dirty="0" smtClean="0"/>
              <a:t>У немачком Министарству спољних послова отворен је и посебан досије у архиви, посвећен </a:t>
            </a:r>
            <a:r>
              <a:rPr lang="en-US" dirty="0" smtClean="0"/>
              <a:t>а</a:t>
            </a:r>
            <a:r>
              <a:rPr lang="sr-Latn-CS" dirty="0" smtClean="0"/>
              <a:t>устро</a:t>
            </a:r>
            <a:r>
              <a:rPr lang="en-US" dirty="0" smtClean="0"/>
              <a:t>-</a:t>
            </a:r>
            <a:r>
              <a:rPr lang="sr-Latn-CS" dirty="0" smtClean="0"/>
              <a:t>угарској политици према Србији. Фон Шен се држао веома уздржано</a:t>
            </a:r>
            <a:r>
              <a:rPr lang="en-US" dirty="0" smtClean="0"/>
              <a:t>,</a:t>
            </a:r>
            <a:r>
              <a:rPr lang="sr-Latn-CS" dirty="0" smtClean="0"/>
              <a:t> али је ипак било јасно да нема примедби у погледу намера </a:t>
            </a:r>
            <a:r>
              <a:rPr lang="en-US" dirty="0" smtClean="0"/>
              <a:t>н</a:t>
            </a:r>
            <a:r>
              <a:rPr lang="sr-Latn-CS" dirty="0" smtClean="0"/>
              <a:t>емачког савезника, а што се тиче Србије, њу је одмах препустио на милост и немилост Монархији</a:t>
            </a:r>
            <a:r>
              <a:rPr lang="en-US" dirty="0" smtClean="0"/>
              <a:t>,</a:t>
            </a:r>
            <a:r>
              <a:rPr lang="sr-Latn-CS" dirty="0" smtClean="0"/>
              <a:t> рекавши да Рајх „нема посебних интереса за Србију“. Аустро</a:t>
            </a:r>
            <a:r>
              <a:rPr lang="en-US" dirty="0" smtClean="0"/>
              <a:t>-у</a:t>
            </a:r>
            <a:r>
              <a:rPr lang="sr-Latn-CS" dirty="0" smtClean="0"/>
              <a:t>гарске намере оценио је као јуначке. Имао је примедби на проширење Бугарске, зато што је сматрао за потребно да укаже да то не би добро примиле Румунија, Грчка и Турска, пошто је Рајх управо рачунао да му ове три државе буду будући савезници на Балканском полуострву. У Берлину су били сагласни са оваквим држањем државног секретара. Кнез Билов је подвлачио да се мора одржати неоштећен савез са Аустро</a:t>
            </a:r>
            <a:r>
              <a:rPr lang="en-US" dirty="0" smtClean="0"/>
              <a:t>-</a:t>
            </a:r>
            <a:r>
              <a:rPr lang="sr-Latn-CS" dirty="0" smtClean="0"/>
              <a:t>Угарском и да се не сме пољуљати поверење Аустријанаца. Он се, дакле</a:t>
            </a:r>
            <a:r>
              <a:rPr lang="en-US" dirty="0" smtClean="0"/>
              <a:t>,</a:t>
            </a:r>
            <a:r>
              <a:rPr lang="sr-Latn-CS" dirty="0" smtClean="0"/>
              <a:t> залагао за безрезервну подршку Еренталовој политици. Стога је имао пуно разумевања и за улогу коју је Беч наменио Бугарској: Аустријанци верују да морају искористити или Србе против Бугара или Бугаре против Срба. Дали су предност другој алтернативи, а надају се и да ће независна Бугарска, као својевремено и Румунија, доћи у сукоб са Русијом.</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2800" b="1" dirty="0" err="1" smtClean="0"/>
              <a:t>АНЕКСИОНА</a:t>
            </a:r>
            <a:r>
              <a:rPr lang="en-US" sz="2800" b="1" dirty="0" smtClean="0"/>
              <a:t> </a:t>
            </a:r>
            <a:r>
              <a:rPr lang="en-US" sz="2800" b="1" dirty="0" err="1" smtClean="0"/>
              <a:t>КРИЗА</a:t>
            </a:r>
            <a:endParaRPr lang="en-US" sz="2800" b="1" dirty="0"/>
          </a:p>
        </p:txBody>
      </p:sp>
      <p:sp>
        <p:nvSpPr>
          <p:cNvPr id="3" name="Content Placeholder 2"/>
          <p:cNvSpPr>
            <a:spLocks noGrp="1"/>
          </p:cNvSpPr>
          <p:nvPr>
            <p:ph idx="1"/>
          </p:nvPr>
        </p:nvSpPr>
        <p:spPr>
          <a:xfrm>
            <a:off x="304800" y="1828800"/>
            <a:ext cx="8229600" cy="4525963"/>
          </a:xfrm>
        </p:spPr>
        <p:txBody>
          <a:bodyPr>
            <a:noAutofit/>
          </a:bodyPr>
          <a:lstStyle/>
          <a:p>
            <a:pPr algn="just"/>
            <a:endParaRPr lang="en-US" sz="1800" dirty="0" smtClean="0"/>
          </a:p>
          <a:p>
            <a:pPr algn="just">
              <a:buNone/>
            </a:pPr>
            <a:endParaRPr lang="en-US" sz="1800" dirty="0" smtClean="0"/>
          </a:p>
          <a:p>
            <a:pPr algn="just"/>
            <a:r>
              <a:rPr lang="sr-Latn-CS" sz="2000" dirty="0" smtClean="0"/>
              <a:t>Аустроугарски суверен Фрања Јосиф је 5. октобра потписа</a:t>
            </a:r>
            <a:r>
              <a:rPr lang="sr-Cyrl-CS" sz="2000" dirty="0" smtClean="0"/>
              <a:t>вши</a:t>
            </a:r>
            <a:r>
              <a:rPr lang="sr-Latn-CS" sz="2000" dirty="0" smtClean="0"/>
              <a:t> документа о анексији Босне и Херцеговине</a:t>
            </a:r>
            <a:r>
              <a:rPr lang="sr-Cyrl-CS" sz="2000" dirty="0" smtClean="0"/>
              <a:t>,</a:t>
            </a:r>
            <a:r>
              <a:rPr lang="sr-Latn-CS" sz="2000" dirty="0" smtClean="0"/>
              <a:t> Монархији ставио на знање да је потпуно подржава и у намерама према Србији. Немачки цар је једном приликом изразио велико лично задовољство што је Монархија „једним ударцем постала водећа сила на Балкану“. На указивање о опасном стању у Србији одговара: „Србима је боље да ћуте да не би дошли у ситуацију да их Аустро</a:t>
            </a:r>
            <a:r>
              <a:rPr lang="en-US" sz="2000" dirty="0" smtClean="0"/>
              <a:t>у</a:t>
            </a:r>
            <a:r>
              <a:rPr lang="sr-Latn-CS" sz="2000" dirty="0" smtClean="0"/>
              <a:t>гарска и Бугарска пошаљу до ђавола“ и истом приликом каже: „Ви Србију можете у целини препустити Бугарској“. Јасно је у којој је мери немачки цар Вилхелм </a:t>
            </a:r>
            <a:r>
              <a:rPr lang="en-US" sz="2000" dirty="0" smtClean="0"/>
              <a:t>II </a:t>
            </a:r>
            <a:r>
              <a:rPr lang="sr-Latn-CS" sz="2000" dirty="0" smtClean="0"/>
              <a:t>сагласан са активном политиком царске и краљевске владе и како је чврст у одлуци да је савезнички непоколебљиво и верно подржава.</a:t>
            </a:r>
            <a:endParaRPr lang="en-US" sz="2000" dirty="0" smtClean="0"/>
          </a:p>
          <a:p>
            <a:pPr algn="just"/>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normAutofit/>
          </a:bodyPr>
          <a:lstStyle/>
          <a:p>
            <a:r>
              <a:rPr lang="en-US" sz="2800" b="1" dirty="0" err="1" smtClean="0"/>
              <a:t>АНЕКСИОНА</a:t>
            </a:r>
            <a:r>
              <a:rPr lang="en-US" sz="2800" b="1" dirty="0" smtClean="0"/>
              <a:t> </a:t>
            </a:r>
            <a:r>
              <a:rPr lang="en-US" sz="2800" b="1" dirty="0" err="1" smtClean="0"/>
              <a:t>КРИЗА</a:t>
            </a:r>
            <a:endParaRPr lang="en-US" sz="2800" b="1" dirty="0"/>
          </a:p>
        </p:txBody>
      </p:sp>
      <p:sp>
        <p:nvSpPr>
          <p:cNvPr id="3" name="Content Placeholder 2"/>
          <p:cNvSpPr>
            <a:spLocks noGrp="1"/>
          </p:cNvSpPr>
          <p:nvPr>
            <p:ph idx="1"/>
          </p:nvPr>
        </p:nvSpPr>
        <p:spPr>
          <a:xfrm>
            <a:off x="685800" y="1600200"/>
            <a:ext cx="8229600" cy="4525963"/>
          </a:xfrm>
        </p:spPr>
        <p:txBody>
          <a:bodyPr>
            <a:normAutofit fontScale="85000" lnSpcReduction="20000"/>
          </a:bodyPr>
          <a:lstStyle/>
          <a:p>
            <a:pPr algn="just">
              <a:buNone/>
            </a:pPr>
            <a:endParaRPr lang="en-US" sz="2800" b="1" dirty="0" smtClean="0"/>
          </a:p>
          <a:p>
            <a:pPr algn="just">
              <a:buNone/>
            </a:pPr>
            <a:endParaRPr lang="en-US" sz="3300" dirty="0" smtClean="0"/>
          </a:p>
          <a:p>
            <a:pPr algn="just"/>
            <a:r>
              <a:rPr lang="sr-Latn-CS" sz="2800" dirty="0" smtClean="0"/>
              <a:t>Србији је најпре био постављен захтев да прихвати анексију Босне и Херцеговине, па пошто је она и даље то одбијала, дошло је до предаје ултимативног захтева и до мобилизације војске. На другој страни Србији су стављени у изглед добри привредни односи. И с једном и с другом одлуком биле су упознате силе Антанте, првенствено Русија. Пошто је Немачка подржала овакве ставове Монархије и после тога, Антанта прихватила анексију, то је учинила и Србија. Монархија је извојевала велику дипломатску победу, утолико значајнију јер је прошла кроз дугу и веома оштру међународну кризу. Следило је смиривање ситуације.</a:t>
            </a:r>
            <a:endParaRPr lang="en-US" sz="2800" dirty="0" smtClean="0"/>
          </a:p>
          <a:p>
            <a:endParaRPr lang="en-US" sz="2800" dirty="0" smtClean="0"/>
          </a:p>
          <a:p>
            <a:pPr algn="just"/>
            <a:endParaRPr lang="en-US" sz="2800" dirty="0"/>
          </a:p>
        </p:txBody>
      </p:sp>
      <p:sp>
        <p:nvSpPr>
          <p:cNvPr id="4" name="Rectangle 3"/>
          <p:cNvSpPr/>
          <p:nvPr/>
        </p:nvSpPr>
        <p:spPr>
          <a:xfrm>
            <a:off x="3051840" y="3244334"/>
            <a:ext cx="184731" cy="369332"/>
          </a:xfrm>
          <a:prstGeom prst="rect">
            <a:avLst/>
          </a:prstGeom>
        </p:spPr>
        <p:txBody>
          <a:bodyPr wrap="none">
            <a:spAutoFit/>
          </a:bodyPr>
          <a:lstStyle/>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b="1" dirty="0" smtClean="0"/>
              <a:t>БОРБА ЗА БАЛКАНСКИ САВЕЗ</a:t>
            </a:r>
            <a:endParaRPr lang="en-US" sz="2800" dirty="0"/>
          </a:p>
        </p:txBody>
      </p:sp>
      <p:sp>
        <p:nvSpPr>
          <p:cNvPr id="3" name="Content Placeholder 2"/>
          <p:cNvSpPr>
            <a:spLocks noGrp="1"/>
          </p:cNvSpPr>
          <p:nvPr>
            <p:ph idx="1"/>
          </p:nvPr>
        </p:nvSpPr>
        <p:spPr>
          <a:xfrm>
            <a:off x="0" y="1524000"/>
            <a:ext cx="8229600" cy="4525963"/>
          </a:xfrm>
        </p:spPr>
        <p:txBody>
          <a:bodyPr>
            <a:normAutofit fontScale="62500" lnSpcReduction="20000"/>
          </a:bodyPr>
          <a:lstStyle/>
          <a:p>
            <a:pPr algn="just"/>
            <a:r>
              <a:rPr lang="sr-Cyrl-RS" dirty="0" smtClean="0"/>
              <a:t>Министар иностраних дела, Милован </a:t>
            </a:r>
            <a:r>
              <a:rPr lang="en-US" dirty="0" err="1" smtClean="0"/>
              <a:t>Миловановић</a:t>
            </a:r>
            <a:r>
              <a:rPr lang="en-US" dirty="0" smtClean="0"/>
              <a:t> </a:t>
            </a:r>
            <a:r>
              <a:rPr lang="en-US" dirty="0" err="1" smtClean="0"/>
              <a:t>је</a:t>
            </a:r>
            <a:r>
              <a:rPr lang="en-US" dirty="0" smtClean="0"/>
              <a:t> </a:t>
            </a:r>
            <a:r>
              <a:rPr lang="en-US" dirty="0" err="1" smtClean="0"/>
              <a:t>пре</a:t>
            </a:r>
            <a:r>
              <a:rPr lang="en-US" dirty="0" smtClean="0"/>
              <a:t> </a:t>
            </a:r>
            <a:r>
              <a:rPr lang="en-US" dirty="0" err="1" smtClean="0"/>
              <a:t>свега</a:t>
            </a:r>
            <a:r>
              <a:rPr lang="en-US" dirty="0" smtClean="0"/>
              <a:t> </a:t>
            </a:r>
            <a:r>
              <a:rPr lang="en-US" dirty="0" err="1" smtClean="0"/>
              <a:t>желео</a:t>
            </a:r>
            <a:r>
              <a:rPr lang="en-US" dirty="0" smtClean="0"/>
              <a:t> </a:t>
            </a:r>
            <a:r>
              <a:rPr lang="en-US" dirty="0" err="1" smtClean="0"/>
              <a:t>да</a:t>
            </a:r>
            <a:r>
              <a:rPr lang="en-US" dirty="0" smtClean="0"/>
              <a:t> </a:t>
            </a:r>
            <a:r>
              <a:rPr lang="en-US" dirty="0" err="1" smtClean="0"/>
              <a:t>избегне</a:t>
            </a:r>
            <a:r>
              <a:rPr lang="en-US" dirty="0" smtClean="0"/>
              <a:t> </a:t>
            </a:r>
            <a:r>
              <a:rPr lang="en-US" dirty="0" err="1" smtClean="0"/>
              <a:t>борбу</a:t>
            </a:r>
            <a:r>
              <a:rPr lang="en-US" dirty="0" smtClean="0"/>
              <a:t> </a:t>
            </a:r>
            <a:r>
              <a:rPr lang="en-US" dirty="0" err="1" smtClean="0"/>
              <a:t>на</a:t>
            </a:r>
            <a:r>
              <a:rPr lang="en-US" dirty="0" smtClean="0"/>
              <a:t> </a:t>
            </a:r>
            <a:r>
              <a:rPr lang="en-US" dirty="0" err="1" smtClean="0"/>
              <a:t>два</a:t>
            </a:r>
            <a:r>
              <a:rPr lang="en-US" dirty="0" smtClean="0"/>
              <a:t> </a:t>
            </a:r>
            <a:r>
              <a:rPr lang="en-US" dirty="0" err="1" smtClean="0"/>
              <a:t>фронта</a:t>
            </a:r>
            <a:r>
              <a:rPr lang="en-US" dirty="0" smtClean="0"/>
              <a:t>; </a:t>
            </a:r>
            <a:r>
              <a:rPr lang="en-US" dirty="0" err="1" smtClean="0"/>
              <a:t>Аустроугарска</a:t>
            </a:r>
            <a:r>
              <a:rPr lang="en-US" dirty="0" smtClean="0"/>
              <a:t> </a:t>
            </a:r>
            <a:r>
              <a:rPr lang="en-US" dirty="0" err="1" smtClean="0"/>
              <a:t>је</a:t>
            </a:r>
            <a:r>
              <a:rPr lang="en-US" dirty="0" smtClean="0"/>
              <a:t>, </a:t>
            </a:r>
            <a:r>
              <a:rPr lang="en-US" dirty="0" err="1" smtClean="0"/>
              <a:t>елиминишући</a:t>
            </a:r>
            <a:r>
              <a:rPr lang="en-US" dirty="0" smtClean="0"/>
              <a:t> </a:t>
            </a:r>
            <a:r>
              <a:rPr lang="en-US" dirty="0" err="1" smtClean="0"/>
              <a:t>турска</a:t>
            </a:r>
            <a:r>
              <a:rPr lang="en-US" dirty="0" smtClean="0"/>
              <a:t> </a:t>
            </a:r>
            <a:r>
              <a:rPr lang="en-US" dirty="0" err="1" smtClean="0"/>
              <a:t>права</a:t>
            </a:r>
            <a:r>
              <a:rPr lang="en-US" dirty="0" smtClean="0"/>
              <a:t> </a:t>
            </a:r>
            <a:r>
              <a:rPr lang="en-US" dirty="0" err="1" smtClean="0"/>
              <a:t>на</a:t>
            </a:r>
            <a:r>
              <a:rPr lang="en-US" dirty="0" smtClean="0"/>
              <a:t> </a:t>
            </a:r>
            <a:r>
              <a:rPr lang="en-US" dirty="0" err="1" smtClean="0"/>
              <a:t>Босну</a:t>
            </a:r>
            <a:r>
              <a:rPr lang="en-US" dirty="0" smtClean="0"/>
              <a:t>, </a:t>
            </a:r>
            <a:r>
              <a:rPr lang="en-US" dirty="0" err="1" smtClean="0"/>
              <a:t>завршила</a:t>
            </a:r>
            <a:r>
              <a:rPr lang="en-US" dirty="0" smtClean="0"/>
              <a:t> </a:t>
            </a:r>
            <a:r>
              <a:rPr lang="en-US" dirty="0" err="1" smtClean="0"/>
              <a:t>један</a:t>
            </a:r>
            <a:r>
              <a:rPr lang="en-US" dirty="0" smtClean="0"/>
              <a:t> </a:t>
            </a:r>
            <a:r>
              <a:rPr lang="en-US" dirty="0" err="1" smtClean="0"/>
              <a:t>посао</a:t>
            </a:r>
            <a:r>
              <a:rPr lang="en-US" dirty="0" smtClean="0"/>
              <a:t> у </a:t>
            </a:r>
            <a:r>
              <a:rPr lang="en-US" dirty="0" err="1" smtClean="0"/>
              <a:t>корист</a:t>
            </a:r>
            <a:r>
              <a:rPr lang="en-US" dirty="0" smtClean="0"/>
              <a:t> </a:t>
            </a:r>
            <a:r>
              <a:rPr lang="en-US" dirty="0" err="1" smtClean="0"/>
              <a:t>Србије</a:t>
            </a:r>
            <a:r>
              <a:rPr lang="en-US" dirty="0" smtClean="0"/>
              <a:t>. </a:t>
            </a:r>
            <a:r>
              <a:rPr lang="en-US" dirty="0" err="1" smtClean="0"/>
              <a:t>Од</a:t>
            </a:r>
            <a:r>
              <a:rPr lang="en-US" dirty="0" smtClean="0"/>
              <a:t> </a:t>
            </a:r>
            <a:r>
              <a:rPr lang="en-US" dirty="0" err="1" smtClean="0"/>
              <a:t>сада</a:t>
            </a:r>
            <a:r>
              <a:rPr lang="en-US" dirty="0" smtClean="0"/>
              <a:t> </a:t>
            </a:r>
            <a:r>
              <a:rPr lang="en-US" dirty="0" err="1" smtClean="0"/>
              <a:t>су</a:t>
            </a:r>
            <a:r>
              <a:rPr lang="en-US" dirty="0" smtClean="0"/>
              <a:t> </a:t>
            </a:r>
            <a:r>
              <a:rPr lang="en-US" dirty="0" err="1" smtClean="0"/>
              <a:t>босански</a:t>
            </a:r>
            <a:r>
              <a:rPr lang="en-US" dirty="0" smtClean="0"/>
              <a:t> </a:t>
            </a:r>
            <a:r>
              <a:rPr lang="en-US" dirty="0" err="1" smtClean="0"/>
              <a:t>муслимани</a:t>
            </a:r>
            <a:r>
              <a:rPr lang="en-US" dirty="0" smtClean="0"/>
              <a:t> </a:t>
            </a:r>
            <a:r>
              <a:rPr lang="en-US" dirty="0" err="1" smtClean="0"/>
              <a:t>упућени</a:t>
            </a:r>
            <a:r>
              <a:rPr lang="en-US" dirty="0" smtClean="0"/>
              <a:t> </a:t>
            </a:r>
            <a:r>
              <a:rPr lang="en-US" dirty="0" err="1" smtClean="0"/>
              <a:t>на</a:t>
            </a:r>
            <a:r>
              <a:rPr lang="en-US" dirty="0" smtClean="0"/>
              <a:t> </a:t>
            </a:r>
            <a:r>
              <a:rPr lang="en-US" dirty="0" err="1" smtClean="0"/>
              <a:t>Београд</a:t>
            </a:r>
            <a:r>
              <a:rPr lang="en-US" dirty="0" smtClean="0"/>
              <a:t>, </a:t>
            </a:r>
            <a:r>
              <a:rPr lang="en-US" dirty="0" err="1" smtClean="0"/>
              <a:t>који</a:t>
            </a:r>
            <a:r>
              <a:rPr lang="en-US" dirty="0" smtClean="0"/>
              <a:t> </a:t>
            </a:r>
            <a:r>
              <a:rPr lang="en-US" dirty="0" err="1" smtClean="0"/>
              <a:t>им</a:t>
            </a:r>
            <a:r>
              <a:rPr lang="en-US" dirty="0" smtClean="0"/>
              <a:t> </a:t>
            </a:r>
            <a:r>
              <a:rPr lang="en-US" dirty="0" err="1" smtClean="0"/>
              <a:t>је</a:t>
            </a:r>
            <a:r>
              <a:rPr lang="en-US" dirty="0" smtClean="0"/>
              <a:t> </a:t>
            </a:r>
            <a:r>
              <a:rPr lang="en-US" dirty="0" err="1" smtClean="0"/>
              <a:t>ближи</a:t>
            </a:r>
            <a:r>
              <a:rPr lang="en-US" dirty="0" smtClean="0"/>
              <a:t> </a:t>
            </a:r>
            <a:r>
              <a:rPr lang="en-US" dirty="0" err="1" smtClean="0"/>
              <a:t>од</a:t>
            </a:r>
            <a:r>
              <a:rPr lang="en-US" dirty="0" smtClean="0"/>
              <a:t> </a:t>
            </a:r>
            <a:r>
              <a:rPr lang="en-US" dirty="0" err="1" smtClean="0"/>
              <a:t>Беча</a:t>
            </a:r>
            <a:r>
              <a:rPr lang="en-US" dirty="0" smtClean="0"/>
              <a:t>. </a:t>
            </a:r>
            <a:r>
              <a:rPr lang="en-US" dirty="0" err="1" smtClean="0"/>
              <a:t>Снаге</a:t>
            </a:r>
            <a:r>
              <a:rPr lang="en-US" dirty="0" smtClean="0"/>
              <a:t> </a:t>
            </a:r>
            <a:r>
              <a:rPr lang="en-US" dirty="0" err="1" smtClean="0"/>
              <a:t>на</a:t>
            </a:r>
            <a:r>
              <a:rPr lang="en-US" dirty="0" smtClean="0"/>
              <a:t> </a:t>
            </a:r>
            <a:r>
              <a:rPr lang="en-US" dirty="0" err="1" smtClean="0"/>
              <a:t>Балканском</a:t>
            </a:r>
            <a:r>
              <a:rPr lang="en-US" dirty="0" smtClean="0"/>
              <a:t> </a:t>
            </a:r>
            <a:r>
              <a:rPr lang="en-US" dirty="0" err="1" smtClean="0"/>
              <a:t>полуострву</a:t>
            </a:r>
            <a:r>
              <a:rPr lang="en-US" dirty="0" smtClean="0"/>
              <a:t> </a:t>
            </a:r>
            <a:r>
              <a:rPr lang="en-US" dirty="0" err="1" smtClean="0"/>
              <a:t>деле</a:t>
            </a:r>
            <a:r>
              <a:rPr lang="en-US" dirty="0" smtClean="0"/>
              <a:t> </a:t>
            </a:r>
            <a:r>
              <a:rPr lang="en-US" dirty="0" err="1" smtClean="0"/>
              <a:t>се</a:t>
            </a:r>
            <a:r>
              <a:rPr lang="en-US" dirty="0" smtClean="0"/>
              <a:t> </a:t>
            </a:r>
            <a:r>
              <a:rPr lang="en-US" dirty="0" err="1" smtClean="0"/>
              <a:t>на</a:t>
            </a:r>
            <a:r>
              <a:rPr lang="en-US" dirty="0" smtClean="0"/>
              <a:t> </a:t>
            </a:r>
            <a:r>
              <a:rPr lang="en-US" dirty="0" err="1" smtClean="0"/>
              <a:t>оне</a:t>
            </a:r>
            <a:r>
              <a:rPr lang="en-US" dirty="0" smtClean="0"/>
              <a:t>, </a:t>
            </a:r>
            <a:r>
              <a:rPr lang="en-US" dirty="0" err="1" smtClean="0"/>
              <a:t>које</a:t>
            </a:r>
            <a:r>
              <a:rPr lang="en-US" dirty="0" smtClean="0"/>
              <a:t> </a:t>
            </a:r>
            <a:r>
              <a:rPr lang="en-US" dirty="0" err="1" smtClean="0"/>
              <a:t>чека</a:t>
            </a:r>
            <a:r>
              <a:rPr lang="en-US" dirty="0" smtClean="0"/>
              <a:t> </a:t>
            </a:r>
            <a:r>
              <a:rPr lang="en-US" dirty="0" err="1" smtClean="0"/>
              <a:t>непосредна</a:t>
            </a:r>
            <a:r>
              <a:rPr lang="en-US" dirty="0" smtClean="0"/>
              <a:t> </a:t>
            </a:r>
            <a:r>
              <a:rPr lang="en-US" dirty="0" err="1" smtClean="0"/>
              <a:t>смрт</a:t>
            </a:r>
            <a:r>
              <a:rPr lang="en-US" dirty="0" smtClean="0"/>
              <a:t>, </a:t>
            </a:r>
            <a:r>
              <a:rPr lang="en-US" dirty="0" err="1" smtClean="0"/>
              <a:t>као</a:t>
            </a:r>
            <a:r>
              <a:rPr lang="en-US" dirty="0" smtClean="0"/>
              <a:t> </a:t>
            </a:r>
            <a:r>
              <a:rPr lang="en-US" dirty="0" err="1" smtClean="0"/>
              <a:t>Турска</a:t>
            </a:r>
            <a:r>
              <a:rPr lang="en-US" dirty="0" smtClean="0"/>
              <a:t>, </a:t>
            </a:r>
            <a:r>
              <a:rPr lang="en-US" dirty="0" err="1" smtClean="0"/>
              <a:t>оне</a:t>
            </a:r>
            <a:r>
              <a:rPr lang="en-US" dirty="0" smtClean="0"/>
              <a:t> </a:t>
            </a:r>
            <a:r>
              <a:rPr lang="en-US" dirty="0" err="1" smtClean="0"/>
              <a:t>које</a:t>
            </a:r>
            <a:r>
              <a:rPr lang="en-US" dirty="0" smtClean="0"/>
              <a:t> </a:t>
            </a:r>
            <a:r>
              <a:rPr lang="en-US" dirty="0" err="1" smtClean="0"/>
              <a:t>лагано</a:t>
            </a:r>
            <a:r>
              <a:rPr lang="en-US" dirty="0" smtClean="0"/>
              <a:t> </a:t>
            </a:r>
            <a:r>
              <a:rPr lang="en-US" dirty="0" err="1" smtClean="0"/>
              <a:t>умиру</a:t>
            </a:r>
            <a:r>
              <a:rPr lang="en-US" dirty="0" smtClean="0"/>
              <a:t>, </a:t>
            </a:r>
            <a:r>
              <a:rPr lang="en-US" dirty="0" err="1" smtClean="0"/>
              <a:t>као</a:t>
            </a:r>
            <a:r>
              <a:rPr lang="en-US" dirty="0" smtClean="0"/>
              <a:t> </a:t>
            </a:r>
            <a:r>
              <a:rPr lang="en-US" dirty="0" err="1" smtClean="0"/>
              <a:t>Аустроугарска</a:t>
            </a:r>
            <a:r>
              <a:rPr lang="en-US" dirty="0" smtClean="0"/>
              <a:t> и </a:t>
            </a:r>
            <a:r>
              <a:rPr lang="en-US" dirty="0" err="1" smtClean="0"/>
              <a:t>оне</a:t>
            </a:r>
            <a:r>
              <a:rPr lang="en-US" dirty="0" smtClean="0"/>
              <a:t> </a:t>
            </a:r>
            <a:r>
              <a:rPr lang="en-US" dirty="0" err="1" smtClean="0"/>
              <a:t>које</a:t>
            </a:r>
            <a:r>
              <a:rPr lang="en-US" dirty="0" smtClean="0"/>
              <a:t> </a:t>
            </a:r>
            <a:r>
              <a:rPr lang="en-US" dirty="0" err="1" smtClean="0"/>
              <a:t>носе</a:t>
            </a:r>
            <a:r>
              <a:rPr lang="en-US" dirty="0" smtClean="0"/>
              <a:t> </a:t>
            </a:r>
            <a:r>
              <a:rPr lang="en-US" dirty="0" err="1" smtClean="0"/>
              <a:t>дух</a:t>
            </a:r>
            <a:r>
              <a:rPr lang="en-US" dirty="0" smtClean="0"/>
              <a:t> </a:t>
            </a:r>
            <a:r>
              <a:rPr lang="en-US" dirty="0" err="1" smtClean="0"/>
              <a:t>младости</a:t>
            </a:r>
            <a:r>
              <a:rPr lang="en-US" dirty="0" smtClean="0"/>
              <a:t> и </a:t>
            </a:r>
            <a:r>
              <a:rPr lang="en-US" dirty="0" err="1" smtClean="0"/>
              <a:t>свежине</a:t>
            </a:r>
            <a:r>
              <a:rPr lang="en-US" dirty="0" smtClean="0"/>
              <a:t> – </a:t>
            </a:r>
            <a:r>
              <a:rPr lang="en-US" dirty="0" err="1" smtClean="0"/>
              <a:t>младе</a:t>
            </a:r>
            <a:r>
              <a:rPr lang="en-US" dirty="0" smtClean="0"/>
              <a:t> </a:t>
            </a:r>
            <a:r>
              <a:rPr lang="en-US" dirty="0" err="1" smtClean="0"/>
              <a:t>балканске</a:t>
            </a:r>
            <a:r>
              <a:rPr lang="en-US" dirty="0" smtClean="0"/>
              <a:t> </a:t>
            </a:r>
            <a:r>
              <a:rPr lang="en-US" dirty="0" err="1" smtClean="0"/>
              <a:t>државне</a:t>
            </a:r>
            <a:r>
              <a:rPr lang="en-US" dirty="0" smtClean="0"/>
              <a:t> </a:t>
            </a:r>
            <a:r>
              <a:rPr lang="en-US" dirty="0" err="1" smtClean="0"/>
              <a:t>творевине</a:t>
            </a:r>
            <a:r>
              <a:rPr lang="en-US" dirty="0" smtClean="0"/>
              <a:t>, </a:t>
            </a:r>
            <a:r>
              <a:rPr lang="en-US" dirty="0" err="1" smtClean="0"/>
              <a:t>којима</a:t>
            </a:r>
            <a:r>
              <a:rPr lang="en-US" dirty="0" smtClean="0"/>
              <a:t> </a:t>
            </a:r>
            <a:r>
              <a:rPr lang="en-US" dirty="0" err="1" smtClean="0"/>
              <a:t>припада</a:t>
            </a:r>
            <a:r>
              <a:rPr lang="en-US" dirty="0" smtClean="0"/>
              <a:t> </a:t>
            </a:r>
            <a:r>
              <a:rPr lang="en-US" dirty="0" err="1" smtClean="0"/>
              <a:t>будућност</a:t>
            </a:r>
            <a:r>
              <a:rPr lang="en-US" dirty="0" smtClean="0"/>
              <a:t>. </a:t>
            </a:r>
            <a:r>
              <a:rPr lang="en-US" dirty="0" err="1" smtClean="0"/>
              <a:t>Уместо</a:t>
            </a:r>
            <a:r>
              <a:rPr lang="en-US" dirty="0" smtClean="0"/>
              <a:t> </a:t>
            </a:r>
            <a:r>
              <a:rPr lang="en-US" dirty="0" err="1" smtClean="0"/>
              <a:t>да</a:t>
            </a:r>
            <a:r>
              <a:rPr lang="en-US" dirty="0" smtClean="0"/>
              <a:t> </a:t>
            </a:r>
            <a:r>
              <a:rPr lang="en-US" dirty="0" err="1" smtClean="0"/>
              <a:t>се</a:t>
            </a:r>
            <a:r>
              <a:rPr lang="en-US" dirty="0" smtClean="0"/>
              <a:t> </a:t>
            </a:r>
            <a:r>
              <a:rPr lang="en-US" dirty="0" err="1" smtClean="0"/>
              <a:t>бори</a:t>
            </a:r>
            <a:r>
              <a:rPr lang="en-US" dirty="0" smtClean="0"/>
              <a:t> с </a:t>
            </a:r>
            <a:r>
              <a:rPr lang="en-US" dirty="0" err="1" smtClean="0"/>
              <a:t>једним</a:t>
            </a:r>
            <a:r>
              <a:rPr lang="en-US" dirty="0" smtClean="0"/>
              <a:t> </a:t>
            </a:r>
            <a:r>
              <a:rPr lang="en-US" dirty="0" err="1" smtClean="0"/>
              <a:t>изнемоглим</a:t>
            </a:r>
            <a:r>
              <a:rPr lang="en-US" dirty="0" smtClean="0"/>
              <a:t> </a:t>
            </a:r>
            <a:r>
              <a:rPr lang="en-US" dirty="0" err="1" smtClean="0"/>
              <a:t>царством</a:t>
            </a:r>
            <a:r>
              <a:rPr lang="en-US" dirty="0" smtClean="0"/>
              <a:t> </a:t>
            </a:r>
            <a:r>
              <a:rPr lang="en-US" dirty="0" err="1" smtClean="0"/>
              <a:t>на</a:t>
            </a:r>
            <a:r>
              <a:rPr lang="en-US" dirty="0" smtClean="0"/>
              <a:t> </a:t>
            </a:r>
            <a:r>
              <a:rPr lang="en-US" dirty="0" err="1" smtClean="0"/>
              <a:t>периферији</a:t>
            </a:r>
            <a:r>
              <a:rPr lang="en-US" dirty="0" smtClean="0"/>
              <a:t> </a:t>
            </a:r>
            <a:r>
              <a:rPr lang="en-US" dirty="0" err="1" smtClean="0"/>
              <a:t>Балкана</a:t>
            </a:r>
            <a:r>
              <a:rPr lang="en-US" dirty="0" smtClean="0"/>
              <a:t>, </a:t>
            </a:r>
            <a:r>
              <a:rPr lang="en-US" dirty="0" err="1" smtClean="0"/>
              <a:t>Србија</a:t>
            </a:r>
            <a:r>
              <a:rPr lang="en-US" dirty="0" smtClean="0"/>
              <a:t> </a:t>
            </a:r>
            <a:r>
              <a:rPr lang="en-US" dirty="0" err="1" smtClean="0"/>
              <a:t>се</a:t>
            </a:r>
            <a:r>
              <a:rPr lang="en-US" dirty="0" smtClean="0"/>
              <a:t> </a:t>
            </a:r>
            <a:r>
              <a:rPr lang="en-US" dirty="0" err="1" smtClean="0"/>
              <a:t>мора</a:t>
            </a:r>
            <a:r>
              <a:rPr lang="en-US" dirty="0" smtClean="0"/>
              <a:t> </a:t>
            </a:r>
            <a:r>
              <a:rPr lang="en-US" dirty="0" err="1" smtClean="0"/>
              <a:t>окренути</a:t>
            </a:r>
            <a:r>
              <a:rPr lang="en-US" dirty="0" smtClean="0"/>
              <a:t> </a:t>
            </a:r>
            <a:r>
              <a:rPr lang="en-US" dirty="0" err="1" smtClean="0"/>
              <a:t>унутрашњости</a:t>
            </a:r>
            <a:r>
              <a:rPr lang="en-US" dirty="0" smtClean="0"/>
              <a:t> </a:t>
            </a:r>
            <a:r>
              <a:rPr lang="en-US" dirty="0" err="1" smtClean="0"/>
              <a:t>полуострва</a:t>
            </a:r>
            <a:r>
              <a:rPr lang="en-US" dirty="0" smtClean="0"/>
              <a:t> </a:t>
            </a:r>
            <a:r>
              <a:rPr lang="en-US" dirty="0" err="1" smtClean="0"/>
              <a:t>где</a:t>
            </a:r>
            <a:r>
              <a:rPr lang="en-US" dirty="0" smtClean="0"/>
              <a:t> </a:t>
            </a:r>
            <a:r>
              <a:rPr lang="en-US" dirty="0" err="1" smtClean="0"/>
              <a:t>је</a:t>
            </a:r>
            <a:r>
              <a:rPr lang="en-US" dirty="0" smtClean="0"/>
              <a:t> </a:t>
            </a:r>
            <a:r>
              <a:rPr lang="en-US" dirty="0" err="1" smtClean="0"/>
              <a:t>на</a:t>
            </a:r>
            <a:r>
              <a:rPr lang="en-US" dirty="0" smtClean="0"/>
              <a:t> </a:t>
            </a:r>
            <a:r>
              <a:rPr lang="en-US" dirty="0" err="1" smtClean="0"/>
              <a:t>југу</a:t>
            </a:r>
            <a:r>
              <a:rPr lang="en-US" dirty="0" smtClean="0"/>
              <a:t>, у </a:t>
            </a:r>
            <a:r>
              <a:rPr lang="en-US" dirty="0" err="1" smtClean="0"/>
              <a:t>бугарским</a:t>
            </a:r>
            <a:r>
              <a:rPr lang="en-US" dirty="0" smtClean="0"/>
              <a:t> </a:t>
            </a:r>
            <a:r>
              <a:rPr lang="en-US" dirty="0" err="1" smtClean="0"/>
              <a:t>тежњама</a:t>
            </a:r>
            <a:r>
              <a:rPr lang="en-US" dirty="0" smtClean="0"/>
              <a:t> </a:t>
            </a:r>
            <a:r>
              <a:rPr lang="en-US" dirty="0" err="1" smtClean="0"/>
              <a:t>према</a:t>
            </a:r>
            <a:r>
              <a:rPr lang="en-US" dirty="0" smtClean="0"/>
              <a:t> </a:t>
            </a:r>
            <a:r>
              <a:rPr lang="en-US" dirty="0" err="1" smtClean="0"/>
              <a:t>Македонији</a:t>
            </a:r>
            <a:r>
              <a:rPr lang="en-US" dirty="0" smtClean="0"/>
              <a:t>, </a:t>
            </a:r>
            <a:r>
              <a:rPr lang="en-US" dirty="0" err="1" smtClean="0"/>
              <a:t>чека</a:t>
            </a:r>
            <a:r>
              <a:rPr lang="en-US" dirty="0" smtClean="0"/>
              <a:t> </a:t>
            </a:r>
            <a:r>
              <a:rPr lang="en-US" dirty="0" err="1" smtClean="0"/>
              <a:t>много</a:t>
            </a:r>
            <a:r>
              <a:rPr lang="en-US" dirty="0" smtClean="0"/>
              <a:t> </a:t>
            </a:r>
            <a:r>
              <a:rPr lang="en-US" dirty="0" err="1" smtClean="0"/>
              <a:t>опаснији</a:t>
            </a:r>
            <a:r>
              <a:rPr lang="en-US" dirty="0" smtClean="0"/>
              <a:t> </a:t>
            </a:r>
            <a:r>
              <a:rPr lang="en-US" dirty="0" err="1" smtClean="0"/>
              <a:t>супарник</a:t>
            </a:r>
            <a:r>
              <a:rPr lang="en-US" dirty="0" smtClean="0"/>
              <a:t>. </a:t>
            </a:r>
            <a:r>
              <a:rPr lang="en-US" dirty="0" err="1" smtClean="0"/>
              <a:t>То</a:t>
            </a:r>
            <a:r>
              <a:rPr lang="en-US" dirty="0" smtClean="0"/>
              <a:t> </a:t>
            </a:r>
            <a:r>
              <a:rPr lang="en-US" dirty="0" err="1" smtClean="0"/>
              <a:t>је</a:t>
            </a:r>
            <a:r>
              <a:rPr lang="en-US" dirty="0" smtClean="0"/>
              <a:t> </a:t>
            </a:r>
            <a:r>
              <a:rPr lang="en-US" dirty="0" err="1" smtClean="0"/>
              <a:t>закључак</a:t>
            </a:r>
            <a:r>
              <a:rPr lang="en-US" dirty="0" smtClean="0"/>
              <a:t> </a:t>
            </a:r>
            <a:r>
              <a:rPr lang="en-US" dirty="0" err="1" smtClean="0"/>
              <a:t>који</a:t>
            </a:r>
            <a:r>
              <a:rPr lang="en-US" dirty="0" smtClean="0"/>
              <a:t> </a:t>
            </a:r>
            <a:r>
              <a:rPr lang="en-US" dirty="0" err="1" smtClean="0"/>
              <a:t>је</a:t>
            </a:r>
            <a:r>
              <a:rPr lang="en-US" dirty="0" smtClean="0"/>
              <a:t> </a:t>
            </a:r>
            <a:r>
              <a:rPr lang="en-US" dirty="0" err="1" smtClean="0"/>
              <a:t>Миловановић</a:t>
            </a:r>
            <a:r>
              <a:rPr lang="en-US" dirty="0" smtClean="0"/>
              <a:t> </a:t>
            </a:r>
            <a:r>
              <a:rPr lang="en-US" dirty="0" err="1" smtClean="0"/>
              <a:t>извукао</a:t>
            </a:r>
            <a:r>
              <a:rPr lang="en-US" dirty="0" smtClean="0"/>
              <a:t> </a:t>
            </a:r>
            <a:r>
              <a:rPr lang="en-US" dirty="0" err="1" smtClean="0"/>
              <a:t>из</a:t>
            </a:r>
            <a:r>
              <a:rPr lang="en-US" dirty="0" smtClean="0"/>
              <a:t> </a:t>
            </a:r>
            <a:r>
              <a:rPr lang="en-US" dirty="0" err="1" smtClean="0"/>
              <a:t>анексионе</a:t>
            </a:r>
            <a:r>
              <a:rPr lang="en-US" dirty="0" smtClean="0"/>
              <a:t> </a:t>
            </a:r>
            <a:r>
              <a:rPr lang="en-US" dirty="0" err="1" smtClean="0"/>
              <a:t>кризе</a:t>
            </a:r>
            <a:r>
              <a:rPr lang="en-US" dirty="0" smtClean="0"/>
              <a:t>. </a:t>
            </a:r>
            <a:r>
              <a:rPr lang="en-US" dirty="0" err="1" smtClean="0"/>
              <a:t>Она</a:t>
            </a:r>
            <a:r>
              <a:rPr lang="en-US" dirty="0" smtClean="0"/>
              <a:t> </a:t>
            </a:r>
            <a:r>
              <a:rPr lang="en-US" dirty="0" err="1" smtClean="0"/>
              <a:t>је</a:t>
            </a:r>
            <a:r>
              <a:rPr lang="en-US" dirty="0" smtClean="0"/>
              <a:t> </a:t>
            </a:r>
            <a:r>
              <a:rPr lang="en-US" dirty="0" err="1" smtClean="0"/>
              <a:t>решила</a:t>
            </a:r>
            <a:r>
              <a:rPr lang="en-US" dirty="0" smtClean="0"/>
              <a:t> </a:t>
            </a:r>
            <a:r>
              <a:rPr lang="en-US" dirty="0" err="1" smtClean="0"/>
              <a:t>дилему</a:t>
            </a:r>
            <a:r>
              <a:rPr lang="en-US" dirty="0" smtClean="0"/>
              <a:t> </a:t>
            </a:r>
            <a:r>
              <a:rPr lang="en-US" dirty="0" err="1" smtClean="0"/>
              <a:t>која</a:t>
            </a:r>
            <a:r>
              <a:rPr lang="en-US" dirty="0" smtClean="0"/>
              <a:t> </a:t>
            </a:r>
            <a:r>
              <a:rPr lang="en-US" dirty="0" err="1" smtClean="0"/>
              <a:t>је</a:t>
            </a:r>
            <a:r>
              <a:rPr lang="en-US" dirty="0" smtClean="0"/>
              <a:t> </a:t>
            </a:r>
            <a:r>
              <a:rPr lang="en-US" dirty="0" err="1" smtClean="0"/>
              <a:t>раздирала</a:t>
            </a:r>
            <a:r>
              <a:rPr lang="en-US" dirty="0" smtClean="0"/>
              <a:t> </a:t>
            </a:r>
            <a:r>
              <a:rPr lang="en-US" dirty="0" err="1" smtClean="0"/>
              <a:t>грађанска</a:t>
            </a:r>
            <a:r>
              <a:rPr lang="en-US" dirty="0" smtClean="0"/>
              <a:t> </a:t>
            </a:r>
            <a:r>
              <a:rPr lang="en-US" dirty="0" err="1" smtClean="0"/>
              <a:t>националистичка</a:t>
            </a:r>
            <a:r>
              <a:rPr lang="en-US" dirty="0" smtClean="0"/>
              <a:t> </a:t>
            </a:r>
            <a:r>
              <a:rPr lang="en-US" dirty="0" err="1" smtClean="0"/>
              <a:t>стремљења</a:t>
            </a:r>
            <a:r>
              <a:rPr lang="en-US" dirty="0" smtClean="0"/>
              <a:t> у </a:t>
            </a:r>
            <a:r>
              <a:rPr lang="en-US" dirty="0" err="1" smtClean="0"/>
              <a:t>Србији</a:t>
            </a:r>
            <a:r>
              <a:rPr lang="en-US" dirty="0" smtClean="0"/>
              <a:t>: </a:t>
            </a:r>
            <a:r>
              <a:rPr lang="en-US" dirty="0" err="1" smtClean="0"/>
              <a:t>на</a:t>
            </a:r>
            <a:r>
              <a:rPr lang="en-US" dirty="0" smtClean="0"/>
              <a:t> </a:t>
            </a:r>
            <a:r>
              <a:rPr lang="en-US" dirty="0" err="1" smtClean="0"/>
              <a:t>запад</a:t>
            </a:r>
            <a:r>
              <a:rPr lang="en-US" dirty="0" smtClean="0"/>
              <a:t>, у </a:t>
            </a:r>
            <a:r>
              <a:rPr lang="en-US" dirty="0" err="1" smtClean="0"/>
              <a:t>Босну</a:t>
            </a:r>
            <a:r>
              <a:rPr lang="en-US" dirty="0" smtClean="0"/>
              <a:t>, </a:t>
            </a:r>
            <a:r>
              <a:rPr lang="en-US" dirty="0" err="1" smtClean="0"/>
              <a:t>или</a:t>
            </a:r>
            <a:r>
              <a:rPr lang="en-US" dirty="0" smtClean="0"/>
              <a:t> </a:t>
            </a:r>
            <a:r>
              <a:rPr lang="en-US" dirty="0" err="1" smtClean="0"/>
              <a:t>на</a:t>
            </a:r>
            <a:r>
              <a:rPr lang="en-US" dirty="0" smtClean="0"/>
              <a:t> </a:t>
            </a:r>
            <a:r>
              <a:rPr lang="en-US" dirty="0" err="1" smtClean="0"/>
              <a:t>југ</a:t>
            </a:r>
            <a:r>
              <a:rPr lang="en-US" dirty="0" smtClean="0"/>
              <a:t>, у </a:t>
            </a:r>
            <a:r>
              <a:rPr lang="en-US" dirty="0" err="1" smtClean="0"/>
              <a:t>Македонију</a:t>
            </a:r>
            <a:r>
              <a:rPr lang="en-US" dirty="0" smtClean="0"/>
              <a:t>. </a:t>
            </a:r>
            <a:r>
              <a:rPr lang="en-US" dirty="0" err="1" smtClean="0"/>
              <a:t>Изгубивши</a:t>
            </a:r>
            <a:r>
              <a:rPr lang="en-US" dirty="0" smtClean="0"/>
              <a:t> </a:t>
            </a:r>
            <a:r>
              <a:rPr lang="en-US" dirty="0" err="1" smtClean="0"/>
              <a:t>изгледе</a:t>
            </a:r>
            <a:r>
              <a:rPr lang="en-US" dirty="0" smtClean="0"/>
              <a:t> </a:t>
            </a:r>
            <a:r>
              <a:rPr lang="en-US" dirty="0" err="1" smtClean="0"/>
              <a:t>да</a:t>
            </a:r>
            <a:r>
              <a:rPr lang="en-US" dirty="0" smtClean="0"/>
              <a:t> </a:t>
            </a:r>
            <a:r>
              <a:rPr lang="en-US" dirty="0" err="1" smtClean="0"/>
              <a:t>ће</a:t>
            </a:r>
            <a:r>
              <a:rPr lang="en-US" dirty="0" smtClean="0"/>
              <a:t> у </a:t>
            </a:r>
            <a:r>
              <a:rPr lang="en-US" dirty="0" err="1" smtClean="0"/>
              <a:t>догледном</a:t>
            </a:r>
            <a:r>
              <a:rPr lang="en-US" dirty="0" smtClean="0"/>
              <a:t> </a:t>
            </a:r>
            <a:r>
              <a:rPr lang="en-US" dirty="0" err="1" smtClean="0"/>
              <a:t>времену</a:t>
            </a:r>
            <a:r>
              <a:rPr lang="en-US" dirty="0" smtClean="0"/>
              <a:t> </a:t>
            </a:r>
            <a:r>
              <a:rPr lang="en-US" dirty="0" err="1" smtClean="0"/>
              <a:t>потиснути</a:t>
            </a:r>
            <a:r>
              <a:rPr lang="en-US" dirty="0" smtClean="0"/>
              <a:t> </a:t>
            </a:r>
            <a:r>
              <a:rPr lang="en-US" dirty="0" err="1" smtClean="0"/>
              <a:t>Двојну</a:t>
            </a:r>
            <a:r>
              <a:rPr lang="en-US" dirty="0" smtClean="0"/>
              <a:t> </a:t>
            </a:r>
            <a:r>
              <a:rPr lang="en-US" dirty="0" err="1" smtClean="0"/>
              <a:t>монархију</a:t>
            </a:r>
            <a:r>
              <a:rPr lang="en-US" dirty="0" smtClean="0"/>
              <a:t> </a:t>
            </a:r>
            <a:r>
              <a:rPr lang="en-US" dirty="0" err="1" smtClean="0"/>
              <a:t>из</a:t>
            </a:r>
            <a:r>
              <a:rPr lang="en-US" dirty="0" smtClean="0"/>
              <a:t> </a:t>
            </a:r>
            <a:r>
              <a:rPr lang="en-US" dirty="0" err="1" smtClean="0"/>
              <a:t>Босне</a:t>
            </a:r>
            <a:r>
              <a:rPr lang="en-US" dirty="0" smtClean="0"/>
              <a:t>, </a:t>
            </a:r>
            <a:r>
              <a:rPr lang="en-US" dirty="0" err="1" smtClean="0"/>
              <a:t>Миловановић</a:t>
            </a:r>
            <a:r>
              <a:rPr lang="en-US" dirty="0" smtClean="0"/>
              <a:t> </a:t>
            </a:r>
            <a:r>
              <a:rPr lang="en-US" dirty="0" err="1" smtClean="0"/>
              <a:t>је</a:t>
            </a:r>
            <a:r>
              <a:rPr lang="en-US" dirty="0" smtClean="0"/>
              <a:t> </a:t>
            </a:r>
            <a:r>
              <a:rPr lang="en-US" dirty="0" err="1" smtClean="0"/>
              <a:t>тежиште</a:t>
            </a:r>
            <a:r>
              <a:rPr lang="en-US" dirty="0" smtClean="0"/>
              <a:t> </a:t>
            </a:r>
            <a:r>
              <a:rPr lang="en-US" dirty="0" err="1" smtClean="0"/>
              <a:t>српске</a:t>
            </a:r>
            <a:r>
              <a:rPr lang="en-US" dirty="0" smtClean="0"/>
              <a:t> </a:t>
            </a:r>
            <a:r>
              <a:rPr lang="en-US" dirty="0" err="1" smtClean="0"/>
              <a:t>политике</a:t>
            </a:r>
            <a:r>
              <a:rPr lang="en-US" dirty="0" smtClean="0"/>
              <a:t> </a:t>
            </a:r>
            <a:r>
              <a:rPr lang="en-US" dirty="0" err="1" smtClean="0"/>
              <a:t>бацио</a:t>
            </a:r>
            <a:r>
              <a:rPr lang="en-US" dirty="0" smtClean="0"/>
              <a:t> </a:t>
            </a:r>
            <a:r>
              <a:rPr lang="en-US" dirty="0" err="1" smtClean="0"/>
              <a:t>на</a:t>
            </a:r>
            <a:r>
              <a:rPr lang="en-US" dirty="0" smtClean="0"/>
              <a:t> </a:t>
            </a:r>
            <a:r>
              <a:rPr lang="en-US" dirty="0" err="1" smtClean="0"/>
              <a:t>југ</a:t>
            </a:r>
            <a:r>
              <a:rPr lang="en-US" dirty="0" smtClean="0"/>
              <a:t>, </a:t>
            </a:r>
            <a:r>
              <a:rPr lang="en-US" dirty="0" err="1" smtClean="0"/>
              <a:t>где</a:t>
            </a:r>
            <a:r>
              <a:rPr lang="en-US" dirty="0" smtClean="0"/>
              <a:t> </a:t>
            </a:r>
            <a:r>
              <a:rPr lang="en-US" dirty="0" err="1" smtClean="0"/>
              <a:t>су</a:t>
            </a:r>
            <a:r>
              <a:rPr lang="en-US" dirty="0" smtClean="0"/>
              <a:t> </a:t>
            </a:r>
            <a:r>
              <a:rPr lang="en-US" dirty="0" err="1" smtClean="0"/>
              <a:t>могућности</a:t>
            </a:r>
            <a:r>
              <a:rPr lang="en-US" dirty="0" smtClean="0"/>
              <a:t> </a:t>
            </a:r>
            <a:r>
              <a:rPr lang="en-US" dirty="0" err="1" smtClean="0"/>
              <a:t>за</a:t>
            </a:r>
            <a:r>
              <a:rPr lang="en-US" dirty="0" smtClean="0"/>
              <a:t> </a:t>
            </a:r>
            <a:r>
              <a:rPr lang="en-US" dirty="0" err="1" smtClean="0"/>
              <a:t>успех</a:t>
            </a:r>
            <a:r>
              <a:rPr lang="en-US" dirty="0" smtClean="0"/>
              <a:t>, </a:t>
            </a:r>
            <a:r>
              <a:rPr lang="en-US" dirty="0" err="1" smtClean="0"/>
              <a:t>због</a:t>
            </a:r>
            <a:r>
              <a:rPr lang="en-US" dirty="0" smtClean="0"/>
              <a:t> </a:t>
            </a:r>
            <a:r>
              <a:rPr lang="en-US" dirty="0" err="1" smtClean="0"/>
              <a:t>турске</a:t>
            </a:r>
            <a:r>
              <a:rPr lang="en-US" dirty="0" smtClean="0"/>
              <a:t> </a:t>
            </a:r>
            <a:r>
              <a:rPr lang="en-US" dirty="0" err="1" smtClean="0"/>
              <a:t>слабости</a:t>
            </a:r>
            <a:r>
              <a:rPr lang="en-US" dirty="0" smtClean="0"/>
              <a:t>, </a:t>
            </a:r>
            <a:r>
              <a:rPr lang="en-US" dirty="0" err="1" smtClean="0"/>
              <a:t>биле</a:t>
            </a:r>
            <a:r>
              <a:rPr lang="en-US" dirty="0" smtClean="0"/>
              <a:t> </a:t>
            </a:r>
            <a:r>
              <a:rPr lang="en-US" dirty="0" err="1" smtClean="0"/>
              <a:t>веће</a:t>
            </a:r>
            <a:r>
              <a:rPr lang="en-US" dirty="0" smtClean="0"/>
              <a:t>.</a:t>
            </a:r>
          </a:p>
          <a:p>
            <a:pPr algn="just">
              <a:buNone/>
            </a:pPr>
            <a:endParaRPr lang="en-US" dirty="0" smtClean="0"/>
          </a:p>
          <a:p>
            <a:pPr algn="just"/>
            <a:endParaRPr lang="en-US"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b="1" dirty="0" smtClean="0"/>
              <a:t>БОРБА ЗА БАЛКАНСКИ САВЕЗ</a:t>
            </a:r>
            <a:endParaRPr lang="en-US" sz="2800" dirty="0"/>
          </a:p>
        </p:txBody>
      </p:sp>
      <p:sp>
        <p:nvSpPr>
          <p:cNvPr id="3" name="Content Placeholder 2"/>
          <p:cNvSpPr>
            <a:spLocks noGrp="1"/>
          </p:cNvSpPr>
          <p:nvPr>
            <p:ph idx="1"/>
          </p:nvPr>
        </p:nvSpPr>
        <p:spPr/>
        <p:txBody>
          <a:bodyPr>
            <a:noAutofit/>
          </a:bodyPr>
          <a:lstStyle/>
          <a:p>
            <a:pPr algn="just"/>
            <a:r>
              <a:rPr lang="en-US" sz="2000" dirty="0" err="1" smtClean="0"/>
              <a:t>Од</a:t>
            </a:r>
            <a:r>
              <a:rPr lang="en-US" sz="2000" dirty="0" smtClean="0"/>
              <a:t> </a:t>
            </a:r>
            <a:r>
              <a:rPr lang="en-US" sz="2000" dirty="0" err="1" smtClean="0"/>
              <a:t>анексионе</a:t>
            </a:r>
            <a:r>
              <a:rPr lang="en-US" sz="2000" dirty="0" smtClean="0"/>
              <a:t> </a:t>
            </a:r>
            <a:r>
              <a:rPr lang="en-US" sz="2000" dirty="0" err="1" smtClean="0"/>
              <a:t>кризе</a:t>
            </a:r>
            <a:r>
              <a:rPr lang="en-US" sz="2000" dirty="0" smtClean="0"/>
              <a:t> </a:t>
            </a:r>
            <a:r>
              <a:rPr lang="en-US" sz="2000" dirty="0" err="1" smtClean="0"/>
              <a:t>Миловановић</a:t>
            </a:r>
            <a:r>
              <a:rPr lang="en-US" sz="2000" dirty="0" smtClean="0"/>
              <a:t> </a:t>
            </a:r>
            <a:r>
              <a:rPr lang="en-US" sz="2000" dirty="0" err="1" smtClean="0"/>
              <a:t>се</a:t>
            </a:r>
            <a:r>
              <a:rPr lang="en-US" sz="2000" dirty="0" smtClean="0"/>
              <a:t> </a:t>
            </a:r>
            <a:r>
              <a:rPr lang="en-US" sz="2000" dirty="0" err="1" smtClean="0"/>
              <a:t>тесно</a:t>
            </a:r>
            <a:r>
              <a:rPr lang="en-US" sz="2000" dirty="0" smtClean="0"/>
              <a:t> </a:t>
            </a:r>
            <a:r>
              <a:rPr lang="en-US" sz="2000" dirty="0" err="1" smtClean="0"/>
              <a:t>везује</a:t>
            </a:r>
            <a:r>
              <a:rPr lang="en-US" sz="2000" dirty="0" smtClean="0"/>
              <a:t> </a:t>
            </a:r>
            <a:r>
              <a:rPr lang="en-US" sz="2000" dirty="0" err="1" smtClean="0"/>
              <a:t>за</a:t>
            </a:r>
            <a:r>
              <a:rPr lang="en-US" sz="2000" dirty="0" smtClean="0"/>
              <a:t> </a:t>
            </a:r>
            <a:r>
              <a:rPr lang="en-US" sz="2000" dirty="0" err="1" smtClean="0"/>
              <a:t>Русију</a:t>
            </a:r>
            <a:r>
              <a:rPr lang="en-US" sz="2000" dirty="0" smtClean="0"/>
              <a:t>. У </a:t>
            </a:r>
            <a:r>
              <a:rPr lang="en-US" sz="2000" dirty="0" err="1" smtClean="0"/>
              <a:t>његовим</a:t>
            </a:r>
            <a:r>
              <a:rPr lang="en-US" sz="2000" dirty="0" smtClean="0"/>
              <a:t> </a:t>
            </a:r>
            <a:r>
              <a:rPr lang="en-US" sz="2000" dirty="0" err="1" smtClean="0"/>
              <a:t>плановима</a:t>
            </a:r>
            <a:r>
              <a:rPr lang="en-US" sz="2000" dirty="0" smtClean="0"/>
              <a:t> </a:t>
            </a:r>
            <a:r>
              <a:rPr lang="en-US" sz="2000" dirty="0" err="1" smtClean="0"/>
              <a:t>она</a:t>
            </a:r>
            <a:r>
              <a:rPr lang="en-US" sz="2000" dirty="0" smtClean="0"/>
              <a:t> </a:t>
            </a:r>
            <a:r>
              <a:rPr lang="en-US" sz="2000" dirty="0" err="1" smtClean="0"/>
              <a:t>треба</a:t>
            </a:r>
            <a:r>
              <a:rPr lang="en-US" sz="2000" dirty="0" smtClean="0"/>
              <a:t> </a:t>
            </a:r>
            <a:r>
              <a:rPr lang="en-US" sz="2000" dirty="0" err="1" smtClean="0"/>
              <a:t>да</a:t>
            </a:r>
            <a:r>
              <a:rPr lang="en-US" sz="2000" dirty="0" smtClean="0"/>
              <a:t> </a:t>
            </a:r>
            <a:r>
              <a:rPr lang="en-US" sz="2000" dirty="0" err="1" smtClean="0"/>
              <a:t>одигра</a:t>
            </a:r>
            <a:r>
              <a:rPr lang="en-US" sz="2000" dirty="0" smtClean="0"/>
              <a:t> </a:t>
            </a:r>
            <a:r>
              <a:rPr lang="en-US" sz="2000" dirty="0" err="1" smtClean="0"/>
              <a:t>ону</a:t>
            </a:r>
            <a:r>
              <a:rPr lang="en-US" sz="2000" dirty="0" smtClean="0"/>
              <a:t> </a:t>
            </a:r>
            <a:r>
              <a:rPr lang="en-US" sz="2000" dirty="0" err="1" smtClean="0"/>
              <a:t>улогу</a:t>
            </a:r>
            <a:r>
              <a:rPr lang="en-US" sz="2000" dirty="0" smtClean="0"/>
              <a:t> </a:t>
            </a:r>
            <a:r>
              <a:rPr lang="en-US" sz="2000" dirty="0" err="1" smtClean="0"/>
              <a:t>коју</a:t>
            </a:r>
            <a:r>
              <a:rPr lang="en-US" sz="2000" dirty="0" smtClean="0"/>
              <a:t> </a:t>
            </a:r>
            <a:r>
              <a:rPr lang="en-US" sz="2000" dirty="0" err="1" smtClean="0"/>
              <a:t>је</a:t>
            </a:r>
            <a:r>
              <a:rPr lang="en-US" sz="2000" dirty="0" smtClean="0"/>
              <a:t> </a:t>
            </a:r>
            <a:r>
              <a:rPr lang="en-US" sz="2000" dirty="0" err="1" smtClean="0"/>
              <a:t>играла</a:t>
            </a:r>
            <a:r>
              <a:rPr lang="en-US" sz="2000" dirty="0" smtClean="0"/>
              <a:t> </a:t>
            </a:r>
            <a:r>
              <a:rPr lang="en-US" sz="2000" dirty="0" err="1" smtClean="0"/>
              <a:t>Француска</a:t>
            </a:r>
            <a:r>
              <a:rPr lang="en-US" sz="2000" dirty="0" smtClean="0"/>
              <a:t> у </a:t>
            </a:r>
            <a:r>
              <a:rPr lang="en-US" sz="2000" dirty="0" err="1" smtClean="0"/>
              <a:t>италијанском</a:t>
            </a:r>
            <a:r>
              <a:rPr lang="en-US" sz="2000" dirty="0" smtClean="0"/>
              <a:t> </a:t>
            </a:r>
            <a:r>
              <a:rPr lang="en-US" sz="2000" dirty="0" err="1" smtClean="0"/>
              <a:t>уједињењу</a:t>
            </a:r>
            <a:r>
              <a:rPr lang="en-US" sz="2000" dirty="0" smtClean="0"/>
              <a:t>. </a:t>
            </a:r>
            <a:r>
              <a:rPr lang="en-US" sz="2000" dirty="0" err="1" smtClean="0"/>
              <a:t>Миловановић</a:t>
            </a:r>
            <a:r>
              <a:rPr lang="en-US" sz="2000" dirty="0" smtClean="0"/>
              <a:t> </a:t>
            </a:r>
            <a:r>
              <a:rPr lang="en-US" sz="2000" dirty="0" err="1" smtClean="0"/>
              <a:t>не</a:t>
            </a:r>
            <a:r>
              <a:rPr lang="en-US" sz="2000" dirty="0" smtClean="0"/>
              <a:t> </a:t>
            </a:r>
            <a:r>
              <a:rPr lang="en-US" sz="2000" dirty="0" err="1" smtClean="0"/>
              <a:t>преза</a:t>
            </a:r>
            <a:r>
              <a:rPr lang="en-US" sz="2000" dirty="0" smtClean="0"/>
              <a:t> </a:t>
            </a:r>
            <a:r>
              <a:rPr lang="en-US" sz="2000" dirty="0" err="1" smtClean="0"/>
              <a:t>од</a:t>
            </a:r>
            <a:r>
              <a:rPr lang="en-US" sz="2000" dirty="0" smtClean="0"/>
              <a:t> </a:t>
            </a:r>
            <a:r>
              <a:rPr lang="en-US" sz="2000" dirty="0" err="1" smtClean="0"/>
              <a:t>средстава</a:t>
            </a:r>
            <a:r>
              <a:rPr lang="en-US" sz="2000" dirty="0" smtClean="0"/>
              <a:t> </a:t>
            </a:r>
            <a:r>
              <a:rPr lang="en-US" sz="2000" dirty="0" err="1" smtClean="0"/>
              <a:t>која</a:t>
            </a:r>
            <a:r>
              <a:rPr lang="en-US" sz="2000" dirty="0" smtClean="0"/>
              <a:t> </a:t>
            </a:r>
            <a:r>
              <a:rPr lang="en-US" sz="2000" dirty="0" err="1" smtClean="0"/>
              <a:t>ће</a:t>
            </a:r>
            <a:r>
              <a:rPr lang="en-US" sz="2000" dirty="0" smtClean="0"/>
              <a:t> </a:t>
            </a:r>
            <a:r>
              <a:rPr lang="en-US" sz="2000" dirty="0" err="1" smtClean="0"/>
              <a:t>Русију</a:t>
            </a:r>
            <a:r>
              <a:rPr lang="en-US" sz="2000" dirty="0" smtClean="0"/>
              <a:t> </a:t>
            </a:r>
            <a:r>
              <a:rPr lang="en-US" sz="2000" dirty="0" err="1" smtClean="0"/>
              <a:t>повезати</a:t>
            </a:r>
            <a:r>
              <a:rPr lang="en-US" sz="2000" dirty="0" smtClean="0"/>
              <a:t> </a:t>
            </a:r>
            <a:r>
              <a:rPr lang="en-US" sz="2000" dirty="0" err="1" smtClean="0"/>
              <a:t>са</a:t>
            </a:r>
            <a:r>
              <a:rPr lang="en-US" sz="2000" dirty="0" smtClean="0"/>
              <a:t> </a:t>
            </a:r>
            <a:r>
              <a:rPr lang="en-US" sz="2000" dirty="0" err="1" smtClean="0"/>
              <a:t>Србијом</a:t>
            </a:r>
            <a:r>
              <a:rPr lang="en-US" sz="2000" dirty="0" smtClean="0"/>
              <a:t>, </a:t>
            </a:r>
            <a:r>
              <a:rPr lang="en-US" sz="2000" dirty="0" err="1" smtClean="0"/>
              <a:t>начинити</a:t>
            </a:r>
            <a:r>
              <a:rPr lang="en-US" sz="2000" dirty="0" smtClean="0"/>
              <a:t> </a:t>
            </a:r>
            <a:r>
              <a:rPr lang="en-US" sz="2000" dirty="0" err="1" smtClean="0"/>
              <a:t>је</a:t>
            </a:r>
            <a:r>
              <a:rPr lang="en-US" sz="2000" dirty="0" smtClean="0"/>
              <a:t> </a:t>
            </a:r>
            <a:r>
              <a:rPr lang="en-US" sz="2000" dirty="0" err="1" smtClean="0"/>
              <a:t>саучесником</a:t>
            </a:r>
            <a:r>
              <a:rPr lang="en-US" sz="2000" dirty="0" smtClean="0"/>
              <a:t> </a:t>
            </a:r>
            <a:r>
              <a:rPr lang="en-US" sz="2000" dirty="0" err="1" smtClean="0"/>
              <a:t>српске</a:t>
            </a:r>
            <a:r>
              <a:rPr lang="en-US" sz="2000" dirty="0" smtClean="0"/>
              <a:t> </a:t>
            </a:r>
            <a:r>
              <a:rPr lang="en-US" sz="2000" dirty="0" err="1" smtClean="0"/>
              <a:t>ствари</a:t>
            </a:r>
            <a:r>
              <a:rPr lang="en-US" sz="2000" dirty="0" smtClean="0"/>
              <a:t> и </a:t>
            </a:r>
            <a:r>
              <a:rPr lang="en-US" sz="2000" dirty="0" err="1" smtClean="0"/>
              <a:t>компромитовати</a:t>
            </a:r>
            <a:r>
              <a:rPr lang="en-US" sz="2000" dirty="0" smtClean="0"/>
              <a:t> </a:t>
            </a:r>
            <a:r>
              <a:rPr lang="en-US" sz="2000" dirty="0" err="1" smtClean="0"/>
              <a:t>је</a:t>
            </a:r>
            <a:r>
              <a:rPr lang="en-US" sz="2000" dirty="0" smtClean="0"/>
              <a:t> </a:t>
            </a:r>
            <a:r>
              <a:rPr lang="en-US" sz="2000" dirty="0" err="1" smtClean="0"/>
              <a:t>њоме</a:t>
            </a:r>
            <a:r>
              <a:rPr lang="en-US" sz="2000" dirty="0" smtClean="0"/>
              <a:t>, </a:t>
            </a:r>
            <a:r>
              <a:rPr lang="en-US" sz="2000" dirty="0" err="1" smtClean="0"/>
              <a:t>ако</a:t>
            </a:r>
            <a:r>
              <a:rPr lang="en-US" sz="2000" dirty="0" smtClean="0"/>
              <a:t> </a:t>
            </a:r>
            <a:r>
              <a:rPr lang="en-US" sz="2000" dirty="0" err="1" smtClean="0"/>
              <a:t>је</a:t>
            </a:r>
            <a:r>
              <a:rPr lang="en-US" sz="2000" dirty="0" smtClean="0"/>
              <a:t> </a:t>
            </a:r>
            <a:r>
              <a:rPr lang="en-US" sz="2000" dirty="0" err="1" smtClean="0"/>
              <a:t>потребно</a:t>
            </a:r>
            <a:r>
              <a:rPr lang="en-US" sz="2000" dirty="0" smtClean="0"/>
              <a:t>. </a:t>
            </a:r>
            <a:r>
              <a:rPr lang="en-US" sz="2000" dirty="0" err="1" smtClean="0"/>
              <a:t>После</a:t>
            </a:r>
            <a:r>
              <a:rPr lang="en-US" sz="2000" dirty="0" smtClean="0"/>
              <a:t> </a:t>
            </a:r>
            <a:r>
              <a:rPr lang="en-US" sz="2000" dirty="0" err="1" smtClean="0"/>
              <a:t>пораза</a:t>
            </a:r>
            <a:r>
              <a:rPr lang="en-US" sz="2000" dirty="0" smtClean="0"/>
              <a:t> у </a:t>
            </a:r>
            <a:r>
              <a:rPr lang="en-US" sz="2000" dirty="0" err="1" smtClean="0"/>
              <a:t>анексионој</a:t>
            </a:r>
            <a:r>
              <a:rPr lang="en-US" sz="2000" dirty="0" smtClean="0"/>
              <a:t> </a:t>
            </a:r>
            <a:r>
              <a:rPr lang="en-US" sz="2000" dirty="0" err="1" smtClean="0"/>
              <a:t>кризи</a:t>
            </a:r>
            <a:r>
              <a:rPr lang="en-US" sz="2000" dirty="0" smtClean="0"/>
              <a:t>, </a:t>
            </a:r>
            <a:r>
              <a:rPr lang="en-US" sz="2000" dirty="0" err="1" smtClean="0"/>
              <a:t>руски</a:t>
            </a:r>
            <a:r>
              <a:rPr lang="en-US" sz="2000" dirty="0" smtClean="0"/>
              <a:t> </a:t>
            </a:r>
            <a:r>
              <a:rPr lang="en-US" sz="2000" dirty="0" err="1" smtClean="0"/>
              <a:t>престиж</a:t>
            </a:r>
            <a:r>
              <a:rPr lang="en-US" sz="2000" dirty="0" smtClean="0"/>
              <a:t> у </a:t>
            </a:r>
            <a:r>
              <a:rPr lang="en-US" sz="2000" dirty="0" err="1" smtClean="0"/>
              <a:t>Србији</a:t>
            </a:r>
            <a:r>
              <a:rPr lang="en-US" sz="2000" dirty="0" smtClean="0"/>
              <a:t> </a:t>
            </a:r>
            <a:r>
              <a:rPr lang="en-US" sz="2000" dirty="0" err="1" smtClean="0"/>
              <a:t>нагло</a:t>
            </a:r>
            <a:r>
              <a:rPr lang="en-US" sz="2000" dirty="0" smtClean="0"/>
              <a:t> </a:t>
            </a:r>
            <a:r>
              <a:rPr lang="en-US" sz="2000" dirty="0" err="1" smtClean="0"/>
              <a:t>је</a:t>
            </a:r>
            <a:r>
              <a:rPr lang="en-US" sz="2000" dirty="0" smtClean="0"/>
              <a:t> </a:t>
            </a:r>
            <a:r>
              <a:rPr lang="en-US" sz="2000" dirty="0" err="1" smtClean="0"/>
              <a:t>опао</a:t>
            </a:r>
            <a:r>
              <a:rPr lang="en-US" sz="2000" dirty="0" smtClean="0"/>
              <a:t>. </a:t>
            </a:r>
            <a:r>
              <a:rPr lang="en-US" sz="2000" dirty="0" err="1" smtClean="0"/>
              <a:t>Малобројни</a:t>
            </a:r>
            <a:r>
              <a:rPr lang="en-US" sz="2000" dirty="0" smtClean="0"/>
              <a:t> </a:t>
            </a:r>
            <a:r>
              <a:rPr lang="en-US" sz="2000" dirty="0" err="1" smtClean="0"/>
              <a:t>аустрофили</a:t>
            </a:r>
            <a:r>
              <a:rPr lang="en-US" sz="2000" dirty="0" smtClean="0"/>
              <a:t> </a:t>
            </a:r>
            <a:r>
              <a:rPr lang="en-US" sz="2000" dirty="0" err="1" smtClean="0"/>
              <a:t>Миланових</a:t>
            </a:r>
            <a:r>
              <a:rPr lang="en-US" sz="2000" dirty="0" smtClean="0"/>
              <a:t> </a:t>
            </a:r>
            <a:r>
              <a:rPr lang="en-US" sz="2000" dirty="0" err="1" smtClean="0"/>
              <a:t>традиција</a:t>
            </a:r>
            <a:r>
              <a:rPr lang="en-US" sz="2000" dirty="0" smtClean="0"/>
              <a:t> </a:t>
            </a:r>
            <a:r>
              <a:rPr lang="en-US" sz="2000" dirty="0" err="1" smtClean="0"/>
              <a:t>све</a:t>
            </a:r>
            <a:r>
              <a:rPr lang="en-US" sz="2000" dirty="0" smtClean="0"/>
              <a:t> </a:t>
            </a:r>
            <a:r>
              <a:rPr lang="en-US" sz="2000" dirty="0" err="1" smtClean="0"/>
              <a:t>гласније</a:t>
            </a:r>
            <a:r>
              <a:rPr lang="en-US" sz="2000" dirty="0" smtClean="0"/>
              <a:t> </a:t>
            </a:r>
            <a:r>
              <a:rPr lang="en-US" sz="2000" dirty="0" err="1" smtClean="0"/>
              <a:t>су</a:t>
            </a:r>
            <a:r>
              <a:rPr lang="en-US" sz="2000" dirty="0" smtClean="0"/>
              <a:t> </a:t>
            </a:r>
            <a:r>
              <a:rPr lang="en-US" sz="2000" dirty="0" err="1" smtClean="0"/>
              <a:t>тражили</a:t>
            </a:r>
            <a:r>
              <a:rPr lang="en-US" sz="2000" dirty="0" smtClean="0"/>
              <a:t> </a:t>
            </a:r>
            <a:r>
              <a:rPr lang="en-US" sz="2000" dirty="0" err="1" smtClean="0"/>
              <a:t>одбацивање</a:t>
            </a:r>
            <a:r>
              <a:rPr lang="en-US" sz="2000" dirty="0" smtClean="0"/>
              <a:t> „</a:t>
            </a:r>
            <a:r>
              <a:rPr lang="en-US" sz="2000" dirty="0" err="1" smtClean="0"/>
              <a:t>руске</a:t>
            </a:r>
            <a:r>
              <a:rPr lang="en-US" sz="2000" dirty="0" smtClean="0"/>
              <a:t> </a:t>
            </a:r>
            <a:r>
              <a:rPr lang="en-US" sz="2000" dirty="0" err="1" smtClean="0"/>
              <a:t>хипнозе</a:t>
            </a:r>
            <a:r>
              <a:rPr lang="en-US" sz="2000" dirty="0" smtClean="0"/>
              <a:t>“ и </a:t>
            </a:r>
            <a:r>
              <a:rPr lang="en-US" sz="2000" dirty="0" err="1" smtClean="0"/>
              <a:t>споразум</a:t>
            </a:r>
            <a:r>
              <a:rPr lang="en-US" sz="2000" dirty="0" smtClean="0"/>
              <a:t> с </a:t>
            </a:r>
            <a:r>
              <a:rPr lang="en-US" sz="2000" dirty="0" err="1" smtClean="0"/>
              <a:t>Двојном</a:t>
            </a:r>
            <a:r>
              <a:rPr lang="en-US" sz="2000" dirty="0" smtClean="0"/>
              <a:t> </a:t>
            </a:r>
            <a:r>
              <a:rPr lang="en-US" sz="2000" dirty="0" err="1" smtClean="0"/>
              <a:t>монархијом</a:t>
            </a:r>
            <a:r>
              <a:rPr lang="en-US" sz="2000" dirty="0" smtClean="0"/>
              <a:t>. </a:t>
            </a:r>
            <a:r>
              <a:rPr lang="en-US" sz="2000" dirty="0" err="1" smtClean="0"/>
              <a:t>Већи</a:t>
            </a:r>
            <a:r>
              <a:rPr lang="en-US" sz="2000" dirty="0" smtClean="0"/>
              <a:t> </a:t>
            </a:r>
            <a:r>
              <a:rPr lang="en-US" sz="2000" dirty="0" err="1" smtClean="0"/>
              <a:t>део</a:t>
            </a:r>
            <a:r>
              <a:rPr lang="en-US" sz="2000" dirty="0" smtClean="0"/>
              <a:t> </a:t>
            </a:r>
            <a:r>
              <a:rPr lang="en-US" sz="2000" dirty="0" err="1" smtClean="0"/>
              <a:t>политичара</a:t>
            </a:r>
            <a:r>
              <a:rPr lang="en-US" sz="2000" dirty="0" smtClean="0"/>
              <a:t> и </a:t>
            </a:r>
            <a:r>
              <a:rPr lang="en-US" sz="2000" dirty="0" err="1" smtClean="0"/>
              <a:t>јавности</a:t>
            </a:r>
            <a:r>
              <a:rPr lang="en-US" sz="2000" dirty="0" smtClean="0"/>
              <a:t> </a:t>
            </a:r>
            <a:r>
              <a:rPr lang="en-US" sz="2000" dirty="0" err="1" smtClean="0"/>
              <a:t>захтевао</a:t>
            </a:r>
            <a:r>
              <a:rPr lang="en-US" sz="2000" dirty="0" smtClean="0"/>
              <a:t> </a:t>
            </a:r>
            <a:r>
              <a:rPr lang="en-US" sz="2000" dirty="0" err="1" smtClean="0"/>
              <a:t>је</a:t>
            </a:r>
            <a:r>
              <a:rPr lang="en-US" sz="2000" dirty="0" smtClean="0"/>
              <a:t> </a:t>
            </a:r>
            <a:r>
              <a:rPr lang="en-US" sz="2000" dirty="0" err="1" smtClean="0"/>
              <a:t>да</a:t>
            </a:r>
            <a:r>
              <a:rPr lang="en-US" sz="2000" dirty="0" smtClean="0"/>
              <a:t> </a:t>
            </a:r>
            <a:r>
              <a:rPr lang="en-US" sz="2000" dirty="0" err="1" smtClean="0"/>
              <a:t>се</a:t>
            </a:r>
            <a:r>
              <a:rPr lang="en-US" sz="2000" dirty="0" smtClean="0"/>
              <a:t> </a:t>
            </a:r>
            <a:r>
              <a:rPr lang="en-US" sz="2000" dirty="0" err="1" smtClean="0"/>
              <a:t>рашчисте</a:t>
            </a:r>
            <a:r>
              <a:rPr lang="en-US" sz="2000" dirty="0" smtClean="0"/>
              <a:t> </a:t>
            </a:r>
            <a:r>
              <a:rPr lang="en-US" sz="2000" dirty="0" err="1" smtClean="0"/>
              <a:t>односи</a:t>
            </a:r>
            <a:r>
              <a:rPr lang="en-US" sz="2000" dirty="0" smtClean="0"/>
              <a:t> с </a:t>
            </a:r>
            <a:r>
              <a:rPr lang="en-US" sz="2000" dirty="0" err="1" smtClean="0"/>
              <a:t>Русијом</a:t>
            </a:r>
            <a:r>
              <a:rPr lang="en-US" sz="2000" dirty="0" smtClean="0"/>
              <a:t>, </a:t>
            </a:r>
            <a:r>
              <a:rPr lang="en-US" sz="2000" dirty="0" err="1" smtClean="0"/>
              <a:t>хоће</a:t>
            </a:r>
            <a:r>
              <a:rPr lang="en-US" sz="2000" dirty="0" smtClean="0"/>
              <a:t> </a:t>
            </a:r>
            <a:r>
              <a:rPr lang="en-US" sz="2000" dirty="0" err="1" smtClean="0"/>
              <a:t>ли</a:t>
            </a:r>
            <a:r>
              <a:rPr lang="en-US" sz="2000" dirty="0" smtClean="0"/>
              <a:t> </a:t>
            </a:r>
            <a:r>
              <a:rPr lang="en-US" sz="2000" dirty="0" err="1" smtClean="0"/>
              <a:t>она</a:t>
            </a:r>
            <a:r>
              <a:rPr lang="en-US" sz="2000" dirty="0" smtClean="0"/>
              <a:t> </a:t>
            </a:r>
            <a:r>
              <a:rPr lang="en-US" sz="2000" dirty="0" err="1" smtClean="0"/>
              <a:t>помоћи</a:t>
            </a:r>
            <a:r>
              <a:rPr lang="en-US" sz="2000" dirty="0" smtClean="0"/>
              <a:t> </a:t>
            </a:r>
            <a:r>
              <a:rPr lang="en-US" sz="2000" dirty="0" err="1" smtClean="0"/>
              <a:t>Србију</a:t>
            </a:r>
            <a:r>
              <a:rPr lang="en-US" sz="2000" dirty="0" smtClean="0"/>
              <a:t> и </a:t>
            </a:r>
            <a:r>
              <a:rPr lang="en-US" sz="2000" dirty="0" err="1" smtClean="0"/>
              <a:t>колико</a:t>
            </a:r>
            <a:r>
              <a:rPr lang="en-US" sz="2000" dirty="0" smtClean="0"/>
              <a:t> </a:t>
            </a:r>
            <a:r>
              <a:rPr lang="en-US" sz="2000" dirty="0" err="1" smtClean="0"/>
              <a:t>се</a:t>
            </a:r>
            <a:r>
              <a:rPr lang="en-US" sz="2000" dirty="0" smtClean="0"/>
              <a:t> </a:t>
            </a:r>
            <a:r>
              <a:rPr lang="en-US" sz="2000" dirty="0" err="1" smtClean="0"/>
              <a:t>на</a:t>
            </a:r>
            <a:r>
              <a:rPr lang="en-US" sz="2000" dirty="0" smtClean="0"/>
              <a:t> </a:t>
            </a:r>
            <a:r>
              <a:rPr lang="en-US" sz="2000" dirty="0" err="1" smtClean="0"/>
              <a:t>ту</a:t>
            </a:r>
            <a:r>
              <a:rPr lang="en-US" sz="2000" dirty="0" smtClean="0"/>
              <a:t> </a:t>
            </a:r>
            <a:r>
              <a:rPr lang="en-US" sz="2000" dirty="0" err="1" smtClean="0"/>
              <a:t>помоћ</a:t>
            </a:r>
            <a:r>
              <a:rPr lang="en-US" sz="2000" dirty="0" smtClean="0"/>
              <a:t> </a:t>
            </a:r>
            <a:r>
              <a:rPr lang="en-US" sz="2000" dirty="0" err="1" smtClean="0"/>
              <a:t>може</a:t>
            </a:r>
            <a:r>
              <a:rPr lang="en-US" sz="2000" dirty="0" smtClean="0"/>
              <a:t> </a:t>
            </a:r>
            <a:r>
              <a:rPr lang="en-US" sz="2000" dirty="0" err="1" smtClean="0"/>
              <a:t>рачунати</a:t>
            </a:r>
            <a:r>
              <a:rPr lang="en-US" sz="2000" dirty="0" smtClean="0"/>
              <a:t>. </a:t>
            </a:r>
            <a:r>
              <a:rPr lang="en-US" sz="2000" dirty="0" err="1" smtClean="0"/>
              <a:t>Они</a:t>
            </a:r>
            <a:r>
              <a:rPr lang="en-US" sz="2000" dirty="0" smtClean="0"/>
              <a:t> </a:t>
            </a:r>
            <a:r>
              <a:rPr lang="en-US" sz="2000" dirty="0" err="1" smtClean="0"/>
              <a:t>су</a:t>
            </a:r>
            <a:r>
              <a:rPr lang="en-US" sz="2000" dirty="0" smtClean="0"/>
              <a:t> </a:t>
            </a:r>
            <a:r>
              <a:rPr lang="en-US" sz="2000" dirty="0" err="1" smtClean="0"/>
              <a:t>веровали</a:t>
            </a:r>
            <a:r>
              <a:rPr lang="en-US" sz="2000" dirty="0" smtClean="0"/>
              <a:t> у </a:t>
            </a:r>
            <a:r>
              <a:rPr lang="en-US" sz="2000" dirty="0" err="1" smtClean="0"/>
              <a:t>добру</a:t>
            </a:r>
            <a:r>
              <a:rPr lang="en-US" sz="2000" dirty="0" smtClean="0"/>
              <a:t> </a:t>
            </a:r>
            <a:r>
              <a:rPr lang="en-US" sz="2000" dirty="0" err="1" smtClean="0"/>
              <a:t>вољу</a:t>
            </a:r>
            <a:r>
              <a:rPr lang="en-US" sz="2000" dirty="0" smtClean="0"/>
              <a:t> </a:t>
            </a:r>
            <a:r>
              <a:rPr lang="en-US" sz="2000" dirty="0" err="1" smtClean="0"/>
              <a:t>Русије</a:t>
            </a:r>
            <a:r>
              <a:rPr lang="en-US" sz="2000" dirty="0" smtClean="0"/>
              <a:t>, </a:t>
            </a:r>
            <a:r>
              <a:rPr lang="en-US" sz="2000" dirty="0" err="1" smtClean="0"/>
              <a:t>али</a:t>
            </a:r>
            <a:r>
              <a:rPr lang="en-US" sz="2000" dirty="0" smtClean="0"/>
              <a:t> </a:t>
            </a:r>
            <a:r>
              <a:rPr lang="en-US" sz="2000" dirty="0" err="1" smtClean="0"/>
              <a:t>су</a:t>
            </a:r>
            <a:r>
              <a:rPr lang="en-US" sz="2000" dirty="0" smtClean="0"/>
              <a:t> </a:t>
            </a:r>
            <a:r>
              <a:rPr lang="en-US" sz="2000" dirty="0" err="1" smtClean="0"/>
              <a:t>сумњали</a:t>
            </a:r>
            <a:r>
              <a:rPr lang="en-US" sz="2000" dirty="0" smtClean="0"/>
              <a:t> у </a:t>
            </a:r>
            <a:r>
              <a:rPr lang="en-US" sz="2000" dirty="0" err="1" smtClean="0"/>
              <a:t>њену</a:t>
            </a:r>
            <a:r>
              <a:rPr lang="en-US" sz="2000" dirty="0" smtClean="0"/>
              <a:t> </a:t>
            </a:r>
            <a:r>
              <a:rPr lang="en-US" sz="2000" dirty="0" err="1" smtClean="0"/>
              <a:t>способност</a:t>
            </a:r>
            <a:r>
              <a:rPr lang="en-US" sz="2000" dirty="0" smtClean="0"/>
              <a:t>. </a:t>
            </a:r>
            <a:r>
              <a:rPr lang="en-US" sz="2000" dirty="0" err="1" smtClean="0"/>
              <a:t>Руска</a:t>
            </a:r>
            <a:r>
              <a:rPr lang="en-US" sz="2000" dirty="0" smtClean="0"/>
              <a:t> </a:t>
            </a:r>
            <a:r>
              <a:rPr lang="en-US" sz="2000" dirty="0" err="1" smtClean="0"/>
              <a:t>помоћ</a:t>
            </a:r>
            <a:r>
              <a:rPr lang="en-US" sz="2000" dirty="0" smtClean="0"/>
              <a:t> </a:t>
            </a:r>
            <a:r>
              <a:rPr lang="en-US" sz="2000" dirty="0" err="1" smtClean="0"/>
              <a:t>Бугарској</a:t>
            </a:r>
            <a:r>
              <a:rPr lang="en-US" sz="2000" dirty="0" smtClean="0"/>
              <a:t> у </a:t>
            </a:r>
            <a:r>
              <a:rPr lang="en-US" sz="2000" dirty="0" err="1" smtClean="0"/>
              <a:t>анексионој</a:t>
            </a:r>
            <a:r>
              <a:rPr lang="en-US" sz="2000" dirty="0" smtClean="0"/>
              <a:t> </a:t>
            </a:r>
            <a:r>
              <a:rPr lang="en-US" sz="2000" dirty="0" err="1" smtClean="0"/>
              <a:t>кризи</a:t>
            </a:r>
            <a:r>
              <a:rPr lang="en-US" sz="2000" dirty="0" smtClean="0"/>
              <a:t> </a:t>
            </a:r>
            <a:r>
              <a:rPr lang="en-US" sz="2000" dirty="0" err="1" smtClean="0"/>
              <a:t>изазвала</a:t>
            </a:r>
            <a:r>
              <a:rPr lang="en-US" sz="2000" dirty="0" smtClean="0"/>
              <a:t> </a:t>
            </a:r>
            <a:r>
              <a:rPr lang="en-US" sz="2000" dirty="0" err="1" smtClean="0"/>
              <a:t>је</a:t>
            </a:r>
            <a:r>
              <a:rPr lang="en-US" sz="2000" dirty="0" smtClean="0"/>
              <a:t> </a:t>
            </a:r>
            <a:r>
              <a:rPr lang="en-US" sz="2000" dirty="0" err="1" smtClean="0"/>
              <a:t>нарочито</a:t>
            </a:r>
            <a:r>
              <a:rPr lang="en-US" sz="2000" dirty="0" smtClean="0"/>
              <a:t> </a:t>
            </a:r>
            <a:r>
              <a:rPr lang="en-US" sz="2000" dirty="0" err="1" smtClean="0"/>
              <a:t>велико</a:t>
            </a:r>
            <a:r>
              <a:rPr lang="en-US" sz="2000" dirty="0" smtClean="0"/>
              <a:t> </a:t>
            </a:r>
            <a:r>
              <a:rPr lang="en-US" sz="2000" dirty="0" err="1" smtClean="0"/>
              <a:t>разочарање</a:t>
            </a:r>
            <a:r>
              <a:rPr lang="en-US" sz="2000" dirty="0" smtClean="0"/>
              <a:t>.</a:t>
            </a:r>
          </a:p>
          <a:p>
            <a:pPr algn="just"/>
            <a:endParaRPr lang="en-US" sz="2000" dirty="0" smtClean="0"/>
          </a:p>
          <a:p>
            <a:pPr algn="just"/>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2455</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ИСТОРИЈА ДИПЛОМАТИЈЕ 8</vt:lpstr>
      <vt:lpstr>АНЕКСИОНА КРИЗА </vt:lpstr>
      <vt:lpstr>АНЕКСИОНА КРИЗА </vt:lpstr>
      <vt:lpstr>АНЕКСИОНА КРИЗА </vt:lpstr>
      <vt:lpstr>АНЕКСИОНА КРИЗА </vt:lpstr>
      <vt:lpstr>АНЕКСИОНА КРИЗА</vt:lpstr>
      <vt:lpstr>АНЕКСИОНА КРИЗА</vt:lpstr>
      <vt:lpstr>БОРБА ЗА БАЛКАНСКИ САВЕЗ</vt:lpstr>
      <vt:lpstr>БОРБА ЗА БАЛКАНСКИ САВЕЗ</vt:lpstr>
      <vt:lpstr>БОРБА ЗА БАЛКАНСКИ САВЕЗ</vt:lpstr>
      <vt:lpstr>БОРБА ЗА БАЛКАНСКИ САВЕЗ</vt:lpstr>
      <vt:lpstr> </vt:lpstr>
      <vt:lpstr>БОРБА ЗА БАЛКАНСКИ САВЕЗ </vt:lpstr>
      <vt:lpstr>БОРБА ЗА БАЛКАНСКИ САВЕЗ </vt:lpstr>
      <vt:lpstr>БОРБА ЗА БАЛКАНСКИ САВЕЗ </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ДИПЛОМАТИЈЕ</dc:title>
  <dc:creator>Zoran</dc:creator>
  <cp:lastModifiedBy>Zoran</cp:lastModifiedBy>
  <cp:revision>149</cp:revision>
  <dcterms:created xsi:type="dcterms:W3CDTF">2020-11-01T17:11:45Z</dcterms:created>
  <dcterms:modified xsi:type="dcterms:W3CDTF">2020-12-18T19:49:24Z</dcterms:modified>
</cp:coreProperties>
</file>