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2" r:id="rId5"/>
    <p:sldId id="261" r:id="rId6"/>
    <p:sldId id="257" r:id="rId7"/>
    <p:sldId id="258" r:id="rId8"/>
    <p:sldId id="259" r:id="rId9"/>
    <p:sldId id="267" r:id="rId10"/>
    <p:sldId id="260" r:id="rId11"/>
    <p:sldId id="263" r:id="rId12"/>
    <p:sldId id="264" r:id="rId13"/>
    <p:sldId id="265" r:id="rId14"/>
    <p:sldId id="266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1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AA99-63E7-4484-B715-DD33FF7A24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2C03-5588-4CE5-96A6-5B4459B7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ИСТОРИЈА ДИПЛОМАТИЈЕ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     </a:t>
            </a:r>
            <a:r>
              <a:rPr lang="sr-Cyrl-RS" dirty="0" smtClean="0"/>
              <a:t>И</a:t>
            </a:r>
            <a:r>
              <a:rPr lang="en-US" dirty="0" smtClean="0"/>
              <a:t>з </a:t>
            </a:r>
            <a:r>
              <a:rPr lang="en-US" dirty="0" err="1" smtClean="0"/>
              <a:t>ћорсокака</a:t>
            </a:r>
            <a:r>
              <a:rPr lang="en-US" dirty="0" smtClean="0"/>
              <a:t> у </a:t>
            </a:r>
            <a:r>
              <a:rPr lang="en-US" dirty="0" err="1" smtClean="0"/>
              <a:t>коме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јуна</a:t>
            </a:r>
            <a:r>
              <a:rPr lang="en-US" dirty="0" smtClean="0"/>
              <a:t> 1915. </a:t>
            </a:r>
            <a:r>
              <a:rPr lang="en-US" dirty="0" err="1" smtClean="0"/>
              <a:t>год</a:t>
            </a:r>
            <a:r>
              <a:rPr lang="en-US" dirty="0" smtClean="0"/>
              <a:t>. </a:t>
            </a:r>
            <a:r>
              <a:rPr lang="en-US" dirty="0" err="1" smtClean="0"/>
              <a:t>нашли</a:t>
            </a:r>
            <a:r>
              <a:rPr lang="en-US" dirty="0" smtClean="0"/>
              <a:t> </a:t>
            </a:r>
            <a:r>
              <a:rPr lang="en-US" dirty="0" err="1" smtClean="0"/>
              <a:t>представници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Антанте</a:t>
            </a:r>
            <a:r>
              <a:rPr lang="en-US" dirty="0" smtClean="0"/>
              <a:t> </a:t>
            </a:r>
            <a:r>
              <a:rPr lang="en-US" dirty="0" err="1" smtClean="0"/>
              <a:t>покушали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извуку</a:t>
            </a:r>
            <a:r>
              <a:rPr lang="en-US" dirty="0" smtClean="0"/>
              <a:t> </a:t>
            </a:r>
            <a:r>
              <a:rPr lang="en-US" dirty="0" err="1" smtClean="0"/>
              <a:t>појачаним</a:t>
            </a:r>
            <a:r>
              <a:rPr lang="en-US" dirty="0" smtClean="0"/>
              <a:t> </a:t>
            </a:r>
            <a:r>
              <a:rPr lang="en-US" dirty="0" err="1" smtClean="0"/>
              <a:t>притиском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Србију</a:t>
            </a:r>
            <a:r>
              <a:rPr lang="en-US" dirty="0" smtClean="0"/>
              <a:t>. </a:t>
            </a:r>
            <a:r>
              <a:rPr lang="en-US" dirty="0" err="1" smtClean="0"/>
              <a:t>Најзад</a:t>
            </a:r>
            <a:r>
              <a:rPr lang="en-US" dirty="0" smtClean="0"/>
              <a:t> 16. </a:t>
            </a:r>
            <a:r>
              <a:rPr lang="en-US" dirty="0" err="1" smtClean="0"/>
              <a:t>августа</a:t>
            </a:r>
            <a:r>
              <a:rPr lang="en-US" dirty="0" smtClean="0"/>
              <a:t> 1915.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четири</a:t>
            </a:r>
            <a:r>
              <a:rPr lang="en-US" dirty="0" smtClean="0"/>
              <a:t> </a:t>
            </a:r>
            <a:r>
              <a:rPr lang="en-US" dirty="0" err="1" smtClean="0"/>
              <a:t>посланика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Антанте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предали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Пашићу</a:t>
            </a:r>
            <a:r>
              <a:rPr lang="en-US" dirty="0" smtClean="0"/>
              <a:t> </a:t>
            </a:r>
            <a:r>
              <a:rPr lang="en-US" dirty="0" err="1" smtClean="0"/>
              <a:t>ноту</a:t>
            </a:r>
            <a:r>
              <a:rPr lang="en-US" dirty="0" smtClean="0"/>
              <a:t> </a:t>
            </a:r>
            <a:r>
              <a:rPr lang="en-US" dirty="0" err="1" smtClean="0"/>
              <a:t>којом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тражили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Србија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завршетку</a:t>
            </a:r>
            <a:r>
              <a:rPr lang="en-US" dirty="0" smtClean="0"/>
              <a:t> </a:t>
            </a:r>
            <a:r>
              <a:rPr lang="en-US" dirty="0" err="1" smtClean="0"/>
              <a:t>рата</a:t>
            </a:r>
            <a:r>
              <a:rPr lang="en-US" dirty="0" smtClean="0"/>
              <a:t> </a:t>
            </a:r>
            <a:r>
              <a:rPr lang="en-US" dirty="0" err="1" smtClean="0"/>
              <a:t>уступи</a:t>
            </a:r>
            <a:r>
              <a:rPr lang="en-US" dirty="0" smtClean="0"/>
              <a:t> </a:t>
            </a:r>
            <a:r>
              <a:rPr lang="en-US" dirty="0" err="1" smtClean="0"/>
              <a:t>Бугарској</a:t>
            </a:r>
            <a:r>
              <a:rPr lang="en-US" dirty="0" smtClean="0"/>
              <a:t> “ </a:t>
            </a:r>
            <a:r>
              <a:rPr lang="en-US" dirty="0" err="1" smtClean="0"/>
              <a:t>неспорну</a:t>
            </a:r>
            <a:r>
              <a:rPr lang="en-US" dirty="0" smtClean="0"/>
              <a:t> </a:t>
            </a:r>
            <a:r>
              <a:rPr lang="en-US" dirty="0" err="1" smtClean="0"/>
              <a:t>зону</a:t>
            </a:r>
            <a:r>
              <a:rPr lang="en-US" dirty="0" smtClean="0"/>
              <a:t>“  у </a:t>
            </a:r>
            <a:r>
              <a:rPr lang="en-US" dirty="0" err="1" smtClean="0"/>
              <a:t>вардарској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Бугарска</a:t>
            </a:r>
            <a:r>
              <a:rPr lang="en-US" dirty="0" smtClean="0"/>
              <a:t> </a:t>
            </a:r>
            <a:r>
              <a:rPr lang="en-US" dirty="0" err="1" smtClean="0"/>
              <a:t>пристане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војну</a:t>
            </a:r>
            <a:r>
              <a:rPr lang="en-US" dirty="0" smtClean="0"/>
              <a:t> </a:t>
            </a:r>
            <a:r>
              <a:rPr lang="en-US" dirty="0" err="1" smtClean="0"/>
              <a:t>сарадњу</a:t>
            </a:r>
            <a:r>
              <a:rPr lang="en-US" dirty="0" smtClean="0"/>
              <a:t>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узврат</a:t>
            </a:r>
            <a:r>
              <a:rPr lang="en-US" dirty="0" smtClean="0"/>
              <a:t> </a:t>
            </a:r>
            <a:r>
              <a:rPr lang="en-US" dirty="0" err="1" smtClean="0"/>
              <a:t>савезници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спремни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ангажују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Србија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закључењу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 </a:t>
            </a:r>
            <a:r>
              <a:rPr lang="en-US" dirty="0" err="1" smtClean="0"/>
              <a:t>добије</a:t>
            </a:r>
            <a:r>
              <a:rPr lang="en-US" dirty="0" smtClean="0"/>
              <a:t> у </a:t>
            </a:r>
            <a:r>
              <a:rPr lang="en-US" dirty="0" err="1" smtClean="0"/>
              <a:t>Босни</a:t>
            </a:r>
            <a:r>
              <a:rPr lang="en-US" dirty="0" smtClean="0"/>
              <a:t> и </a:t>
            </a:r>
            <a:r>
              <a:rPr lang="en-US" dirty="0" err="1" smtClean="0"/>
              <a:t>Херцеговини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Јадранском</a:t>
            </a:r>
            <a:r>
              <a:rPr lang="en-US" dirty="0" smtClean="0"/>
              <a:t> </a:t>
            </a:r>
            <a:r>
              <a:rPr lang="en-US" dirty="0" err="1" smtClean="0"/>
              <a:t>мору</a:t>
            </a:r>
            <a:r>
              <a:rPr lang="en-US" dirty="0" smtClean="0"/>
              <a:t> и </a:t>
            </a:r>
            <a:r>
              <a:rPr lang="en-US" dirty="0" err="1" smtClean="0"/>
              <a:t>другде</a:t>
            </a:r>
            <a:r>
              <a:rPr lang="en-US" dirty="0" smtClean="0"/>
              <a:t> </a:t>
            </a:r>
            <a:r>
              <a:rPr lang="en-US" dirty="0" err="1" smtClean="0"/>
              <a:t>широке</a:t>
            </a:r>
            <a:r>
              <a:rPr lang="en-US" dirty="0" smtClean="0"/>
              <a:t> </a:t>
            </a:r>
            <a:r>
              <a:rPr lang="en-US" dirty="0" err="1" smtClean="0"/>
              <a:t>компензације</a:t>
            </a:r>
            <a:r>
              <a:rPr lang="en-US" dirty="0" smtClean="0"/>
              <a:t>.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неспорном</a:t>
            </a:r>
            <a:r>
              <a:rPr lang="en-US" dirty="0" smtClean="0"/>
              <a:t> </a:t>
            </a:r>
            <a:r>
              <a:rPr lang="en-US" dirty="0" err="1" smtClean="0"/>
              <a:t>зоном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подразумевало</a:t>
            </a:r>
            <a:r>
              <a:rPr lang="en-US" dirty="0" smtClean="0"/>
              <a:t> </a:t>
            </a:r>
            <a:r>
              <a:rPr lang="en-US" dirty="0" err="1" smtClean="0"/>
              <a:t>бугарски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тзв</a:t>
            </a:r>
            <a:r>
              <a:rPr lang="en-US" dirty="0" smtClean="0"/>
              <a:t>. </a:t>
            </a:r>
            <a:r>
              <a:rPr lang="en-US" dirty="0" err="1" smtClean="0"/>
              <a:t>спорне</a:t>
            </a:r>
            <a:r>
              <a:rPr lang="en-US" dirty="0" smtClean="0"/>
              <a:t> </a:t>
            </a:r>
            <a:r>
              <a:rPr lang="en-US" dirty="0" err="1" smtClean="0"/>
              <a:t>територије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уговора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1912. </a:t>
            </a:r>
            <a:r>
              <a:rPr lang="en-US" dirty="0" err="1" smtClean="0"/>
              <a:t>год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Дипломатија Србије и великих сила ратних година1914-15.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Cyrl-CS" sz="1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 smtClean="0"/>
              <a:t>Српска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влада</a:t>
            </a:r>
            <a:r>
              <a:rPr lang="en-US" sz="1800" dirty="0" smtClean="0"/>
              <a:t> </a:t>
            </a:r>
            <a:r>
              <a:rPr lang="en-US" sz="1800" dirty="0" err="1" smtClean="0"/>
              <a:t>одговорила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1. </a:t>
            </a:r>
            <a:r>
              <a:rPr lang="en-US" sz="1800" dirty="0" err="1" smtClean="0"/>
              <a:t>септембра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одлучила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одазивајући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жељама</a:t>
            </a:r>
            <a:r>
              <a:rPr lang="en-US" sz="1800" dirty="0" smtClean="0"/>
              <a:t> </a:t>
            </a:r>
            <a:r>
              <a:rPr lang="en-US" sz="1800" dirty="0" err="1" smtClean="0"/>
              <a:t>удржених</a:t>
            </a:r>
            <a:r>
              <a:rPr lang="en-US" sz="1800" dirty="0" smtClean="0"/>
              <a:t> </a:t>
            </a:r>
            <a:r>
              <a:rPr lang="en-US" sz="1800" dirty="0" err="1" smtClean="0"/>
              <a:t>сила</a:t>
            </a:r>
            <a:r>
              <a:rPr lang="en-US" sz="1800" dirty="0" smtClean="0"/>
              <a:t> у </a:t>
            </a:r>
            <a:r>
              <a:rPr lang="en-US" sz="1800" dirty="0" err="1" smtClean="0"/>
              <a:t>начелу</a:t>
            </a:r>
            <a:r>
              <a:rPr lang="en-US" sz="1800" dirty="0" smtClean="0"/>
              <a:t> </a:t>
            </a:r>
            <a:r>
              <a:rPr lang="en-US" sz="1800" dirty="0" err="1" smtClean="0"/>
              <a:t>уступи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територије</a:t>
            </a:r>
            <a:r>
              <a:rPr lang="en-US" sz="1800" dirty="0" smtClean="0"/>
              <a:t> у </a:t>
            </a:r>
            <a:r>
              <a:rPr lang="en-US" sz="1800" dirty="0" err="1" smtClean="0"/>
              <a:t>вардарској</a:t>
            </a:r>
            <a:r>
              <a:rPr lang="en-US" sz="1800" dirty="0" smtClean="0"/>
              <a:t> </a:t>
            </a:r>
            <a:r>
              <a:rPr lang="en-US" sz="1800" dirty="0" err="1" smtClean="0"/>
              <a:t>области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до</a:t>
            </a:r>
            <a:r>
              <a:rPr lang="en-US" sz="1800" dirty="0" smtClean="0"/>
              <a:t> </a:t>
            </a:r>
            <a:r>
              <a:rPr lang="en-US" sz="1800" dirty="0" err="1" smtClean="0"/>
              <a:t>линије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српско</a:t>
            </a:r>
            <a:r>
              <a:rPr lang="en-US" sz="1800" dirty="0" smtClean="0"/>
              <a:t> – </a:t>
            </a:r>
            <a:r>
              <a:rPr lang="en-US" sz="1800" dirty="0" err="1" smtClean="0"/>
              <a:t>бугарског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уговора</a:t>
            </a:r>
            <a:r>
              <a:rPr lang="en-US" sz="1800" dirty="0" smtClean="0"/>
              <a:t> </a:t>
            </a:r>
            <a:r>
              <a:rPr lang="en-US" sz="1800" dirty="0" err="1" smtClean="0"/>
              <a:t>из</a:t>
            </a:r>
            <a:r>
              <a:rPr lang="en-US" sz="1800" dirty="0" smtClean="0"/>
              <a:t> 1912. </a:t>
            </a:r>
            <a:r>
              <a:rPr lang="en-US" sz="1800" dirty="0" err="1" smtClean="0"/>
              <a:t>год</a:t>
            </a:r>
            <a:r>
              <a:rPr lang="en-US" sz="1800" dirty="0" smtClean="0"/>
              <a:t>. </a:t>
            </a:r>
            <a:r>
              <a:rPr lang="en-US" sz="1800" dirty="0" err="1" smtClean="0"/>
              <a:t>уз</a:t>
            </a:r>
            <a:r>
              <a:rPr lang="en-US" sz="1800" dirty="0" smtClean="0"/>
              <a:t> </a:t>
            </a:r>
            <a:r>
              <a:rPr lang="en-US" sz="1800" dirty="0" err="1" smtClean="0"/>
              <a:t>неке</a:t>
            </a:r>
            <a:r>
              <a:rPr lang="en-US" sz="1800" dirty="0" smtClean="0"/>
              <a:t> </a:t>
            </a:r>
            <a:r>
              <a:rPr lang="en-US" sz="1800" dirty="0" err="1" smtClean="0"/>
              <a:t>резерве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које</a:t>
            </a:r>
            <a:r>
              <a:rPr lang="en-US" sz="1800" dirty="0" smtClean="0"/>
              <a:t> </a:t>
            </a:r>
            <a:r>
              <a:rPr lang="en-US" sz="1800" dirty="0" err="1" smtClean="0"/>
              <a:t>су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односиле</a:t>
            </a:r>
            <a:r>
              <a:rPr lang="en-US" sz="1800" dirty="0" smtClean="0"/>
              <a:t> </a:t>
            </a:r>
            <a:r>
              <a:rPr lang="en-US" sz="1800" dirty="0" err="1" smtClean="0"/>
              <a:t>углавном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Скопље</a:t>
            </a:r>
            <a:r>
              <a:rPr lang="en-US" sz="1800" dirty="0" smtClean="0"/>
              <a:t> , </a:t>
            </a:r>
            <a:r>
              <a:rPr lang="en-US" sz="1800" dirty="0" err="1" smtClean="0"/>
              <a:t>Прилеп</a:t>
            </a:r>
            <a:r>
              <a:rPr lang="en-US" sz="1800" dirty="0" smtClean="0"/>
              <a:t> и </a:t>
            </a:r>
            <a:r>
              <a:rPr lang="en-US" sz="1800" dirty="0" err="1" smtClean="0"/>
              <a:t>границу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en-US" sz="1800" dirty="0" err="1" smtClean="0"/>
              <a:t>Грчком</a:t>
            </a:r>
            <a:r>
              <a:rPr lang="en-US" sz="1800" dirty="0" smtClean="0"/>
              <a:t>, </a:t>
            </a:r>
            <a:r>
              <a:rPr lang="en-US" sz="1800" dirty="0" err="1" smtClean="0"/>
              <a:t>односно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територије</a:t>
            </a:r>
            <a:r>
              <a:rPr lang="en-US" sz="1800" dirty="0" smtClean="0"/>
              <a:t> у </a:t>
            </a:r>
            <a:r>
              <a:rPr lang="en-US" sz="1800" dirty="0" err="1" smtClean="0"/>
              <a:t>вардарској</a:t>
            </a:r>
            <a:r>
              <a:rPr lang="en-US" sz="1800" dirty="0" smtClean="0"/>
              <a:t> </a:t>
            </a:r>
            <a:r>
              <a:rPr lang="en-US" sz="1800" dirty="0" err="1" smtClean="0"/>
              <a:t>долини</a:t>
            </a:r>
            <a:r>
              <a:rPr lang="en-US" sz="1800" dirty="0" smtClean="0"/>
              <a:t>. </a:t>
            </a:r>
            <a:r>
              <a:rPr lang="en-US" sz="1800" dirty="0" err="1" smtClean="0"/>
              <a:t>Такође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Србија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тражила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уз</a:t>
            </a:r>
            <a:r>
              <a:rPr lang="en-US" sz="1800" dirty="0" smtClean="0"/>
              <a:t> </a:t>
            </a:r>
            <a:r>
              <a:rPr lang="en-US" sz="1800" dirty="0" err="1" smtClean="0"/>
              <a:t>све</a:t>
            </a:r>
            <a:r>
              <a:rPr lang="en-US" sz="1800" dirty="0" smtClean="0"/>
              <a:t> </a:t>
            </a:r>
            <a:r>
              <a:rPr lang="en-US" sz="1800" dirty="0" err="1" smtClean="0"/>
              <a:t>оно</a:t>
            </a:r>
            <a:r>
              <a:rPr lang="en-US" sz="1800" dirty="0" smtClean="0"/>
              <a:t> </a:t>
            </a:r>
            <a:r>
              <a:rPr lang="en-US" sz="1800" dirty="0" err="1" smtClean="0"/>
              <a:t>што</a:t>
            </a:r>
            <a:r>
              <a:rPr lang="en-US" sz="1800" dirty="0" smtClean="0"/>
              <a:t> </a:t>
            </a:r>
            <a:r>
              <a:rPr lang="en-US" sz="1800" dirty="0" err="1" smtClean="0"/>
              <a:t>су</a:t>
            </a:r>
            <a:r>
              <a:rPr lang="en-US" sz="1800" dirty="0" smtClean="0"/>
              <a:t> </a:t>
            </a:r>
            <a:r>
              <a:rPr lang="en-US" sz="1800" dirty="0" err="1" smtClean="0"/>
              <a:t>савезнице</a:t>
            </a:r>
            <a:r>
              <a:rPr lang="en-US" sz="1800" dirty="0" smtClean="0"/>
              <a:t> </a:t>
            </a:r>
            <a:r>
              <a:rPr lang="en-US" sz="1800" dirty="0" err="1" smtClean="0"/>
              <a:t>обећале</a:t>
            </a:r>
            <a:r>
              <a:rPr lang="en-US" sz="1800" dirty="0" smtClean="0"/>
              <a:t> у </a:t>
            </a:r>
            <a:r>
              <a:rPr lang="en-US" sz="1800" dirty="0" err="1" smtClean="0"/>
              <a:t>ноти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16. </a:t>
            </a:r>
            <a:r>
              <a:rPr lang="en-US" sz="1800" dirty="0" err="1" smtClean="0"/>
              <a:t>августа</a:t>
            </a:r>
            <a:r>
              <a:rPr lang="en-US" sz="1800" dirty="0" smtClean="0"/>
              <a:t> и </a:t>
            </a:r>
            <a:r>
              <a:rPr lang="en-US" sz="1800" i="1" dirty="0" smtClean="0"/>
              <a:t>„</a:t>
            </a:r>
            <a:r>
              <a:rPr lang="en-US" sz="1800" i="1" dirty="0" err="1" smtClean="0"/>
              <a:t>формално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обећање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Савезничких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сила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да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ће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Хрватска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Ријеком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бити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уједињена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Србијом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да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ће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Словеначке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области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бити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ослобођене</a:t>
            </a:r>
            <a:r>
              <a:rPr lang="en-US" sz="1800" i="1" dirty="0" smtClean="0"/>
              <a:t> и </a:t>
            </a:r>
            <a:r>
              <a:rPr lang="en-US" sz="1800" i="1" dirty="0" err="1" smtClean="0"/>
              <a:t>добити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право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да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слободно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располажу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својом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судбином</a:t>
            </a:r>
            <a:r>
              <a:rPr lang="en-US" sz="1800" i="1" dirty="0" smtClean="0"/>
              <a:t> и </a:t>
            </a:r>
            <a:r>
              <a:rPr lang="en-US" sz="1800" i="1" dirty="0" err="1" smtClean="0"/>
              <a:t>да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ће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бити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сједињен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Србијом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западни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део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Баната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који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је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апсолутно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нужан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за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заштиту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престонице</a:t>
            </a:r>
            <a:r>
              <a:rPr lang="en-US" sz="1800" i="1" dirty="0" smtClean="0"/>
              <a:t> и </a:t>
            </a:r>
            <a:r>
              <a:rPr lang="en-US" sz="1800" i="1" dirty="0" err="1" smtClean="0"/>
              <a:t>долину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Мораве</a:t>
            </a:r>
            <a:r>
              <a:rPr lang="en-US" sz="1800" i="1" dirty="0" smtClean="0"/>
              <a:t>“</a:t>
            </a:r>
            <a:r>
              <a:rPr lang="en-US" sz="1800" dirty="0" smtClean="0"/>
              <a:t>.</a:t>
            </a:r>
            <a:r>
              <a:rPr lang="en-US" sz="1800" baseline="30000" dirty="0" smtClean="0"/>
              <a:t> </a:t>
            </a:r>
            <a:r>
              <a:rPr lang="en-US" sz="1800" dirty="0" err="1" smtClean="0"/>
              <a:t>Такође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Србија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затражила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буде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призната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r>
              <a:rPr lang="en-US" sz="1800" dirty="0" smtClean="0"/>
              <a:t> </a:t>
            </a:r>
            <a:r>
              <a:rPr lang="en-US" sz="1800" dirty="0" err="1" smtClean="0"/>
              <a:t>савезник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правом</a:t>
            </a:r>
            <a:r>
              <a:rPr lang="en-US" sz="1800" dirty="0" smtClean="0"/>
              <a:t> </a:t>
            </a:r>
            <a:r>
              <a:rPr lang="en-US" sz="1800" dirty="0" err="1" smtClean="0"/>
              <a:t>гласа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приликом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закључења</a:t>
            </a:r>
            <a:r>
              <a:rPr lang="en-US" sz="1800" dirty="0" smtClean="0"/>
              <a:t> </a:t>
            </a:r>
            <a:r>
              <a:rPr lang="en-US" sz="1800" dirty="0" err="1" smtClean="0"/>
              <a:t>мира</a:t>
            </a:r>
            <a:r>
              <a:rPr lang="en-US" sz="1800" dirty="0" smtClean="0"/>
              <a:t> </a:t>
            </a:r>
            <a:r>
              <a:rPr lang="en-US" sz="1800" dirty="0" err="1" smtClean="0"/>
              <a:t>ако</a:t>
            </a:r>
            <a:r>
              <a:rPr lang="en-US" sz="1800" dirty="0" smtClean="0"/>
              <a:t> </a:t>
            </a:r>
            <a:r>
              <a:rPr lang="en-US" sz="1800" dirty="0" err="1" smtClean="0"/>
              <a:t>га</a:t>
            </a:r>
            <a:r>
              <a:rPr lang="en-US" sz="1800" dirty="0" smtClean="0"/>
              <a:t> </a:t>
            </a:r>
            <a:r>
              <a:rPr lang="en-US" sz="1800" dirty="0" err="1" smtClean="0"/>
              <a:t>буде</a:t>
            </a:r>
            <a:r>
              <a:rPr lang="en-US" sz="1800" dirty="0" smtClean="0"/>
              <a:t>. </a:t>
            </a:r>
            <a:r>
              <a:rPr lang="en-US" sz="1800" dirty="0" err="1" smtClean="0"/>
              <a:t>Предаја</a:t>
            </a:r>
            <a:r>
              <a:rPr lang="en-US" sz="1800" dirty="0" smtClean="0"/>
              <a:t> </a:t>
            </a:r>
            <a:r>
              <a:rPr lang="en-US" sz="1800" dirty="0" err="1" smtClean="0"/>
              <a:t>дела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источно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Вардара</a:t>
            </a:r>
            <a:r>
              <a:rPr lang="en-US" sz="1800" dirty="0" smtClean="0"/>
              <a:t>, </a:t>
            </a:r>
            <a:r>
              <a:rPr lang="en-US" sz="1800" dirty="0" err="1" smtClean="0"/>
              <a:t>могла</a:t>
            </a:r>
            <a:r>
              <a:rPr lang="en-US" sz="1800" dirty="0" smtClean="0"/>
              <a:t> </a:t>
            </a:r>
            <a:r>
              <a:rPr lang="en-US" sz="1800" dirty="0" err="1" smtClean="0"/>
              <a:t>би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уследи</a:t>
            </a:r>
            <a:r>
              <a:rPr lang="en-US" sz="1800" dirty="0" smtClean="0"/>
              <a:t> </a:t>
            </a:r>
            <a:r>
              <a:rPr lang="en-US" sz="1800" dirty="0" err="1" smtClean="0"/>
              <a:t>тек</a:t>
            </a:r>
            <a:r>
              <a:rPr lang="en-US" sz="1800" dirty="0" smtClean="0"/>
              <a:t> </a:t>
            </a:r>
            <a:r>
              <a:rPr lang="en-US" sz="1800" dirty="0" err="1" smtClean="0"/>
              <a:t>пошто</a:t>
            </a:r>
            <a:r>
              <a:rPr lang="en-US" sz="1800" dirty="0" smtClean="0"/>
              <a:t> </a:t>
            </a:r>
            <a:r>
              <a:rPr lang="en-US" sz="1800" dirty="0" err="1" smtClean="0"/>
              <a:t>Србија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заузме</a:t>
            </a:r>
            <a:r>
              <a:rPr lang="en-US" sz="1800" dirty="0" smtClean="0"/>
              <a:t> </a:t>
            </a:r>
            <a:r>
              <a:rPr lang="en-US" sz="1800" dirty="0" err="1" smtClean="0"/>
              <a:t>нове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територије</a:t>
            </a:r>
            <a:r>
              <a:rPr lang="en-US" sz="1800" dirty="0" smtClean="0"/>
              <a:t>. </a:t>
            </a:r>
          </a:p>
          <a:p>
            <a:pPr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Дипломатија Србије и великих сила ратних година1914-15.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Овакав</a:t>
            </a:r>
            <a:r>
              <a:rPr lang="en-US" dirty="0" smtClean="0"/>
              <a:t> </a:t>
            </a:r>
            <a:r>
              <a:rPr lang="en-US" dirty="0" err="1" smtClean="0"/>
              <a:t>одговор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наишао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неповољан</a:t>
            </a:r>
            <a:r>
              <a:rPr lang="en-US" dirty="0" smtClean="0"/>
              <a:t> </a:t>
            </a:r>
            <a:r>
              <a:rPr lang="en-US" dirty="0" err="1" smtClean="0"/>
              <a:t>одјек</a:t>
            </a:r>
            <a:r>
              <a:rPr lang="en-US" dirty="0" smtClean="0"/>
              <a:t> у </a:t>
            </a:r>
            <a:r>
              <a:rPr lang="en-US" dirty="0" err="1" smtClean="0"/>
              <a:t>савезничкој</a:t>
            </a:r>
            <a:r>
              <a:rPr lang="en-US" dirty="0" smtClean="0"/>
              <a:t> </a:t>
            </a:r>
            <a:r>
              <a:rPr lang="en-US" dirty="0" err="1" smtClean="0"/>
              <a:t>дипломатији</a:t>
            </a:r>
            <a:r>
              <a:rPr lang="en-US" dirty="0" smtClean="0"/>
              <a:t>. </a:t>
            </a:r>
            <a:r>
              <a:rPr lang="en-US" dirty="0" err="1" smtClean="0"/>
              <a:t>Енглески</a:t>
            </a:r>
            <a:r>
              <a:rPr lang="en-US" dirty="0" smtClean="0"/>
              <a:t> </a:t>
            </a:r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предлагао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јави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одбијају</a:t>
            </a:r>
            <a:r>
              <a:rPr lang="en-US" dirty="0" smtClean="0"/>
              <a:t>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њени</a:t>
            </a:r>
            <a:r>
              <a:rPr lang="en-US" dirty="0" smtClean="0"/>
              <a:t> </a:t>
            </a:r>
            <a:r>
              <a:rPr lang="en-US" dirty="0" err="1" smtClean="0"/>
              <a:t>предлози</a:t>
            </a:r>
            <a:r>
              <a:rPr lang="en-US" dirty="0" smtClean="0"/>
              <a:t>, а </a:t>
            </a:r>
            <a:r>
              <a:rPr lang="en-US" dirty="0" err="1" smtClean="0"/>
              <a:t>Француски</a:t>
            </a:r>
            <a:r>
              <a:rPr lang="en-US" dirty="0" smtClean="0"/>
              <a:t> </a:t>
            </a:r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био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Пашићу</a:t>
            </a:r>
            <a:r>
              <a:rPr lang="en-US" dirty="0" smtClean="0"/>
              <a:t> </a:t>
            </a:r>
            <a:r>
              <a:rPr lang="en-US" dirty="0" err="1" smtClean="0"/>
              <a:t>јави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разматрају</a:t>
            </a:r>
            <a:r>
              <a:rPr lang="en-US" dirty="0" smtClean="0"/>
              <a:t> </a:t>
            </a:r>
            <a:r>
              <a:rPr lang="en-US" dirty="0" err="1" smtClean="0"/>
              <a:t>његов</a:t>
            </a:r>
            <a:r>
              <a:rPr lang="en-US" dirty="0" smtClean="0"/>
              <a:t> </a:t>
            </a:r>
            <a:r>
              <a:rPr lang="en-US" dirty="0" err="1" smtClean="0"/>
              <a:t>одговор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одмах</a:t>
            </a:r>
            <a:r>
              <a:rPr lang="en-US" dirty="0" smtClean="0"/>
              <a:t> </a:t>
            </a:r>
            <a:r>
              <a:rPr lang="en-US" dirty="0" err="1" smtClean="0"/>
              <a:t>замоли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сагласност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окупацију</a:t>
            </a:r>
            <a:r>
              <a:rPr lang="en-US" dirty="0" smtClean="0"/>
              <a:t> </a:t>
            </a:r>
            <a:r>
              <a:rPr lang="en-US" dirty="0" err="1" smtClean="0"/>
              <a:t>вардарске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. </a:t>
            </a:r>
            <a:r>
              <a:rPr lang="en-US" dirty="0" err="1" smtClean="0"/>
              <a:t>Руски</a:t>
            </a:r>
            <a:r>
              <a:rPr lang="en-US" dirty="0" smtClean="0"/>
              <a:t> </a:t>
            </a:r>
            <a:r>
              <a:rPr lang="en-US" dirty="0" err="1" smtClean="0"/>
              <a:t>представници</a:t>
            </a:r>
            <a:r>
              <a:rPr lang="en-US" dirty="0" smtClean="0"/>
              <a:t> а </a:t>
            </a:r>
            <a:r>
              <a:rPr lang="en-US" dirty="0" err="1" smtClean="0"/>
              <a:t>нарочито</a:t>
            </a:r>
            <a:r>
              <a:rPr lang="en-US" dirty="0" smtClean="0"/>
              <a:t> </a:t>
            </a:r>
            <a:r>
              <a:rPr lang="en-US" dirty="0" err="1" smtClean="0"/>
              <a:t>руски</a:t>
            </a:r>
            <a:r>
              <a:rPr lang="en-US" dirty="0" smtClean="0"/>
              <a:t> </a:t>
            </a:r>
            <a:r>
              <a:rPr lang="en-US" dirty="0" err="1" smtClean="0"/>
              <a:t>посланик</a:t>
            </a:r>
            <a:r>
              <a:rPr lang="en-US" dirty="0" smtClean="0"/>
              <a:t> у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кнез</a:t>
            </a:r>
            <a:r>
              <a:rPr lang="en-US" dirty="0" smtClean="0"/>
              <a:t> </a:t>
            </a:r>
            <a:r>
              <a:rPr lang="en-US" dirty="0" err="1" smtClean="0"/>
              <a:t>Трубецки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знатно</a:t>
            </a:r>
            <a:r>
              <a:rPr lang="en-US" dirty="0" smtClean="0"/>
              <a:t> </a:t>
            </a:r>
            <a:r>
              <a:rPr lang="en-US" dirty="0" err="1" smtClean="0"/>
              <a:t>блажи</a:t>
            </a:r>
            <a:r>
              <a:rPr lang="en-US" dirty="0" smtClean="0"/>
              <a:t>, </a:t>
            </a:r>
            <a:r>
              <a:rPr lang="en-US" dirty="0" err="1" smtClean="0"/>
              <a:t>настојећи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рачуна</a:t>
            </a:r>
            <a:r>
              <a:rPr lang="en-US" dirty="0" smtClean="0"/>
              <a:t> о </a:t>
            </a:r>
            <a:r>
              <a:rPr lang="en-US" dirty="0" err="1" smtClean="0"/>
              <a:t>тешкоћама</a:t>
            </a:r>
            <a:r>
              <a:rPr lang="en-US" dirty="0" smtClean="0"/>
              <a:t> и </a:t>
            </a:r>
            <a:r>
              <a:rPr lang="en-US" dirty="0" err="1" smtClean="0"/>
              <a:t>схватањима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. </a:t>
            </a:r>
            <a:r>
              <a:rPr lang="en-US" dirty="0" err="1" smtClean="0"/>
              <a:t>Трубецки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критиковао</a:t>
            </a:r>
            <a:r>
              <a:rPr lang="en-US" dirty="0" smtClean="0"/>
              <a:t> </a:t>
            </a:r>
            <a:r>
              <a:rPr lang="en-US" dirty="0" err="1" smtClean="0"/>
              <a:t>погрешну</a:t>
            </a:r>
            <a:r>
              <a:rPr lang="en-US" dirty="0" smtClean="0"/>
              <a:t> </a:t>
            </a:r>
            <a:r>
              <a:rPr lang="en-US" dirty="0" err="1" smtClean="0"/>
              <a:t>савезничку</a:t>
            </a:r>
            <a:r>
              <a:rPr lang="en-US" dirty="0" smtClean="0"/>
              <a:t>  </a:t>
            </a:r>
            <a:r>
              <a:rPr lang="en-US" dirty="0" err="1" smtClean="0"/>
              <a:t>политику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 </a:t>
            </a:r>
            <a:r>
              <a:rPr lang="en-US" dirty="0" err="1" smtClean="0"/>
              <a:t>Балкану</a:t>
            </a:r>
            <a:r>
              <a:rPr lang="en-US" dirty="0" smtClean="0"/>
              <a:t>.  </a:t>
            </a:r>
            <a:r>
              <a:rPr lang="en-US" dirty="0" err="1" smtClean="0"/>
              <a:t>Њена</a:t>
            </a:r>
            <a:r>
              <a:rPr lang="en-US" dirty="0" smtClean="0"/>
              <a:t> </a:t>
            </a:r>
            <a:r>
              <a:rPr lang="en-US" dirty="0" err="1" smtClean="0"/>
              <a:t>главна</a:t>
            </a:r>
            <a:r>
              <a:rPr lang="en-US" dirty="0" smtClean="0"/>
              <a:t>  </a:t>
            </a:r>
            <a:r>
              <a:rPr lang="en-US" dirty="0" err="1" smtClean="0"/>
              <a:t>грешка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балканске</a:t>
            </a:r>
            <a:r>
              <a:rPr lang="en-US" dirty="0" smtClean="0"/>
              <a:t>  </a:t>
            </a:r>
            <a:r>
              <a:rPr lang="en-US" dirty="0" err="1" smtClean="0"/>
              <a:t>земљепокушала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придобије</a:t>
            </a:r>
            <a:r>
              <a:rPr lang="en-US" dirty="0" smtClean="0"/>
              <a:t> </a:t>
            </a:r>
            <a:r>
              <a:rPr lang="en-US" dirty="0" err="1" smtClean="0"/>
              <a:t>појединачно</a:t>
            </a:r>
            <a:r>
              <a:rPr lang="en-US" dirty="0" smtClean="0"/>
              <a:t>: </a:t>
            </a:r>
            <a:r>
              <a:rPr lang="en-US" i="1" dirty="0" smtClean="0"/>
              <a:t>„</a:t>
            </a:r>
            <a:r>
              <a:rPr lang="en-US" i="1" dirty="0" err="1" smtClean="0"/>
              <a:t>ако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требало</a:t>
            </a:r>
            <a:r>
              <a:rPr lang="en-US" i="1" dirty="0" smtClean="0"/>
              <a:t> </a:t>
            </a:r>
            <a:r>
              <a:rPr lang="en-US" i="1" dirty="0" err="1" smtClean="0"/>
              <a:t>помоћи</a:t>
            </a:r>
            <a:r>
              <a:rPr lang="en-US" i="1" dirty="0" smtClean="0"/>
              <a:t> </a:t>
            </a:r>
            <a:r>
              <a:rPr lang="sr-Cyrl-RS" i="1" dirty="0" smtClean="0"/>
              <a:t>И</a:t>
            </a:r>
            <a:r>
              <a:rPr lang="en-US" i="1" dirty="0" err="1" smtClean="0"/>
              <a:t>талији</a:t>
            </a:r>
            <a:r>
              <a:rPr lang="en-US" i="1" dirty="0" smtClean="0"/>
              <a:t> – </a:t>
            </a:r>
            <a:r>
              <a:rPr lang="en-US" i="1" dirty="0" err="1" smtClean="0"/>
              <a:t>чинило</a:t>
            </a:r>
            <a:r>
              <a:rPr lang="en-US" i="1" dirty="0" smtClean="0"/>
              <a:t> </a:t>
            </a:r>
            <a:r>
              <a:rPr lang="en-US" i="1" dirty="0" err="1" smtClean="0"/>
              <a:t>се</a:t>
            </a:r>
            <a:r>
              <a:rPr lang="en-US" i="1" dirty="0" smtClean="0"/>
              <a:t> </a:t>
            </a:r>
            <a:r>
              <a:rPr lang="en-US" i="1" dirty="0" err="1" smtClean="0"/>
              <a:t>све</a:t>
            </a:r>
            <a:r>
              <a:rPr lang="en-US" i="1" dirty="0" smtClean="0"/>
              <a:t> </a:t>
            </a:r>
            <a:r>
              <a:rPr lang="en-US" i="1" dirty="0" err="1" smtClean="0"/>
              <a:t>ради</a:t>
            </a:r>
            <a:r>
              <a:rPr lang="en-US" i="1" dirty="0" smtClean="0"/>
              <a:t> </a:t>
            </a:r>
            <a:r>
              <a:rPr lang="en-US" i="1" dirty="0" err="1" smtClean="0"/>
              <a:t>тога</a:t>
            </a:r>
            <a:r>
              <a:rPr lang="en-US" i="1" dirty="0" smtClean="0"/>
              <a:t>, </a:t>
            </a:r>
            <a:r>
              <a:rPr lang="en-US" i="1" dirty="0" err="1" smtClean="0"/>
              <a:t>али</a:t>
            </a:r>
            <a:r>
              <a:rPr lang="en-US" i="1" dirty="0" smtClean="0"/>
              <a:t> </a:t>
            </a:r>
            <a:r>
              <a:rPr lang="en-US" i="1" dirty="0" err="1" smtClean="0"/>
              <a:t>без</a:t>
            </a:r>
            <a:r>
              <a:rPr lang="en-US" i="1" dirty="0" smtClean="0"/>
              <a:t> </a:t>
            </a:r>
            <a:r>
              <a:rPr lang="en-US" i="1" dirty="0" err="1" smtClean="0"/>
              <a:t>дужног</a:t>
            </a:r>
            <a:r>
              <a:rPr lang="en-US" i="1" dirty="0" smtClean="0"/>
              <a:t> </a:t>
            </a:r>
            <a:r>
              <a:rPr lang="en-US" i="1" dirty="0" err="1" smtClean="0"/>
              <a:t>усаглашавања</a:t>
            </a:r>
            <a:r>
              <a:rPr lang="en-US" i="1" dirty="0" smtClean="0"/>
              <a:t> </a:t>
            </a:r>
            <a:r>
              <a:rPr lang="en-US" i="1" dirty="0" err="1" smtClean="0"/>
              <a:t>са</a:t>
            </a:r>
            <a:r>
              <a:rPr lang="en-US" i="1" dirty="0" smtClean="0"/>
              <a:t> </a:t>
            </a:r>
            <a:r>
              <a:rPr lang="en-US" i="1" dirty="0" err="1" smtClean="0"/>
              <a:t>другим</a:t>
            </a:r>
            <a:r>
              <a:rPr lang="en-US" i="1" dirty="0" smtClean="0"/>
              <a:t> </a:t>
            </a:r>
            <a:r>
              <a:rPr lang="en-US" i="1" dirty="0" err="1" smtClean="0"/>
              <a:t>факторима</a:t>
            </a:r>
            <a:r>
              <a:rPr lang="en-US" i="1" dirty="0" smtClean="0"/>
              <a:t> </a:t>
            </a:r>
            <a:r>
              <a:rPr lang="en-US" i="1" dirty="0" err="1" smtClean="0"/>
              <a:t>као</a:t>
            </a:r>
            <a:r>
              <a:rPr lang="en-US" i="1" dirty="0" smtClean="0"/>
              <a:t> </a:t>
            </a:r>
            <a:r>
              <a:rPr lang="en-US" i="1" dirty="0" err="1" smtClean="0"/>
              <a:t>што</a:t>
            </a:r>
            <a:r>
              <a:rPr lang="en-US" i="1" dirty="0" smtClean="0"/>
              <a:t> </a:t>
            </a:r>
            <a:r>
              <a:rPr lang="en-US" i="1" dirty="0" err="1" smtClean="0"/>
              <a:t>су</a:t>
            </a:r>
            <a:r>
              <a:rPr lang="en-US" i="1" dirty="0" smtClean="0"/>
              <a:t> </a:t>
            </a:r>
            <a:r>
              <a:rPr lang="en-US" i="1" dirty="0" err="1" smtClean="0"/>
              <a:t>Србија</a:t>
            </a:r>
            <a:r>
              <a:rPr lang="en-US" i="1" dirty="0" smtClean="0"/>
              <a:t> и </a:t>
            </a:r>
            <a:r>
              <a:rPr lang="en-US" i="1" dirty="0" err="1" smtClean="0"/>
              <a:t>Грчка</a:t>
            </a:r>
            <a:r>
              <a:rPr lang="en-US" i="1" dirty="0" smtClean="0"/>
              <a:t>. </a:t>
            </a:r>
            <a:r>
              <a:rPr lang="en-US" i="1" dirty="0" err="1" smtClean="0"/>
              <a:t>Ако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требало</a:t>
            </a:r>
            <a:r>
              <a:rPr lang="en-US" i="1" dirty="0" smtClean="0"/>
              <a:t> </a:t>
            </a:r>
            <a:r>
              <a:rPr lang="en-US" i="1" dirty="0" err="1" smtClean="0"/>
              <a:t>помоћи</a:t>
            </a:r>
            <a:r>
              <a:rPr lang="en-US" i="1" dirty="0" smtClean="0"/>
              <a:t> </a:t>
            </a:r>
            <a:r>
              <a:rPr lang="en-US" i="1" dirty="0" err="1" smtClean="0"/>
              <a:t>Румунији</a:t>
            </a:r>
            <a:r>
              <a:rPr lang="en-US" i="1" dirty="0" smtClean="0"/>
              <a:t> – и </a:t>
            </a:r>
            <a:r>
              <a:rPr lang="en-US" i="1" dirty="0" err="1" smtClean="0"/>
              <a:t>њој</a:t>
            </a:r>
            <a:r>
              <a:rPr lang="en-US" i="1" dirty="0" smtClean="0"/>
              <a:t> </a:t>
            </a:r>
            <a:r>
              <a:rPr lang="en-US" i="1" dirty="0" err="1" smtClean="0"/>
              <a:t>се</a:t>
            </a:r>
            <a:r>
              <a:rPr lang="en-US" i="1" dirty="0" smtClean="0"/>
              <a:t> </a:t>
            </a:r>
            <a:r>
              <a:rPr lang="en-US" i="1" dirty="0" err="1" smtClean="0"/>
              <a:t>чинило</a:t>
            </a:r>
            <a:r>
              <a:rPr lang="en-US" i="1" dirty="0" smtClean="0"/>
              <a:t> </a:t>
            </a:r>
            <a:r>
              <a:rPr lang="en-US" i="1" dirty="0" err="1" smtClean="0"/>
              <a:t>као</a:t>
            </a:r>
            <a:r>
              <a:rPr lang="en-US" i="1" dirty="0" smtClean="0"/>
              <a:t> </a:t>
            </a:r>
            <a:r>
              <a:rPr lang="en-US" i="1" dirty="0" err="1" smtClean="0"/>
              <a:t>да</a:t>
            </a:r>
            <a:r>
              <a:rPr lang="en-US" i="1" dirty="0" smtClean="0"/>
              <a:t> </a:t>
            </a:r>
            <a:r>
              <a:rPr lang="en-US" i="1" dirty="0" err="1" smtClean="0"/>
              <a:t>Србија</a:t>
            </a:r>
            <a:r>
              <a:rPr lang="en-US" i="1" dirty="0" smtClean="0"/>
              <a:t> </a:t>
            </a:r>
            <a:r>
              <a:rPr lang="en-US" i="1" dirty="0" err="1" smtClean="0"/>
              <a:t>није</a:t>
            </a:r>
            <a:r>
              <a:rPr lang="en-US" i="1" dirty="0" smtClean="0"/>
              <a:t> </a:t>
            </a:r>
            <a:r>
              <a:rPr lang="en-US" i="1" dirty="0" err="1" smtClean="0"/>
              <a:t>постојала</a:t>
            </a:r>
            <a:r>
              <a:rPr lang="en-US" i="1" dirty="0" smtClean="0"/>
              <a:t>. </a:t>
            </a:r>
            <a:r>
              <a:rPr lang="en-US" i="1" dirty="0" err="1" smtClean="0"/>
              <a:t>Најзад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дошла</a:t>
            </a:r>
            <a:r>
              <a:rPr lang="en-US" i="1" dirty="0" smtClean="0"/>
              <a:t> </a:t>
            </a:r>
            <a:r>
              <a:rPr lang="en-US" i="1" dirty="0" err="1" smtClean="0"/>
              <a:t>на</a:t>
            </a:r>
            <a:r>
              <a:rPr lang="en-US" i="1" dirty="0" smtClean="0"/>
              <a:t> </a:t>
            </a:r>
            <a:r>
              <a:rPr lang="en-US" i="1" dirty="0" err="1" smtClean="0"/>
              <a:t>ред</a:t>
            </a:r>
            <a:r>
              <a:rPr lang="en-US" i="1" dirty="0" smtClean="0"/>
              <a:t> </a:t>
            </a:r>
            <a:r>
              <a:rPr lang="en-US" i="1" dirty="0" err="1" smtClean="0"/>
              <a:t>Бугарска</a:t>
            </a:r>
            <a:r>
              <a:rPr lang="en-US" i="1" dirty="0" smtClean="0"/>
              <a:t>. </a:t>
            </a:r>
            <a:r>
              <a:rPr lang="en-US" i="1" dirty="0" err="1" smtClean="0"/>
              <a:t>Ту</a:t>
            </a:r>
            <a:r>
              <a:rPr lang="en-US" i="1" dirty="0" smtClean="0"/>
              <a:t> </a:t>
            </a:r>
            <a:r>
              <a:rPr lang="en-US" i="1" dirty="0" err="1" smtClean="0"/>
              <a:t>си</a:t>
            </a:r>
            <a:r>
              <a:rPr lang="en-US" i="1" dirty="0" smtClean="0"/>
              <a:t> </a:t>
            </a:r>
            <a:r>
              <a:rPr lang="en-US" i="1" dirty="0" err="1" smtClean="0"/>
              <a:t>хтео</a:t>
            </a:r>
            <a:r>
              <a:rPr lang="en-US" i="1" dirty="0" smtClean="0"/>
              <a:t> – </a:t>
            </a:r>
            <a:r>
              <a:rPr lang="en-US" i="1" dirty="0" err="1" smtClean="0"/>
              <a:t>нехтео</a:t>
            </a:r>
            <a:r>
              <a:rPr lang="en-US" i="1" dirty="0" smtClean="0"/>
              <a:t>, </a:t>
            </a:r>
            <a:r>
              <a:rPr lang="en-US" i="1" dirty="0" err="1" smtClean="0"/>
              <a:t>морао</a:t>
            </a:r>
            <a:r>
              <a:rPr lang="en-US" i="1" dirty="0" smtClean="0"/>
              <a:t> </a:t>
            </a:r>
            <a:r>
              <a:rPr lang="en-US" i="1" dirty="0" err="1" smtClean="0"/>
              <a:t>да</a:t>
            </a:r>
            <a:r>
              <a:rPr lang="en-US" i="1" dirty="0" smtClean="0"/>
              <a:t> </a:t>
            </a:r>
            <a:r>
              <a:rPr lang="en-US" i="1" dirty="0" err="1" smtClean="0"/>
              <a:t>питаш</a:t>
            </a:r>
            <a:r>
              <a:rPr lang="en-US" i="1" dirty="0" smtClean="0"/>
              <a:t> </a:t>
            </a:r>
            <a:r>
              <a:rPr lang="en-US" i="1" dirty="0" err="1" smtClean="0"/>
              <a:t>Србију</a:t>
            </a:r>
            <a:r>
              <a:rPr lang="en-US" i="1" dirty="0" smtClean="0"/>
              <a:t> </a:t>
            </a:r>
            <a:r>
              <a:rPr lang="en-US" i="1" dirty="0" err="1" smtClean="0"/>
              <a:t>али</a:t>
            </a:r>
            <a:r>
              <a:rPr lang="en-US" i="1" dirty="0" smtClean="0"/>
              <a:t> </a:t>
            </a:r>
            <a:r>
              <a:rPr lang="en-US" i="1" dirty="0" err="1" smtClean="0"/>
              <a:t>се</a:t>
            </a:r>
            <a:r>
              <a:rPr lang="en-US" i="1" dirty="0" smtClean="0"/>
              <a:t> и </a:t>
            </a:r>
            <a:r>
              <a:rPr lang="en-US" i="1" dirty="0" err="1" smtClean="0"/>
              <a:t>овде</a:t>
            </a:r>
            <a:r>
              <a:rPr lang="en-US" i="1" dirty="0" smtClean="0"/>
              <a:t> </a:t>
            </a:r>
            <a:r>
              <a:rPr lang="en-US" i="1" dirty="0" err="1" smtClean="0"/>
              <a:t>чини</a:t>
            </a:r>
            <a:r>
              <a:rPr lang="en-US" i="1" dirty="0" smtClean="0"/>
              <a:t> </a:t>
            </a:r>
            <a:r>
              <a:rPr lang="en-US" i="1" dirty="0" err="1" smtClean="0"/>
              <a:t>ми</a:t>
            </a:r>
            <a:r>
              <a:rPr lang="en-US" i="1" dirty="0" smtClean="0"/>
              <a:t> </a:t>
            </a:r>
            <a:r>
              <a:rPr lang="en-US" i="1" dirty="0" err="1" smtClean="0"/>
              <a:t>се</a:t>
            </a:r>
            <a:r>
              <a:rPr lang="en-US" i="1" dirty="0" smtClean="0"/>
              <a:t> </a:t>
            </a:r>
            <a:r>
              <a:rPr lang="en-US" i="1" dirty="0" err="1" smtClean="0"/>
              <a:t>погрешно</a:t>
            </a:r>
            <a:r>
              <a:rPr lang="en-US" i="1" dirty="0" smtClean="0"/>
              <a:t> </a:t>
            </a:r>
            <a:r>
              <a:rPr lang="en-US" i="1" dirty="0" err="1" smtClean="0"/>
              <a:t>поступало</a:t>
            </a:r>
            <a:r>
              <a:rPr lang="en-US" i="1" dirty="0" smtClean="0"/>
              <a:t>“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Дипломатија Србије и великих сила ратних година1914-15.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600" dirty="0" err="1" smtClean="0"/>
              <a:t>Код</a:t>
            </a:r>
            <a:r>
              <a:rPr lang="en-US" sz="3600" dirty="0" smtClean="0"/>
              <a:t> </a:t>
            </a:r>
            <a:r>
              <a:rPr lang="en-US" sz="3600" dirty="0" err="1" smtClean="0"/>
              <a:t>Србије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створила</a:t>
            </a:r>
            <a:r>
              <a:rPr lang="en-US" sz="3600" dirty="0" smtClean="0"/>
              <a:t> </a:t>
            </a:r>
            <a:r>
              <a:rPr lang="en-US" sz="3600" dirty="0" err="1" smtClean="0"/>
              <a:t>горка</a:t>
            </a:r>
            <a:r>
              <a:rPr lang="en-US" sz="3600" dirty="0" smtClean="0"/>
              <a:t> </a:t>
            </a:r>
            <a:r>
              <a:rPr lang="en-US" sz="3600" dirty="0" err="1" smtClean="0"/>
              <a:t>представка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сви</a:t>
            </a:r>
            <a:r>
              <a:rPr lang="en-US" sz="3600" dirty="0" smtClean="0"/>
              <a:t> </a:t>
            </a:r>
            <a:r>
              <a:rPr lang="en-US" sz="3600" dirty="0" err="1" smtClean="0"/>
              <a:t>неутрални</a:t>
            </a:r>
            <a:r>
              <a:rPr lang="en-US" sz="3600" dirty="0" smtClean="0"/>
              <a:t>, </a:t>
            </a:r>
            <a:r>
              <a:rPr lang="en-US" sz="3600" dirty="0" err="1" smtClean="0"/>
              <a:t>тргујући</a:t>
            </a:r>
            <a:r>
              <a:rPr lang="en-US" sz="3600" dirty="0" smtClean="0"/>
              <a:t> и </a:t>
            </a:r>
            <a:r>
              <a:rPr lang="en-US" sz="3600" dirty="0" err="1" smtClean="0"/>
              <a:t>са</a:t>
            </a:r>
            <a:r>
              <a:rPr lang="en-US" sz="3600" dirty="0" smtClean="0"/>
              <a:t> </a:t>
            </a:r>
            <a:r>
              <a:rPr lang="en-US" sz="3600" dirty="0" err="1" smtClean="0"/>
              <a:t>Централним</a:t>
            </a:r>
            <a:r>
              <a:rPr lang="en-US" sz="3600" dirty="0" smtClean="0"/>
              <a:t> </a:t>
            </a:r>
            <a:r>
              <a:rPr lang="en-US" sz="3600" dirty="0" err="1" smtClean="0"/>
              <a:t>силама</a:t>
            </a:r>
            <a:r>
              <a:rPr lang="en-US" sz="3600" dirty="0" smtClean="0"/>
              <a:t> и </a:t>
            </a:r>
            <a:r>
              <a:rPr lang="en-US" sz="3600" dirty="0" err="1" smtClean="0"/>
              <a:t>са</a:t>
            </a:r>
            <a:r>
              <a:rPr lang="en-US" sz="3600" dirty="0" smtClean="0"/>
              <a:t> </a:t>
            </a:r>
            <a:r>
              <a:rPr lang="en-US" sz="3600" dirty="0" err="1" smtClean="0"/>
              <a:t>силама</a:t>
            </a:r>
            <a:r>
              <a:rPr lang="en-US" sz="3600" dirty="0" smtClean="0"/>
              <a:t> </a:t>
            </a:r>
            <a:r>
              <a:rPr lang="en-US" sz="3600" dirty="0" err="1" smtClean="0"/>
              <a:t>Антанте</a:t>
            </a:r>
            <a:r>
              <a:rPr lang="en-US" sz="3600" dirty="0" smtClean="0"/>
              <a:t> </a:t>
            </a:r>
            <a:r>
              <a:rPr lang="en-US" sz="3600" dirty="0" err="1" smtClean="0"/>
              <a:t>добијају</a:t>
            </a:r>
            <a:r>
              <a:rPr lang="en-US" sz="3600" dirty="0" smtClean="0"/>
              <a:t> </a:t>
            </a:r>
            <a:r>
              <a:rPr lang="en-US" sz="3600" dirty="0" err="1" smtClean="0"/>
              <a:t>награду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свој</a:t>
            </a:r>
            <a:r>
              <a:rPr lang="en-US" sz="3600" dirty="0" smtClean="0"/>
              <a:t> </a:t>
            </a:r>
            <a:r>
              <a:rPr lang="en-US" sz="3600" dirty="0" err="1" smtClean="0"/>
              <a:t>цинизам</a:t>
            </a:r>
            <a:r>
              <a:rPr lang="en-US" sz="3600" dirty="0" smtClean="0"/>
              <a:t>, а </a:t>
            </a:r>
            <a:r>
              <a:rPr lang="en-US" sz="3600" dirty="0" err="1" smtClean="0"/>
              <a:t>уколико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са</a:t>
            </a:r>
            <a:r>
              <a:rPr lang="en-US" sz="3600" dirty="0" smtClean="0"/>
              <a:t> </a:t>
            </a:r>
            <a:r>
              <a:rPr lang="en-US" sz="3600" dirty="0" err="1" smtClean="0"/>
              <a:t>Државама</a:t>
            </a:r>
            <a:r>
              <a:rPr lang="en-US" sz="3600" dirty="0" smtClean="0"/>
              <a:t> </a:t>
            </a:r>
            <a:r>
              <a:rPr lang="en-US" sz="3600" dirty="0" err="1" smtClean="0"/>
              <a:t>мање</a:t>
            </a:r>
            <a:r>
              <a:rPr lang="en-US" sz="3600" dirty="0" smtClean="0"/>
              <a:t> </a:t>
            </a:r>
            <a:r>
              <a:rPr lang="en-US" sz="3600" dirty="0" err="1" smtClean="0"/>
              <a:t>околише</a:t>
            </a:r>
            <a:r>
              <a:rPr lang="en-US" sz="3600" dirty="0" smtClean="0"/>
              <a:t>, </a:t>
            </a:r>
            <a:r>
              <a:rPr lang="en-US" sz="3600" dirty="0" err="1" smtClean="0"/>
              <a:t>изгледи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успех</a:t>
            </a:r>
            <a:r>
              <a:rPr lang="en-US" sz="3600" dirty="0" smtClean="0"/>
              <a:t> </a:t>
            </a:r>
            <a:r>
              <a:rPr lang="en-US" sz="3600" dirty="0" err="1" smtClean="0"/>
              <a:t>су</a:t>
            </a:r>
            <a:r>
              <a:rPr lang="en-US" sz="3600" dirty="0" smtClean="0"/>
              <a:t> </a:t>
            </a:r>
            <a:r>
              <a:rPr lang="en-US" sz="3600" dirty="0" err="1" smtClean="0"/>
              <a:t>све</a:t>
            </a:r>
            <a:r>
              <a:rPr lang="en-US" sz="3600" dirty="0" smtClean="0"/>
              <a:t> </a:t>
            </a:r>
            <a:r>
              <a:rPr lang="en-US" sz="3600" dirty="0" err="1" smtClean="0"/>
              <a:t>већи</a:t>
            </a:r>
            <a:r>
              <a:rPr lang="en-US" sz="3600" dirty="0" smtClean="0"/>
              <a:t>. </a:t>
            </a:r>
            <a:r>
              <a:rPr lang="en-US" sz="3600" dirty="0" err="1" smtClean="0"/>
              <a:t>Зато</a:t>
            </a:r>
            <a:r>
              <a:rPr lang="en-US" sz="3600" dirty="0" smtClean="0"/>
              <a:t> </a:t>
            </a:r>
            <a:r>
              <a:rPr lang="en-US" sz="3600" dirty="0" err="1" smtClean="0"/>
              <a:t>је</a:t>
            </a:r>
            <a:r>
              <a:rPr lang="en-US" sz="3600" dirty="0" smtClean="0"/>
              <a:t> </a:t>
            </a:r>
            <a:r>
              <a:rPr lang="en-US" sz="3600" dirty="0" err="1" smtClean="0"/>
              <a:t>Трубецки</a:t>
            </a:r>
            <a:r>
              <a:rPr lang="en-US" sz="3600" dirty="0" smtClean="0"/>
              <a:t> </a:t>
            </a:r>
            <a:r>
              <a:rPr lang="en-US" sz="3600" dirty="0" err="1" smtClean="0"/>
              <a:t>предлагао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Србији</a:t>
            </a:r>
            <a:r>
              <a:rPr lang="en-US" sz="3600" dirty="0" smtClean="0"/>
              <a:t> </a:t>
            </a:r>
            <a:r>
              <a:rPr lang="en-US" sz="3600" dirty="0" err="1" smtClean="0"/>
              <a:t>блаже</a:t>
            </a:r>
            <a:r>
              <a:rPr lang="en-US" sz="3600" dirty="0" smtClean="0"/>
              <a:t> </a:t>
            </a:r>
            <a:r>
              <a:rPr lang="en-US" sz="3600" dirty="0" err="1" smtClean="0"/>
              <a:t>одговори</a:t>
            </a:r>
            <a:r>
              <a:rPr lang="en-US" sz="3600" dirty="0" smtClean="0"/>
              <a:t> </a:t>
            </a:r>
            <a:r>
              <a:rPr lang="en-US" sz="3600" dirty="0" err="1" smtClean="0"/>
              <a:t>те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од</a:t>
            </a:r>
            <a:r>
              <a:rPr lang="en-US" sz="3600" dirty="0" smtClean="0"/>
              <a:t> </a:t>
            </a:r>
            <a:r>
              <a:rPr lang="en-US" sz="3600" dirty="0" err="1" smtClean="0"/>
              <a:t>ње</a:t>
            </a:r>
            <a:r>
              <a:rPr lang="en-US" sz="3600" dirty="0" smtClean="0"/>
              <a:t> </a:t>
            </a:r>
            <a:r>
              <a:rPr lang="en-US" sz="3600" dirty="0" err="1" smtClean="0"/>
              <a:t>затражи</a:t>
            </a:r>
            <a:r>
              <a:rPr lang="en-US" sz="3600" dirty="0" smtClean="0"/>
              <a:t> </a:t>
            </a:r>
            <a:r>
              <a:rPr lang="en-US" sz="3600" dirty="0" err="1" smtClean="0"/>
              <a:t>пристанак</a:t>
            </a:r>
            <a:r>
              <a:rPr lang="en-US" sz="3600" dirty="0" smtClean="0"/>
              <a:t> </a:t>
            </a:r>
            <a:r>
              <a:rPr lang="en-US" sz="3600" dirty="0" err="1" smtClean="0"/>
              <a:t>на</a:t>
            </a:r>
            <a:r>
              <a:rPr lang="en-US" sz="3600" dirty="0" smtClean="0"/>
              <a:t> </a:t>
            </a:r>
            <a:r>
              <a:rPr lang="en-US" sz="3600" dirty="0" err="1" smtClean="0"/>
              <a:t>савезничку</a:t>
            </a:r>
            <a:r>
              <a:rPr lang="en-US" sz="3600" dirty="0" smtClean="0"/>
              <a:t> </a:t>
            </a:r>
            <a:r>
              <a:rPr lang="en-US" sz="3600" dirty="0" err="1" smtClean="0"/>
              <a:t>окупацију</a:t>
            </a:r>
            <a:r>
              <a:rPr lang="en-US" sz="3600" dirty="0" smtClean="0"/>
              <a:t> </a:t>
            </a:r>
            <a:r>
              <a:rPr lang="en-US" sz="3600" dirty="0" err="1" smtClean="0"/>
              <a:t>Вардарске</a:t>
            </a:r>
            <a:r>
              <a:rPr lang="en-US" sz="3600" dirty="0" smtClean="0"/>
              <a:t> </a:t>
            </a:r>
            <a:r>
              <a:rPr lang="en-US" sz="3600" dirty="0" err="1" smtClean="0"/>
              <a:t>области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smtClean="0"/>
              <a:t>	У </a:t>
            </a:r>
            <a:r>
              <a:rPr lang="en-US" sz="3600" dirty="0" err="1" smtClean="0"/>
              <a:t>међувремену</a:t>
            </a:r>
            <a:r>
              <a:rPr lang="en-US" sz="3600" dirty="0" smtClean="0"/>
              <a:t> </a:t>
            </a:r>
            <a:r>
              <a:rPr lang="en-US" sz="3600" dirty="0" err="1" smtClean="0"/>
              <a:t>су</a:t>
            </a:r>
            <a:r>
              <a:rPr lang="en-US" sz="3600" dirty="0" smtClean="0"/>
              <a:t> </a:t>
            </a:r>
            <a:r>
              <a:rPr lang="en-US" sz="3600" dirty="0" err="1" smtClean="0"/>
              <a:t>представници</a:t>
            </a:r>
            <a:r>
              <a:rPr lang="en-US" sz="3600" dirty="0" smtClean="0"/>
              <a:t> </a:t>
            </a:r>
            <a:r>
              <a:rPr lang="en-US" sz="3600" dirty="0" err="1" smtClean="0"/>
              <a:t>сила</a:t>
            </a:r>
            <a:r>
              <a:rPr lang="en-US" sz="3600" dirty="0" smtClean="0"/>
              <a:t> </a:t>
            </a:r>
            <a:r>
              <a:rPr lang="en-US" sz="3600" dirty="0" err="1" smtClean="0"/>
              <a:t>Антанте</a:t>
            </a:r>
            <a:r>
              <a:rPr lang="en-US" sz="3600" dirty="0" smtClean="0"/>
              <a:t> 14. </a:t>
            </a:r>
            <a:r>
              <a:rPr lang="en-US" sz="3600" dirty="0" err="1" smtClean="0"/>
              <a:t>септембра</a:t>
            </a:r>
            <a:r>
              <a:rPr lang="en-US" sz="3600" dirty="0" smtClean="0"/>
              <a:t> 1915. </a:t>
            </a:r>
            <a:r>
              <a:rPr lang="en-US" sz="3600" dirty="0" err="1" smtClean="0"/>
              <a:t>год</a:t>
            </a:r>
            <a:r>
              <a:rPr lang="en-US" sz="3600" dirty="0" smtClean="0"/>
              <a:t>. </a:t>
            </a:r>
            <a:r>
              <a:rPr lang="en-US" sz="3600" dirty="0" err="1" smtClean="0"/>
              <a:t>председнику</a:t>
            </a:r>
            <a:r>
              <a:rPr lang="en-US" sz="3600" dirty="0" smtClean="0"/>
              <a:t> </a:t>
            </a:r>
            <a:r>
              <a:rPr lang="en-US" sz="3600" dirty="0" err="1" smtClean="0"/>
              <a:t>владе</a:t>
            </a:r>
            <a:r>
              <a:rPr lang="en-US" sz="3600" dirty="0" smtClean="0"/>
              <a:t> и </a:t>
            </a:r>
            <a:r>
              <a:rPr lang="en-US" sz="3600" dirty="0" err="1" smtClean="0"/>
              <a:t>министру</a:t>
            </a:r>
            <a:r>
              <a:rPr lang="en-US" sz="3600" dirty="0" smtClean="0"/>
              <a:t> </a:t>
            </a:r>
            <a:r>
              <a:rPr lang="en-US" sz="3600" dirty="0" err="1" smtClean="0"/>
              <a:t>иностраних</a:t>
            </a:r>
            <a:r>
              <a:rPr lang="en-US" sz="3600" dirty="0" smtClean="0"/>
              <a:t> </a:t>
            </a:r>
            <a:r>
              <a:rPr lang="en-US" sz="3600" dirty="0" err="1" smtClean="0"/>
              <a:t>послова</a:t>
            </a:r>
            <a:r>
              <a:rPr lang="en-US" sz="3600" dirty="0" smtClean="0"/>
              <a:t> </a:t>
            </a:r>
            <a:r>
              <a:rPr lang="en-US" sz="3600" dirty="0" err="1" smtClean="0"/>
              <a:t>Бугарске</a:t>
            </a:r>
            <a:r>
              <a:rPr lang="en-US" sz="3600" dirty="0" smtClean="0"/>
              <a:t> </a:t>
            </a:r>
            <a:r>
              <a:rPr lang="en-US" sz="3600" dirty="0" err="1" smtClean="0"/>
              <a:t>Радославову</a:t>
            </a:r>
            <a:r>
              <a:rPr lang="en-US" sz="3600" dirty="0" smtClean="0"/>
              <a:t> </a:t>
            </a:r>
            <a:r>
              <a:rPr lang="en-US" sz="3600" dirty="0" err="1" smtClean="0"/>
              <a:t>саопштили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Бугарској</a:t>
            </a:r>
            <a:r>
              <a:rPr lang="en-US" sz="3600" dirty="0" smtClean="0"/>
              <a:t> </a:t>
            </a:r>
            <a:r>
              <a:rPr lang="en-US" sz="3600" dirty="0" err="1" smtClean="0"/>
              <a:t>гарантују</a:t>
            </a:r>
            <a:r>
              <a:rPr lang="en-US" sz="3600" dirty="0" smtClean="0"/>
              <a:t> </a:t>
            </a:r>
            <a:r>
              <a:rPr lang="en-US" sz="3600" dirty="0" err="1" smtClean="0"/>
              <a:t>уступање</a:t>
            </a:r>
            <a:r>
              <a:rPr lang="en-US" sz="3600" dirty="0" smtClean="0"/>
              <a:t> </a:t>
            </a:r>
            <a:r>
              <a:rPr lang="en-US" sz="3600" dirty="0" err="1" smtClean="0"/>
              <a:t>од</a:t>
            </a:r>
            <a:r>
              <a:rPr lang="en-US" sz="3600" dirty="0" smtClean="0"/>
              <a:t> </a:t>
            </a:r>
            <a:r>
              <a:rPr lang="en-US" sz="3600" dirty="0" err="1" smtClean="0"/>
              <a:t>стране</a:t>
            </a:r>
            <a:r>
              <a:rPr lang="en-US" sz="3600" dirty="0" smtClean="0"/>
              <a:t> </a:t>
            </a:r>
            <a:r>
              <a:rPr lang="en-US" sz="3600" dirty="0" err="1" smtClean="0"/>
              <a:t>Србије</a:t>
            </a:r>
            <a:r>
              <a:rPr lang="en-US" sz="3600" dirty="0" smtClean="0"/>
              <a:t>, </a:t>
            </a:r>
            <a:r>
              <a:rPr lang="en-US" sz="3600" dirty="0" err="1" smtClean="0"/>
              <a:t>одмах</a:t>
            </a:r>
            <a:r>
              <a:rPr lang="en-US" sz="3600" dirty="0" smtClean="0"/>
              <a:t> </a:t>
            </a:r>
            <a:r>
              <a:rPr lang="en-US" sz="3600" dirty="0" err="1" smtClean="0"/>
              <a:t>по</a:t>
            </a:r>
            <a:r>
              <a:rPr lang="en-US" sz="3600" dirty="0" smtClean="0"/>
              <a:t> </a:t>
            </a:r>
            <a:r>
              <a:rPr lang="en-US" sz="3600" dirty="0" err="1" smtClean="0"/>
              <a:t>завршетку</a:t>
            </a:r>
            <a:r>
              <a:rPr lang="en-US" sz="3600" dirty="0" smtClean="0"/>
              <a:t> </a:t>
            </a:r>
            <a:r>
              <a:rPr lang="en-US" sz="3600" dirty="0" err="1" smtClean="0"/>
              <a:t>рата</a:t>
            </a:r>
            <a:r>
              <a:rPr lang="en-US" sz="3600" dirty="0" smtClean="0"/>
              <a:t> </a:t>
            </a:r>
            <a:r>
              <a:rPr lang="en-US" sz="3600" dirty="0" err="1" smtClean="0"/>
              <a:t>такозвани</a:t>
            </a:r>
            <a:r>
              <a:rPr lang="en-US" sz="3600" dirty="0" smtClean="0"/>
              <a:t> </a:t>
            </a:r>
            <a:r>
              <a:rPr lang="en-US" sz="3600" dirty="0" err="1" smtClean="0"/>
              <a:t>неспорни</a:t>
            </a:r>
            <a:r>
              <a:rPr lang="en-US" sz="3600" dirty="0" smtClean="0"/>
              <a:t> </a:t>
            </a:r>
            <a:r>
              <a:rPr lang="en-US" sz="3600" dirty="0" err="1" smtClean="0"/>
              <a:t>део</a:t>
            </a:r>
            <a:r>
              <a:rPr lang="en-US" sz="3600" dirty="0" smtClean="0"/>
              <a:t> </a:t>
            </a:r>
            <a:r>
              <a:rPr lang="en-US" sz="3600" dirty="0" err="1" smtClean="0"/>
              <a:t>вардарске</a:t>
            </a:r>
            <a:r>
              <a:rPr lang="en-US" sz="3600" dirty="0" smtClean="0"/>
              <a:t> </a:t>
            </a:r>
            <a:r>
              <a:rPr lang="en-US" sz="3600" dirty="0" err="1" smtClean="0"/>
              <a:t>области</a:t>
            </a:r>
            <a:r>
              <a:rPr lang="en-US" sz="3600" dirty="0" smtClean="0"/>
              <a:t>, </a:t>
            </a:r>
            <a:r>
              <a:rPr lang="en-US" sz="3600" dirty="0" err="1" smtClean="0"/>
              <a:t>под</a:t>
            </a:r>
            <a:r>
              <a:rPr lang="en-US" sz="3600" dirty="0" smtClean="0"/>
              <a:t> </a:t>
            </a:r>
            <a:r>
              <a:rPr lang="en-US" sz="3600" dirty="0" err="1" smtClean="0"/>
              <a:t>условом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Бугарска</a:t>
            </a:r>
            <a:r>
              <a:rPr lang="en-US" sz="3600" dirty="0" smtClean="0"/>
              <a:t> </a:t>
            </a:r>
            <a:r>
              <a:rPr lang="en-US" sz="3600" dirty="0" err="1" smtClean="0"/>
              <a:t>закључи</a:t>
            </a:r>
            <a:r>
              <a:rPr lang="en-US" sz="3600" dirty="0" smtClean="0"/>
              <a:t> </a:t>
            </a:r>
            <a:r>
              <a:rPr lang="en-US" sz="3600" dirty="0" err="1" smtClean="0"/>
              <a:t>споразум</a:t>
            </a:r>
            <a:r>
              <a:rPr lang="en-US" sz="3600" dirty="0" smtClean="0"/>
              <a:t> </a:t>
            </a:r>
            <a:r>
              <a:rPr lang="en-US" sz="3600" dirty="0" err="1" smtClean="0"/>
              <a:t>са</a:t>
            </a:r>
            <a:r>
              <a:rPr lang="en-US" sz="3600" dirty="0" smtClean="0"/>
              <a:t> </a:t>
            </a:r>
            <a:r>
              <a:rPr lang="en-US" sz="3600" dirty="0" err="1" smtClean="0"/>
              <a:t>Савезницима</a:t>
            </a:r>
            <a:r>
              <a:rPr lang="en-US" sz="3600" dirty="0" smtClean="0"/>
              <a:t> </a:t>
            </a:r>
            <a:r>
              <a:rPr lang="en-US" sz="3600" dirty="0" err="1" smtClean="0"/>
              <a:t>да</a:t>
            </a:r>
            <a:r>
              <a:rPr lang="en-US" sz="3600" dirty="0" smtClean="0"/>
              <a:t> </a:t>
            </a:r>
            <a:r>
              <a:rPr lang="en-US" sz="3600" dirty="0" err="1" smtClean="0"/>
              <a:t>ће</a:t>
            </a:r>
            <a:r>
              <a:rPr lang="en-US" sz="3600" dirty="0" smtClean="0"/>
              <a:t> </a:t>
            </a:r>
            <a:r>
              <a:rPr lang="en-US" sz="3600" dirty="0" err="1" smtClean="0"/>
              <a:t>ускоро</a:t>
            </a:r>
            <a:r>
              <a:rPr lang="en-US" sz="3600" dirty="0" smtClean="0"/>
              <a:t> </a:t>
            </a:r>
            <a:r>
              <a:rPr lang="en-US" sz="3600" dirty="0" err="1" smtClean="0"/>
              <a:t>ући</a:t>
            </a:r>
            <a:r>
              <a:rPr lang="en-US" sz="3600" dirty="0" smtClean="0"/>
              <a:t> у </a:t>
            </a:r>
            <a:r>
              <a:rPr lang="en-US" sz="3600" dirty="0" err="1" smtClean="0"/>
              <a:t>акцију</a:t>
            </a:r>
            <a:r>
              <a:rPr lang="en-US" sz="3600" dirty="0" smtClean="0"/>
              <a:t> </a:t>
            </a:r>
            <a:r>
              <a:rPr lang="en-US" sz="3600" dirty="0" err="1" smtClean="0"/>
              <a:t>против</a:t>
            </a:r>
            <a:r>
              <a:rPr lang="en-US" sz="3600" dirty="0" smtClean="0"/>
              <a:t> </a:t>
            </a:r>
            <a:r>
              <a:rPr lang="en-US" sz="3600" dirty="0" err="1" smtClean="0"/>
              <a:t>Турске</a:t>
            </a:r>
            <a:r>
              <a:rPr lang="en-US" sz="3600" dirty="0" smtClean="0"/>
              <a:t>.</a:t>
            </a:r>
          </a:p>
          <a:p>
            <a:pPr algn="just">
              <a:buNone/>
            </a:pPr>
            <a:endParaRPr lang="en-US" sz="3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8000" dirty="0" err="1" smtClean="0"/>
              <a:t>Руски</a:t>
            </a:r>
            <a:r>
              <a:rPr lang="en-US" sz="8000" dirty="0" smtClean="0"/>
              <a:t> </a:t>
            </a:r>
            <a:r>
              <a:rPr lang="en-US" sz="8000" dirty="0" err="1" smtClean="0"/>
              <a:t>посланик</a:t>
            </a:r>
            <a:r>
              <a:rPr lang="en-US" sz="8000" dirty="0" smtClean="0"/>
              <a:t> у </a:t>
            </a:r>
            <a:r>
              <a:rPr lang="en-US" sz="8000" dirty="0" err="1" smtClean="0"/>
              <a:t>Софији</a:t>
            </a:r>
            <a:r>
              <a:rPr lang="en-US" sz="8000" dirty="0" smtClean="0"/>
              <a:t> </a:t>
            </a:r>
            <a:r>
              <a:rPr lang="en-US" sz="8000" dirty="0" err="1" smtClean="0"/>
              <a:t>је</a:t>
            </a:r>
            <a:r>
              <a:rPr lang="en-US" sz="8000" dirty="0" smtClean="0"/>
              <a:t> </a:t>
            </a:r>
            <a:r>
              <a:rPr lang="en-US" sz="8000" dirty="0" err="1" smtClean="0"/>
              <a:t>21.септембра</a:t>
            </a:r>
            <a:r>
              <a:rPr lang="en-US" sz="8000" dirty="0" smtClean="0"/>
              <a:t> </a:t>
            </a:r>
            <a:r>
              <a:rPr lang="en-US" sz="8000" dirty="0" err="1" smtClean="0"/>
              <a:t>1915.год</a:t>
            </a:r>
            <a:r>
              <a:rPr lang="en-US" sz="8000" dirty="0" smtClean="0"/>
              <a:t>. </a:t>
            </a:r>
            <a:r>
              <a:rPr lang="en-US" sz="8000" dirty="0" err="1" smtClean="0"/>
              <a:t>јавио</a:t>
            </a:r>
            <a:r>
              <a:rPr lang="en-US" sz="8000" dirty="0" smtClean="0"/>
              <a:t> </a:t>
            </a:r>
            <a:r>
              <a:rPr lang="en-US" sz="8000" dirty="0" err="1" smtClean="0"/>
              <a:t>својој</a:t>
            </a:r>
            <a:r>
              <a:rPr lang="en-US" sz="8000" dirty="0" smtClean="0"/>
              <a:t> </a:t>
            </a:r>
            <a:r>
              <a:rPr lang="en-US" sz="8000" dirty="0" err="1" smtClean="0"/>
              <a:t>влади</a:t>
            </a:r>
            <a:r>
              <a:rPr lang="en-US" sz="8000" dirty="0" smtClean="0"/>
              <a:t> </a:t>
            </a:r>
            <a:r>
              <a:rPr lang="en-US" sz="8000" dirty="0" err="1" smtClean="0"/>
              <a:t>да</a:t>
            </a:r>
            <a:r>
              <a:rPr lang="en-US" sz="8000" dirty="0" smtClean="0"/>
              <a:t> </a:t>
            </a:r>
            <a:r>
              <a:rPr lang="en-US" sz="8000" dirty="0" err="1" smtClean="0"/>
              <a:t>је</a:t>
            </a:r>
            <a:r>
              <a:rPr lang="en-US" sz="8000" dirty="0" smtClean="0"/>
              <a:t> </a:t>
            </a:r>
            <a:r>
              <a:rPr lang="en-US" sz="8000" dirty="0" err="1" smtClean="0"/>
              <a:t>бугарски</a:t>
            </a:r>
            <a:r>
              <a:rPr lang="en-US" sz="8000" dirty="0" smtClean="0"/>
              <a:t> </a:t>
            </a:r>
            <a:r>
              <a:rPr lang="en-US" sz="8000" dirty="0" err="1" smtClean="0"/>
              <a:t>краљ</a:t>
            </a:r>
            <a:r>
              <a:rPr lang="en-US" sz="8000" dirty="0" smtClean="0"/>
              <a:t> </a:t>
            </a:r>
            <a:r>
              <a:rPr lang="en-US" sz="8000" dirty="0" err="1" smtClean="0"/>
              <a:t>наредио</a:t>
            </a:r>
            <a:r>
              <a:rPr lang="en-US" sz="8000" dirty="0" smtClean="0"/>
              <a:t> </a:t>
            </a:r>
            <a:r>
              <a:rPr lang="en-US" sz="8000" dirty="0" err="1" smtClean="0"/>
              <a:t>мобилизацију</a:t>
            </a:r>
            <a:r>
              <a:rPr lang="en-US" sz="8000" dirty="0" smtClean="0"/>
              <a:t>. 25. </a:t>
            </a:r>
            <a:r>
              <a:rPr lang="en-US" sz="8000" dirty="0" err="1" smtClean="0"/>
              <a:t>септембра</a:t>
            </a:r>
            <a:r>
              <a:rPr lang="en-US" sz="8000" dirty="0" smtClean="0"/>
              <a:t> </a:t>
            </a:r>
            <a:r>
              <a:rPr lang="en-US" sz="8000" dirty="0" err="1" smtClean="0"/>
              <a:t>Пашић</a:t>
            </a:r>
            <a:r>
              <a:rPr lang="en-US" sz="8000" dirty="0" smtClean="0"/>
              <a:t> </a:t>
            </a:r>
            <a:r>
              <a:rPr lang="en-US" sz="8000" dirty="0" err="1" smtClean="0"/>
              <a:t>је</a:t>
            </a:r>
            <a:r>
              <a:rPr lang="en-US" sz="8000" dirty="0" smtClean="0"/>
              <a:t> </a:t>
            </a:r>
            <a:r>
              <a:rPr lang="en-US" sz="8000" dirty="0" err="1" smtClean="0"/>
              <a:t>телеграфисао</a:t>
            </a:r>
            <a:r>
              <a:rPr lang="en-US" sz="8000" dirty="0" smtClean="0"/>
              <a:t> </a:t>
            </a:r>
            <a:r>
              <a:rPr lang="en-US" sz="8000" dirty="0" err="1" smtClean="0"/>
              <a:t>српском</a:t>
            </a:r>
            <a:r>
              <a:rPr lang="en-US" sz="8000" dirty="0" smtClean="0"/>
              <a:t> </a:t>
            </a:r>
            <a:r>
              <a:rPr lang="en-US" sz="8000" dirty="0" err="1" smtClean="0"/>
              <a:t>посланику</a:t>
            </a:r>
            <a:r>
              <a:rPr lang="en-US" sz="8000" dirty="0" smtClean="0"/>
              <a:t> у </a:t>
            </a:r>
            <a:r>
              <a:rPr lang="en-US" sz="8000" dirty="0" err="1" smtClean="0"/>
              <a:t>Русији</a:t>
            </a:r>
            <a:r>
              <a:rPr lang="en-US" sz="8000" dirty="0" smtClean="0"/>
              <a:t> </a:t>
            </a:r>
            <a:r>
              <a:rPr lang="en-US" sz="8000" dirty="0" err="1" smtClean="0"/>
              <a:t>Спалајковићу</a:t>
            </a:r>
            <a:r>
              <a:rPr lang="en-US" sz="8000" dirty="0" smtClean="0"/>
              <a:t>: </a:t>
            </a:r>
            <a:r>
              <a:rPr lang="en-US" sz="8000" i="1" dirty="0" smtClean="0"/>
              <a:t>„... </a:t>
            </a:r>
            <a:r>
              <a:rPr lang="en-US" sz="8000" i="1" dirty="0" err="1" smtClean="0"/>
              <a:t>Чини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нам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нашим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Савезницима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још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није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јасна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ситуација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Балкану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као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то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шта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значи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мобилизација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бугарске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армије</a:t>
            </a:r>
            <a:r>
              <a:rPr lang="en-US" sz="8000" i="1" dirty="0" smtClean="0"/>
              <a:t>. </a:t>
            </a:r>
            <a:r>
              <a:rPr lang="en-US" sz="8000" i="1" dirty="0" err="1" smtClean="0"/>
              <a:t>Запрепашћује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нас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што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Савезници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још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виде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Бугарска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већ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приклонила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Немачкој</a:t>
            </a:r>
            <a:r>
              <a:rPr lang="en-US" sz="8000" i="1" dirty="0" smtClean="0"/>
              <a:t> и </a:t>
            </a:r>
            <a:r>
              <a:rPr lang="en-US" sz="8000" i="1" dirty="0" err="1" smtClean="0"/>
              <a:t>Турској</a:t>
            </a:r>
            <a:r>
              <a:rPr lang="en-US" sz="8000" i="1" dirty="0" smtClean="0"/>
              <a:t>. (...). </a:t>
            </a:r>
            <a:r>
              <a:rPr lang="en-US" sz="8000" i="1" dirty="0" err="1" smtClean="0"/>
              <a:t>Сад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није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време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за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колебање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за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преговоре</a:t>
            </a:r>
            <a:r>
              <a:rPr lang="en-US" sz="8000" i="1" dirty="0" smtClean="0"/>
              <a:t> и </a:t>
            </a:r>
            <a:r>
              <a:rPr lang="en-US" sz="8000" i="1" dirty="0" err="1" smtClean="0"/>
              <a:t>давање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савета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већ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за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одлучно</a:t>
            </a:r>
            <a:r>
              <a:rPr lang="en-US" sz="8000" i="1" dirty="0" smtClean="0"/>
              <a:t> и </a:t>
            </a:r>
            <a:r>
              <a:rPr lang="en-US" sz="8000" i="1" dirty="0" err="1" smtClean="0"/>
              <a:t>брзо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деловање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јер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кад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већ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годину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дана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преговорима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није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могло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доћи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сагласности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тешко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претпоставити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да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је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сада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могућно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тај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начин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нешто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постићи</a:t>
            </a:r>
            <a:r>
              <a:rPr lang="en-US" sz="8000" i="1" dirty="0" smtClean="0"/>
              <a:t>“</a:t>
            </a:r>
            <a:r>
              <a:rPr lang="en-US" sz="8000" dirty="0" smtClean="0"/>
              <a:t>.</a:t>
            </a:r>
          </a:p>
          <a:p>
            <a:pPr algn="just"/>
            <a:r>
              <a:rPr lang="en-US" sz="8000" i="1" dirty="0" smtClean="0"/>
              <a:t> </a:t>
            </a:r>
            <a:r>
              <a:rPr lang="en-US" sz="8000" dirty="0" smtClean="0"/>
              <a:t> </a:t>
            </a:r>
            <a:r>
              <a:rPr lang="en-US" sz="8000" dirty="0" err="1" smtClean="0"/>
              <a:t>Бугарска</a:t>
            </a:r>
            <a:r>
              <a:rPr lang="en-US" sz="8000" dirty="0" smtClean="0"/>
              <a:t> </a:t>
            </a:r>
            <a:r>
              <a:rPr lang="en-US" sz="8000" dirty="0" err="1" smtClean="0"/>
              <a:t>је</a:t>
            </a:r>
            <a:r>
              <a:rPr lang="en-US" sz="8000" dirty="0" smtClean="0"/>
              <a:t> </a:t>
            </a:r>
            <a:r>
              <a:rPr lang="en-US" sz="8000" dirty="0" err="1" smtClean="0"/>
              <a:t>убрзо</a:t>
            </a:r>
            <a:r>
              <a:rPr lang="en-US" sz="8000" dirty="0" smtClean="0"/>
              <a:t> </a:t>
            </a:r>
            <a:r>
              <a:rPr lang="en-US" sz="8000" dirty="0" err="1" smtClean="0"/>
              <a:t>ушла</a:t>
            </a:r>
            <a:r>
              <a:rPr lang="en-US" sz="8000" dirty="0" smtClean="0"/>
              <a:t> у </a:t>
            </a:r>
            <a:r>
              <a:rPr lang="en-US" sz="8000" dirty="0" err="1" smtClean="0"/>
              <a:t>рат</a:t>
            </a:r>
            <a:r>
              <a:rPr lang="en-US" sz="8000" dirty="0" smtClean="0"/>
              <a:t> </a:t>
            </a:r>
            <a:r>
              <a:rPr lang="en-US" sz="8000" dirty="0" err="1" smtClean="0"/>
              <a:t>али</a:t>
            </a:r>
            <a:r>
              <a:rPr lang="en-US" sz="8000" dirty="0" smtClean="0"/>
              <a:t> </a:t>
            </a:r>
            <a:r>
              <a:rPr lang="en-US" sz="8000" dirty="0" err="1" smtClean="0"/>
              <a:t>на</a:t>
            </a:r>
            <a:r>
              <a:rPr lang="en-US" sz="8000" dirty="0" smtClean="0"/>
              <a:t> </a:t>
            </a:r>
            <a:r>
              <a:rPr lang="en-US" sz="8000" dirty="0" err="1" smtClean="0"/>
              <a:t>страни</a:t>
            </a:r>
            <a:r>
              <a:rPr lang="en-US" sz="8000" dirty="0" smtClean="0"/>
              <a:t> </a:t>
            </a:r>
            <a:r>
              <a:rPr lang="en-US" sz="8000" dirty="0" err="1" smtClean="0"/>
              <a:t>Централних</a:t>
            </a:r>
            <a:r>
              <a:rPr lang="en-US" sz="8000" dirty="0" smtClean="0"/>
              <a:t> </a:t>
            </a:r>
            <a:r>
              <a:rPr lang="en-US" sz="8000" dirty="0" err="1" smtClean="0"/>
              <a:t>сила</a:t>
            </a:r>
            <a:r>
              <a:rPr lang="en-US" sz="8000" dirty="0" smtClean="0"/>
              <a:t>. </a:t>
            </a:r>
            <a:r>
              <a:rPr lang="en-US" sz="8000" dirty="0" err="1" smtClean="0"/>
              <a:t>Она</a:t>
            </a:r>
            <a:r>
              <a:rPr lang="en-US" sz="8000" dirty="0" smtClean="0"/>
              <a:t> </a:t>
            </a:r>
            <a:r>
              <a:rPr lang="en-US" sz="8000" dirty="0" err="1" smtClean="0"/>
              <a:t>је</a:t>
            </a:r>
            <a:r>
              <a:rPr lang="en-US" sz="8000" dirty="0" smtClean="0"/>
              <a:t> 12. </a:t>
            </a:r>
            <a:r>
              <a:rPr lang="en-US" sz="8000" dirty="0" err="1" smtClean="0"/>
              <a:t>октобра</a:t>
            </a:r>
            <a:r>
              <a:rPr lang="en-US" sz="8000" dirty="0" smtClean="0"/>
              <a:t> </a:t>
            </a:r>
            <a:r>
              <a:rPr lang="en-US" sz="8000" dirty="0" err="1" smtClean="0"/>
              <a:t>објавила</a:t>
            </a:r>
            <a:r>
              <a:rPr lang="en-US" sz="8000" dirty="0" smtClean="0"/>
              <a:t> </a:t>
            </a:r>
            <a:r>
              <a:rPr lang="en-US" sz="8000" dirty="0" err="1" smtClean="0"/>
              <a:t>рат</a:t>
            </a:r>
            <a:r>
              <a:rPr lang="en-US" sz="8000" dirty="0" smtClean="0"/>
              <a:t> а 14. </a:t>
            </a:r>
            <a:r>
              <a:rPr lang="en-US" sz="8000" dirty="0" err="1" smtClean="0"/>
              <a:t>октобра</a:t>
            </a:r>
            <a:r>
              <a:rPr lang="en-US" sz="8000" dirty="0" smtClean="0"/>
              <a:t> 1915. </a:t>
            </a:r>
            <a:r>
              <a:rPr lang="en-US" sz="8000" dirty="0" err="1" smtClean="0"/>
              <a:t>год</a:t>
            </a:r>
            <a:r>
              <a:rPr lang="en-US" sz="8000" dirty="0" smtClean="0"/>
              <a:t>. </a:t>
            </a:r>
            <a:r>
              <a:rPr lang="en-US" sz="8000" dirty="0" err="1" smtClean="0"/>
              <a:t>напала</a:t>
            </a:r>
            <a:r>
              <a:rPr lang="en-US" sz="8000" dirty="0" smtClean="0"/>
              <a:t> </a:t>
            </a:r>
            <a:r>
              <a:rPr lang="en-US" sz="8000" dirty="0" err="1" smtClean="0"/>
              <a:t>на</a:t>
            </a:r>
            <a:r>
              <a:rPr lang="en-US" sz="8000" dirty="0" smtClean="0"/>
              <a:t> </a:t>
            </a:r>
            <a:r>
              <a:rPr lang="en-US" sz="8000" dirty="0" err="1" smtClean="0"/>
              <a:t>целом</a:t>
            </a:r>
            <a:r>
              <a:rPr lang="en-US" sz="8000" dirty="0" smtClean="0"/>
              <a:t> </a:t>
            </a:r>
            <a:r>
              <a:rPr lang="en-US" sz="8000" dirty="0" err="1" smtClean="0"/>
              <a:t>фронту</a:t>
            </a:r>
            <a:r>
              <a:rPr lang="en-US" sz="8000" dirty="0" smtClean="0"/>
              <a:t> </a:t>
            </a:r>
            <a:r>
              <a:rPr lang="en-US" sz="8000" dirty="0" err="1" smtClean="0"/>
              <a:t>Србију</a:t>
            </a:r>
            <a:r>
              <a:rPr lang="en-US" sz="8000" dirty="0" smtClean="0"/>
              <a:t>. </a:t>
            </a:r>
            <a:r>
              <a:rPr lang="sr-Cyrl-RS" sz="8000" dirty="0" smtClean="0"/>
              <a:t>Наступили су тешки дани за српски народ који се остављен од свих херојски одупирао војној сили Аустроугарске, Немачке и Бугарске. Посебно треба нагласити да су још прве године рата аустроугарски војници чинили невиђене злочине над српским народом.</a:t>
            </a:r>
            <a:endParaRPr lang="en-US" sz="8000" dirty="0" smtClean="0"/>
          </a:p>
          <a:p>
            <a:pPr algn="just">
              <a:buNone/>
            </a:pPr>
            <a:endParaRPr lang="en-US" sz="9600" dirty="0" smtClean="0"/>
          </a:p>
          <a:p>
            <a:pPr algn="just"/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1400" dirty="0" smtClean="0"/>
              <a:t>У </a:t>
            </a:r>
            <a:r>
              <a:rPr lang="en-US" sz="1400" dirty="0" err="1" smtClean="0"/>
              <a:t>јеку</a:t>
            </a:r>
            <a:r>
              <a:rPr lang="en-US" sz="1400" dirty="0" smtClean="0"/>
              <a:t> </a:t>
            </a:r>
            <a:r>
              <a:rPr lang="en-US" sz="1400" dirty="0" err="1" smtClean="0"/>
              <a:t>Колубарске</a:t>
            </a:r>
            <a:r>
              <a:rPr lang="en-US" sz="1400" dirty="0" smtClean="0"/>
              <a:t> </a:t>
            </a:r>
            <a:r>
              <a:rPr lang="en-US" sz="1400" dirty="0" err="1" smtClean="0"/>
              <a:t>битке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Србија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7. </a:t>
            </a:r>
            <a:r>
              <a:rPr lang="en-US" sz="1400" dirty="0" err="1" smtClean="0"/>
              <a:t>децембра</a:t>
            </a:r>
            <a:r>
              <a:rPr lang="en-US" sz="1400" dirty="0" smtClean="0"/>
              <a:t> 1914. </a:t>
            </a:r>
            <a:r>
              <a:rPr lang="en-US" sz="1400" dirty="0" err="1" smtClean="0"/>
              <a:t>год</a:t>
            </a:r>
            <a:r>
              <a:rPr lang="en-US" sz="1400" dirty="0" smtClean="0"/>
              <a:t> </a:t>
            </a:r>
            <a:r>
              <a:rPr lang="en-US" sz="1400" dirty="0" err="1" smtClean="0"/>
              <a:t>објавила</a:t>
            </a:r>
            <a:r>
              <a:rPr lang="en-US" sz="1400" dirty="0" smtClean="0"/>
              <a:t> </a:t>
            </a:r>
            <a:r>
              <a:rPr lang="en-US" sz="1400" dirty="0" err="1" smtClean="0"/>
              <a:t>своје</a:t>
            </a:r>
            <a:r>
              <a:rPr lang="en-US" sz="1400" dirty="0" smtClean="0"/>
              <a:t> </a:t>
            </a:r>
            <a:r>
              <a:rPr lang="en-US" sz="1400" dirty="0" err="1" smtClean="0"/>
              <a:t>ратне</a:t>
            </a:r>
            <a:r>
              <a:rPr lang="en-US" sz="1400" dirty="0" smtClean="0"/>
              <a:t> </a:t>
            </a:r>
            <a:r>
              <a:rPr lang="en-US" sz="1400" dirty="0" err="1" smtClean="0"/>
              <a:t>циљеве</a:t>
            </a:r>
            <a:r>
              <a:rPr lang="en-US" sz="1400" dirty="0" smtClean="0"/>
              <a:t> у </a:t>
            </a:r>
            <a:r>
              <a:rPr lang="en-US" sz="1400" dirty="0" err="1" smtClean="0"/>
              <a:t>Нишкој</a:t>
            </a:r>
            <a:r>
              <a:rPr lang="en-US" sz="1400" dirty="0" smtClean="0"/>
              <a:t> </a:t>
            </a:r>
            <a:r>
              <a:rPr lang="en-US" sz="1400" dirty="0" err="1" smtClean="0"/>
              <a:t>деклерацији</a:t>
            </a:r>
            <a:r>
              <a:rPr lang="en-US" sz="1400" dirty="0" smtClean="0"/>
              <a:t>. </a:t>
            </a:r>
            <a:r>
              <a:rPr lang="sr-Cyrl-RS" sz="1400" dirty="0" smtClean="0"/>
              <a:t>И</a:t>
            </a:r>
            <a:r>
              <a:rPr lang="en-US" sz="1400" dirty="0" err="1" smtClean="0"/>
              <a:t>зјаву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пред</a:t>
            </a:r>
            <a:r>
              <a:rPr lang="en-US" sz="1400" dirty="0" smtClean="0"/>
              <a:t> </a:t>
            </a:r>
            <a:r>
              <a:rPr lang="en-US" sz="1400" dirty="0" err="1" smtClean="0"/>
              <a:t>Скупштином</a:t>
            </a:r>
            <a:r>
              <a:rPr lang="en-US" sz="1400" dirty="0" smtClean="0"/>
              <a:t> </a:t>
            </a:r>
            <a:r>
              <a:rPr lang="en-US" sz="1400" dirty="0" err="1" smtClean="0"/>
              <a:t>прочитао</a:t>
            </a:r>
            <a:r>
              <a:rPr lang="en-US" sz="1400" dirty="0" smtClean="0"/>
              <a:t> </a:t>
            </a:r>
            <a:r>
              <a:rPr lang="en-US" sz="1400" dirty="0" err="1" smtClean="0"/>
              <a:t>Пашић</a:t>
            </a:r>
            <a:r>
              <a:rPr lang="en-US" sz="1400" dirty="0" smtClean="0"/>
              <a:t>. </a:t>
            </a:r>
            <a:r>
              <a:rPr lang="en-US" sz="1400" dirty="0" err="1" smtClean="0"/>
              <a:t>Поред</a:t>
            </a:r>
            <a:r>
              <a:rPr lang="en-US" sz="1400" dirty="0" smtClean="0"/>
              <a:t> </a:t>
            </a:r>
            <a:r>
              <a:rPr lang="en-US" sz="1400" dirty="0" err="1" smtClean="0"/>
              <a:t>осталог</a:t>
            </a:r>
            <a:r>
              <a:rPr lang="en-US" sz="1400" dirty="0" smtClean="0"/>
              <a:t> у </a:t>
            </a:r>
            <a:r>
              <a:rPr lang="en-US" sz="1400" dirty="0" err="1" smtClean="0"/>
              <a:t>њој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истакнуто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влада</a:t>
            </a:r>
            <a:r>
              <a:rPr lang="en-US" sz="1400" dirty="0" smtClean="0"/>
              <a:t> </a:t>
            </a:r>
            <a:r>
              <a:rPr lang="en-US" sz="1400" i="1" dirty="0" smtClean="0"/>
              <a:t>„</a:t>
            </a:r>
            <a:r>
              <a:rPr lang="en-US" sz="1400" i="1" dirty="0" err="1" smtClean="0"/>
              <a:t>уверене</a:t>
            </a:r>
            <a:r>
              <a:rPr lang="en-US" sz="1400" i="1" dirty="0" smtClean="0"/>
              <a:t> у </a:t>
            </a:r>
            <a:r>
              <a:rPr lang="en-US" sz="1400" i="1" dirty="0" err="1" smtClean="0"/>
              <a:t>поверење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Народне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скупштине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докле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год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своје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силе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ставља</a:t>
            </a:r>
            <a:r>
              <a:rPr lang="en-US" sz="1400" i="1" dirty="0" smtClean="0"/>
              <a:t> у </a:t>
            </a:r>
            <a:r>
              <a:rPr lang="en-US" sz="1400" i="1" dirty="0" err="1" smtClean="0"/>
              <a:t>службу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велике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ствари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Српске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Државе</a:t>
            </a:r>
            <a:r>
              <a:rPr lang="en-US" sz="1400" i="1" dirty="0" smtClean="0"/>
              <a:t> и </a:t>
            </a:r>
            <a:r>
              <a:rPr lang="en-US" sz="1400" i="1" dirty="0" err="1" smtClean="0"/>
              <a:t>Српско</a:t>
            </a:r>
            <a:r>
              <a:rPr lang="en-US" sz="1400" i="1" dirty="0" smtClean="0"/>
              <a:t> – </a:t>
            </a:r>
            <a:r>
              <a:rPr lang="en-US" sz="1400" i="1" dirty="0" err="1" smtClean="0"/>
              <a:t>Хрватског</a:t>
            </a:r>
            <a:r>
              <a:rPr lang="en-US" sz="1400" i="1" dirty="0" smtClean="0"/>
              <a:t> и </a:t>
            </a:r>
            <a:r>
              <a:rPr lang="en-US" sz="1400" i="1" dirty="0" err="1" smtClean="0"/>
              <a:t>Словеначког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племена</a:t>
            </a:r>
            <a:r>
              <a:rPr lang="en-US" sz="1400" i="1" dirty="0" smtClean="0"/>
              <a:t> (...). </a:t>
            </a:r>
            <a:r>
              <a:rPr lang="en-US" sz="1400" i="1" dirty="0" err="1" smtClean="0"/>
              <a:t>Уверена</a:t>
            </a:r>
            <a:r>
              <a:rPr lang="en-US" sz="1400" i="1" dirty="0" smtClean="0"/>
              <a:t> у </a:t>
            </a:r>
            <a:r>
              <a:rPr lang="en-US" sz="1400" i="1" dirty="0" err="1" smtClean="0"/>
              <a:t>решеност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целог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српког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народа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да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истраје</a:t>
            </a:r>
            <a:r>
              <a:rPr lang="en-US" sz="1400" i="1" dirty="0" smtClean="0"/>
              <a:t> у </a:t>
            </a:r>
            <a:r>
              <a:rPr lang="en-US" sz="1400" i="1" dirty="0" err="1" smtClean="0"/>
              <a:t>светој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борби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за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одбрану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огњишта</a:t>
            </a:r>
            <a:r>
              <a:rPr lang="en-US" sz="1400" i="1" dirty="0" smtClean="0"/>
              <a:t> и </a:t>
            </a:r>
            <a:r>
              <a:rPr lang="en-US" sz="1400" i="1" dirty="0" err="1" smtClean="0"/>
              <a:t>своје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слободе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Влада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Краљевине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сматра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као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свој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најглавнији</a:t>
            </a:r>
            <a:r>
              <a:rPr lang="en-US" sz="1400" i="1" dirty="0" smtClean="0"/>
              <a:t> и у </a:t>
            </a:r>
            <a:r>
              <a:rPr lang="en-US" sz="1400" i="1" dirty="0" err="1" smtClean="0"/>
              <a:t>овим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судбоносним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тренуцима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једини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задатак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да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обезбеди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успешан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свршетак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овог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великог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војевања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које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је</a:t>
            </a:r>
            <a:r>
              <a:rPr lang="en-US" sz="1400" i="1" dirty="0" smtClean="0"/>
              <a:t> у </a:t>
            </a:r>
            <a:r>
              <a:rPr lang="en-US" sz="1400" i="1" dirty="0" err="1" smtClean="0"/>
              <a:t>тренутку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кад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је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започето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постало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уједно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борбом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за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ослобођење</a:t>
            </a:r>
            <a:r>
              <a:rPr lang="en-US" sz="1400" i="1" dirty="0" smtClean="0"/>
              <a:t> и </a:t>
            </a:r>
            <a:r>
              <a:rPr lang="en-US" sz="1400" i="1" dirty="0" err="1" smtClean="0"/>
              <a:t>уједињење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све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наше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неслободне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браће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Срба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Хрвата</a:t>
            </a:r>
            <a:r>
              <a:rPr lang="en-US" sz="1400" i="1" dirty="0" smtClean="0"/>
              <a:t> и </a:t>
            </a:r>
            <a:r>
              <a:rPr lang="en-US" sz="1400" i="1" dirty="0" err="1" smtClean="0"/>
              <a:t>Словенаца</a:t>
            </a:r>
            <a:r>
              <a:rPr lang="en-US" sz="1400" i="1" dirty="0" smtClean="0"/>
              <a:t>“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 smtClean="0"/>
              <a:t>	</a:t>
            </a:r>
            <a:r>
              <a:rPr lang="en-US" sz="1400" dirty="0" err="1" smtClean="0"/>
              <a:t>Народна</a:t>
            </a:r>
            <a:r>
              <a:rPr lang="en-US" sz="1400" dirty="0" smtClean="0"/>
              <a:t> </a:t>
            </a:r>
            <a:r>
              <a:rPr lang="en-US" sz="1400" dirty="0" err="1" smtClean="0"/>
              <a:t>скупштина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ову</a:t>
            </a:r>
            <a:r>
              <a:rPr lang="en-US" sz="1400" dirty="0" smtClean="0"/>
              <a:t> </a:t>
            </a:r>
            <a:r>
              <a:rPr lang="en-US" sz="1400" dirty="0" err="1" smtClean="0"/>
              <a:t>изјаву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прихватила</a:t>
            </a:r>
            <a:r>
              <a:rPr lang="en-US" sz="1400" dirty="0" smtClean="0"/>
              <a:t>. </a:t>
            </a:r>
            <a:r>
              <a:rPr lang="en-US" sz="1400" dirty="0" err="1" smtClean="0"/>
              <a:t>Убрзо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декларација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била</a:t>
            </a:r>
            <a:r>
              <a:rPr lang="en-US" sz="1400" dirty="0" smtClean="0"/>
              <a:t> </a:t>
            </a:r>
            <a:r>
              <a:rPr lang="en-US" sz="1400" dirty="0" err="1" smtClean="0"/>
              <a:t>званично</a:t>
            </a:r>
            <a:r>
              <a:rPr lang="en-US" sz="1400" dirty="0" smtClean="0"/>
              <a:t> </a:t>
            </a:r>
            <a:r>
              <a:rPr lang="en-US" sz="1400" dirty="0" err="1" smtClean="0"/>
              <a:t>саопштена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посланицима</a:t>
            </a:r>
            <a:r>
              <a:rPr lang="en-US" sz="1400" dirty="0" smtClean="0"/>
              <a:t> </a:t>
            </a:r>
            <a:r>
              <a:rPr lang="en-US" sz="1400" dirty="0" err="1" smtClean="0"/>
              <a:t>Француске</a:t>
            </a:r>
            <a:r>
              <a:rPr lang="en-US" sz="1400" dirty="0" smtClean="0"/>
              <a:t>, </a:t>
            </a:r>
            <a:r>
              <a:rPr lang="en-US" sz="1400" dirty="0" err="1" smtClean="0"/>
              <a:t>Велике</a:t>
            </a:r>
            <a:r>
              <a:rPr lang="en-US" sz="1400" dirty="0" smtClean="0"/>
              <a:t> </a:t>
            </a:r>
            <a:r>
              <a:rPr lang="en-US" sz="1400" dirty="0" err="1" smtClean="0"/>
              <a:t>Британије</a:t>
            </a:r>
            <a:r>
              <a:rPr lang="en-US" sz="1400" dirty="0" smtClean="0"/>
              <a:t> и </a:t>
            </a:r>
            <a:r>
              <a:rPr lang="en-US" sz="1400" dirty="0" err="1" smtClean="0"/>
              <a:t>Русије</a:t>
            </a:r>
            <a:r>
              <a:rPr lang="en-US" sz="1400" dirty="0" smtClean="0"/>
              <a:t>. </a:t>
            </a:r>
            <a:r>
              <a:rPr lang="en-US" sz="1400" dirty="0" err="1" smtClean="0"/>
              <a:t>Без</a:t>
            </a:r>
            <a:r>
              <a:rPr lang="en-US" sz="1400" dirty="0" smtClean="0"/>
              <a:t> </a:t>
            </a:r>
            <a:r>
              <a:rPr lang="en-US" sz="1400" dirty="0" err="1" smtClean="0"/>
              <a:t>обзира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истицање</a:t>
            </a:r>
            <a:r>
              <a:rPr lang="en-US" sz="1400" dirty="0" smtClean="0"/>
              <a:t> </a:t>
            </a:r>
            <a:r>
              <a:rPr lang="en-US" sz="1400" dirty="0" err="1" smtClean="0"/>
              <a:t>могућности</a:t>
            </a:r>
            <a:r>
              <a:rPr lang="en-US" sz="1400" dirty="0" smtClean="0"/>
              <a:t> </a:t>
            </a:r>
            <a:r>
              <a:rPr lang="en-US" sz="1400" dirty="0" err="1" smtClean="0"/>
              <a:t>уједињења</a:t>
            </a:r>
            <a:r>
              <a:rPr lang="en-US" sz="1400" dirty="0" smtClean="0"/>
              <a:t> </a:t>
            </a:r>
            <a:r>
              <a:rPr lang="en-US" sz="1400" dirty="0" err="1" smtClean="0"/>
              <a:t>не</a:t>
            </a:r>
            <a:r>
              <a:rPr lang="en-US" sz="1400" dirty="0" smtClean="0"/>
              <a:t> </a:t>
            </a:r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Србима</a:t>
            </a:r>
            <a:r>
              <a:rPr lang="en-US" sz="1400" dirty="0" smtClean="0"/>
              <a:t> у </a:t>
            </a:r>
            <a:r>
              <a:rPr lang="en-US" sz="1400" dirty="0" err="1" smtClean="0"/>
              <a:t>Аустроугарској</a:t>
            </a:r>
            <a:r>
              <a:rPr lang="en-US" sz="1400" dirty="0" smtClean="0"/>
              <a:t> </a:t>
            </a:r>
            <a:r>
              <a:rPr lang="en-US" sz="1400" dirty="0" err="1" smtClean="0"/>
              <a:t>већ</a:t>
            </a:r>
            <a:r>
              <a:rPr lang="en-US" sz="1400" dirty="0" smtClean="0"/>
              <a:t> и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Хрватима</a:t>
            </a:r>
            <a:r>
              <a:rPr lang="en-US" sz="1400" dirty="0" smtClean="0"/>
              <a:t> и </a:t>
            </a:r>
            <a:r>
              <a:rPr lang="en-US" sz="1400" dirty="0" err="1" smtClean="0"/>
              <a:t>Словенцима</a:t>
            </a:r>
            <a:r>
              <a:rPr lang="en-US" sz="1400" dirty="0" smtClean="0"/>
              <a:t>, </a:t>
            </a:r>
            <a:r>
              <a:rPr lang="en-US" sz="1400" dirty="0" err="1" smtClean="0"/>
              <a:t>треба</a:t>
            </a:r>
            <a:r>
              <a:rPr lang="en-US" sz="1400" dirty="0" smtClean="0"/>
              <a:t> </a:t>
            </a:r>
            <a:r>
              <a:rPr lang="en-US" sz="1400" dirty="0" err="1" smtClean="0"/>
              <a:t>рећи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основни</a:t>
            </a:r>
            <a:r>
              <a:rPr lang="en-US" sz="1400" dirty="0" smtClean="0"/>
              <a:t> </a:t>
            </a:r>
            <a:r>
              <a:rPr lang="en-US" sz="1400" dirty="0" err="1" smtClean="0"/>
              <a:t>интерес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Србије</a:t>
            </a:r>
            <a:r>
              <a:rPr lang="en-US" sz="1400" dirty="0" smtClean="0"/>
              <a:t> </a:t>
            </a:r>
            <a:r>
              <a:rPr lang="en-US" sz="1400" dirty="0" err="1" smtClean="0"/>
              <a:t>био</a:t>
            </a:r>
            <a:r>
              <a:rPr lang="en-US" sz="1400" dirty="0" smtClean="0"/>
              <a:t> </a:t>
            </a:r>
            <a:r>
              <a:rPr lang="en-US" sz="1400" dirty="0" err="1" smtClean="0"/>
              <a:t>уједињење</a:t>
            </a:r>
            <a:r>
              <a:rPr lang="en-US" sz="1400" dirty="0" smtClean="0"/>
              <a:t> </a:t>
            </a:r>
            <a:r>
              <a:rPr lang="en-US" sz="1400" dirty="0" err="1" smtClean="0"/>
              <a:t>целокупног</a:t>
            </a:r>
            <a:r>
              <a:rPr lang="en-US" sz="1400" dirty="0" smtClean="0"/>
              <a:t> </a:t>
            </a:r>
            <a:r>
              <a:rPr lang="en-US" sz="1400" dirty="0" err="1" smtClean="0"/>
              <a:t>српског</a:t>
            </a:r>
            <a:r>
              <a:rPr lang="en-US" sz="1400" dirty="0" smtClean="0"/>
              <a:t> </a:t>
            </a:r>
            <a:r>
              <a:rPr lang="en-US" sz="1400" dirty="0" err="1" smtClean="0"/>
              <a:t>народа</a:t>
            </a:r>
            <a:r>
              <a:rPr lang="en-US" sz="1400" dirty="0" smtClean="0"/>
              <a:t> у </a:t>
            </a:r>
            <a:r>
              <a:rPr lang="en-US" sz="1400" dirty="0" err="1" smtClean="0"/>
              <a:t>једну</a:t>
            </a:r>
            <a:r>
              <a:rPr lang="en-US" sz="1400" dirty="0" smtClean="0"/>
              <a:t> </a:t>
            </a:r>
            <a:r>
              <a:rPr lang="en-US" sz="1400" dirty="0" err="1" smtClean="0"/>
              <a:t>државу</a:t>
            </a:r>
            <a:r>
              <a:rPr lang="en-US" sz="1400" dirty="0" smtClean="0"/>
              <a:t>. </a:t>
            </a:r>
            <a:r>
              <a:rPr lang="en-US" sz="1400" dirty="0" err="1" smtClean="0"/>
              <a:t>Позиви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уједињење</a:t>
            </a:r>
            <a:r>
              <a:rPr lang="en-US" sz="1400" dirty="0" smtClean="0"/>
              <a:t>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Хрватима</a:t>
            </a:r>
            <a:r>
              <a:rPr lang="en-US" sz="1400" dirty="0" smtClean="0"/>
              <a:t> и </a:t>
            </a:r>
            <a:r>
              <a:rPr lang="en-US" sz="1400" dirty="0" err="1" smtClean="0"/>
              <a:t>Словенци</a:t>
            </a:r>
            <a:r>
              <a:rPr lang="en-US" sz="1400" dirty="0" smtClean="0"/>
              <a:t> </a:t>
            </a:r>
            <a:r>
              <a:rPr lang="en-US" sz="1400" dirty="0" err="1" smtClean="0"/>
              <a:t>имали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циљ</a:t>
            </a:r>
            <a:r>
              <a:rPr lang="en-US" sz="1400" dirty="0" smtClean="0"/>
              <a:t> и </a:t>
            </a:r>
            <a:r>
              <a:rPr lang="en-US" sz="1400" dirty="0" err="1" smtClean="0"/>
              <a:t>слабљење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јединства</a:t>
            </a:r>
            <a:r>
              <a:rPr lang="en-US" sz="1400" dirty="0" smtClean="0"/>
              <a:t> у </a:t>
            </a:r>
            <a:r>
              <a:rPr lang="en-US" sz="1400" dirty="0" err="1" smtClean="0"/>
              <a:t>војсци</a:t>
            </a:r>
            <a:r>
              <a:rPr lang="en-US" sz="1400" dirty="0" smtClean="0"/>
              <a:t> </a:t>
            </a:r>
            <a:r>
              <a:rPr lang="en-US" sz="1400" dirty="0" err="1" smtClean="0"/>
              <a:t>Хабзбуршке</a:t>
            </a:r>
            <a:r>
              <a:rPr lang="en-US" sz="1400" dirty="0" smtClean="0"/>
              <a:t> </a:t>
            </a:r>
            <a:r>
              <a:rPr lang="en-US" sz="1400" dirty="0" err="1" smtClean="0"/>
              <a:t>монархије</a:t>
            </a:r>
            <a:r>
              <a:rPr lang="en-US" sz="1400" dirty="0" smtClean="0"/>
              <a:t>. </a:t>
            </a:r>
            <a:r>
              <a:rPr lang="en-US" sz="1400" dirty="0" err="1" smtClean="0"/>
              <a:t>Не</a:t>
            </a:r>
            <a:r>
              <a:rPr lang="en-US" sz="1400" dirty="0" smtClean="0"/>
              <a:t> </a:t>
            </a:r>
            <a:r>
              <a:rPr lang="en-US" sz="1400" dirty="0" err="1" smtClean="0"/>
              <a:t>треба</a:t>
            </a:r>
            <a:r>
              <a:rPr lang="en-US" sz="1400" dirty="0" smtClean="0"/>
              <a:t> </a:t>
            </a:r>
            <a:r>
              <a:rPr lang="en-US" sz="1400" dirty="0" err="1" smtClean="0"/>
              <a:t>спомињати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у </a:t>
            </a:r>
            <a:r>
              <a:rPr lang="en-US" sz="1400" dirty="0" err="1" smtClean="0"/>
              <a:t>демонстрацијама</a:t>
            </a:r>
            <a:r>
              <a:rPr lang="en-US" sz="1400" dirty="0" smtClean="0"/>
              <a:t> </a:t>
            </a:r>
            <a:r>
              <a:rPr lang="en-US" sz="1400" dirty="0" err="1" smtClean="0"/>
              <a:t>против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Србије</a:t>
            </a:r>
            <a:r>
              <a:rPr lang="en-US" sz="1400" dirty="0" smtClean="0"/>
              <a:t> и </a:t>
            </a:r>
            <a:r>
              <a:rPr lang="en-US" sz="1400" dirty="0" err="1" smtClean="0"/>
              <a:t>Срба</a:t>
            </a:r>
            <a:r>
              <a:rPr lang="en-US" sz="1400" dirty="0" smtClean="0"/>
              <a:t>, </a:t>
            </a:r>
            <a:r>
              <a:rPr lang="en-US" sz="1400" dirty="0" err="1" smtClean="0"/>
              <a:t>после</a:t>
            </a:r>
            <a:r>
              <a:rPr lang="en-US" sz="1400" dirty="0" smtClean="0"/>
              <a:t> </a:t>
            </a:r>
            <a:r>
              <a:rPr lang="en-US" sz="1400" dirty="0" err="1" smtClean="0"/>
              <a:t>убиства</a:t>
            </a:r>
            <a:r>
              <a:rPr lang="en-US" sz="1400" dirty="0" smtClean="0"/>
              <a:t> </a:t>
            </a:r>
            <a:r>
              <a:rPr lang="en-US" sz="1400" dirty="0" err="1" smtClean="0"/>
              <a:t>Фердинанда</a:t>
            </a:r>
            <a:r>
              <a:rPr lang="en-US" sz="1400" dirty="0" smtClean="0"/>
              <a:t> </a:t>
            </a:r>
            <a:r>
              <a:rPr lang="en-US" sz="1400" dirty="0" err="1" smtClean="0"/>
              <a:t>веома</a:t>
            </a:r>
            <a:r>
              <a:rPr lang="en-US" sz="1400" dirty="0" smtClean="0"/>
              <a:t> </a:t>
            </a:r>
            <a:r>
              <a:rPr lang="en-US" sz="1400" dirty="0" err="1" smtClean="0"/>
              <a:t>гласни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били</a:t>
            </a:r>
            <a:r>
              <a:rPr lang="en-US" sz="1400" dirty="0" smtClean="0"/>
              <a:t> и </a:t>
            </a:r>
            <a:r>
              <a:rPr lang="en-US" sz="1400" dirty="0" err="1" smtClean="0"/>
              <a:t>Хрвати</a:t>
            </a:r>
            <a:r>
              <a:rPr lang="en-US" sz="1400" dirty="0" smtClean="0"/>
              <a:t>(</a:t>
            </a:r>
            <a:r>
              <a:rPr lang="en-US" sz="1400" dirty="0" err="1" smtClean="0"/>
              <a:t>који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</a:t>
            </a:r>
            <a:r>
              <a:rPr lang="en-US" sz="1400" dirty="0" err="1" smtClean="0"/>
              <a:t>узели</a:t>
            </a:r>
            <a:r>
              <a:rPr lang="en-US" sz="1400" dirty="0" smtClean="0"/>
              <a:t> </a:t>
            </a:r>
            <a:r>
              <a:rPr lang="en-US" sz="1400" dirty="0" err="1" smtClean="0"/>
              <a:t>учешће</a:t>
            </a:r>
            <a:r>
              <a:rPr lang="en-US" sz="1400" dirty="0" smtClean="0"/>
              <a:t> и у </a:t>
            </a:r>
            <a:r>
              <a:rPr lang="en-US" sz="1400" dirty="0" err="1" smtClean="0"/>
              <a:t>прогонима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Срба</a:t>
            </a:r>
            <a:r>
              <a:rPr lang="en-US" sz="1400" dirty="0" smtClean="0"/>
              <a:t>).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балканском</a:t>
            </a:r>
            <a:r>
              <a:rPr lang="en-US" sz="1400" dirty="0" smtClean="0"/>
              <a:t> </a:t>
            </a:r>
            <a:r>
              <a:rPr lang="en-US" sz="1400" dirty="0" err="1" smtClean="0"/>
              <a:t>фронт</a:t>
            </a:r>
            <a:r>
              <a:rPr lang="en-US" sz="1400" dirty="0" smtClean="0"/>
              <a:t> у </a:t>
            </a:r>
            <a:r>
              <a:rPr lang="en-US" sz="1400" dirty="0" err="1" smtClean="0"/>
              <a:t>западној</a:t>
            </a:r>
            <a:r>
              <a:rPr lang="en-US" sz="1400" dirty="0" smtClean="0"/>
              <a:t> и </a:t>
            </a:r>
            <a:r>
              <a:rPr lang="en-US" sz="1400" dirty="0" err="1" smtClean="0"/>
              <a:t>централној</a:t>
            </a:r>
            <a:r>
              <a:rPr lang="en-US" sz="1400" dirty="0" smtClean="0"/>
              <a:t> </a:t>
            </a:r>
            <a:r>
              <a:rPr lang="en-US" sz="1400" dirty="0" err="1" smtClean="0"/>
              <a:t>Србији</a:t>
            </a:r>
            <a:r>
              <a:rPr lang="en-US" sz="1400" dirty="0" smtClean="0"/>
              <a:t>, </a:t>
            </a:r>
            <a:r>
              <a:rPr lang="en-US" sz="1400" dirty="0" err="1" smtClean="0"/>
              <a:t>управо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</a:t>
            </a:r>
            <a:r>
              <a:rPr lang="en-US" sz="1400" dirty="0" err="1" smtClean="0"/>
              <a:t>хрватске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јединице</a:t>
            </a:r>
            <a:r>
              <a:rPr lang="en-US" sz="1400" dirty="0" smtClean="0"/>
              <a:t> </a:t>
            </a:r>
            <a:r>
              <a:rPr lang="en-US" sz="1400" dirty="0" err="1" smtClean="0"/>
              <a:t>чиниле</a:t>
            </a:r>
            <a:r>
              <a:rPr lang="en-US" sz="1400" dirty="0" smtClean="0"/>
              <a:t> </a:t>
            </a:r>
            <a:r>
              <a:rPr lang="en-US" sz="1400" dirty="0" err="1" smtClean="0"/>
              <a:t>велике</a:t>
            </a:r>
            <a:r>
              <a:rPr lang="en-US" sz="1400" dirty="0" smtClean="0"/>
              <a:t> </a:t>
            </a:r>
            <a:r>
              <a:rPr lang="en-US" sz="1400" dirty="0" err="1" smtClean="0"/>
              <a:t>злочине</a:t>
            </a:r>
            <a:r>
              <a:rPr lang="en-US" sz="1400" dirty="0" smtClean="0"/>
              <a:t> </a:t>
            </a:r>
            <a:r>
              <a:rPr lang="en-US" sz="1400" dirty="0" err="1" smtClean="0"/>
              <a:t>над</a:t>
            </a:r>
            <a:r>
              <a:rPr lang="en-US" sz="1400" dirty="0" smtClean="0"/>
              <a:t> </a:t>
            </a:r>
            <a:r>
              <a:rPr lang="en-US" sz="1400" dirty="0" err="1" smtClean="0"/>
              <a:t>српским</a:t>
            </a:r>
            <a:r>
              <a:rPr lang="en-US" sz="1400" dirty="0" smtClean="0"/>
              <a:t> </a:t>
            </a:r>
            <a:r>
              <a:rPr lang="en-US" sz="1400" dirty="0" err="1" smtClean="0"/>
              <a:t>народом</a:t>
            </a:r>
            <a:r>
              <a:rPr lang="en-US" sz="1400" dirty="0" smtClean="0"/>
              <a:t>, </a:t>
            </a:r>
            <a:r>
              <a:rPr lang="en-US" sz="1400" dirty="0" err="1" smtClean="0"/>
              <a:t>које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доцније</a:t>
            </a:r>
            <a:r>
              <a:rPr lang="en-US" sz="1400" dirty="0" smtClean="0"/>
              <a:t> </a:t>
            </a:r>
            <a:r>
              <a:rPr lang="en-US" sz="1400" dirty="0" err="1" smtClean="0"/>
              <a:t>обелоданио</a:t>
            </a:r>
            <a:r>
              <a:rPr lang="en-US" sz="1400" dirty="0" smtClean="0"/>
              <a:t> и </a:t>
            </a:r>
            <a:r>
              <a:rPr lang="en-US" sz="1400" dirty="0" err="1" smtClean="0"/>
              <a:t>др</a:t>
            </a:r>
            <a:r>
              <a:rPr lang="en-US" sz="1400" dirty="0" smtClean="0"/>
              <a:t> </a:t>
            </a:r>
            <a:r>
              <a:rPr lang="en-US" sz="1400" dirty="0" err="1" smtClean="0"/>
              <a:t>Арчибалд</a:t>
            </a:r>
            <a:r>
              <a:rPr lang="en-US" sz="1400" dirty="0" smtClean="0"/>
              <a:t> </a:t>
            </a:r>
            <a:r>
              <a:rPr lang="en-US" sz="1400" dirty="0" err="1" smtClean="0"/>
              <a:t>Рајс</a:t>
            </a:r>
            <a:r>
              <a:rPr lang="en-US" sz="1400" dirty="0" smtClean="0"/>
              <a:t>. У </a:t>
            </a:r>
            <a:r>
              <a:rPr lang="en-US" sz="1400" dirty="0" err="1" smtClean="0"/>
              <a:t>чувеној</a:t>
            </a:r>
            <a:r>
              <a:rPr lang="en-US" sz="1400" dirty="0" smtClean="0"/>
              <a:t> </a:t>
            </a:r>
            <a:r>
              <a:rPr lang="en-US" sz="1400" dirty="0" err="1" smtClean="0"/>
              <a:t>по</a:t>
            </a:r>
            <a:r>
              <a:rPr lang="en-US" sz="1400" dirty="0" smtClean="0"/>
              <a:t> </a:t>
            </a:r>
            <a:r>
              <a:rPr lang="en-US" sz="1400" dirty="0" err="1" smtClean="0"/>
              <a:t>злу</a:t>
            </a:r>
            <a:r>
              <a:rPr lang="en-US" sz="1400" dirty="0" smtClean="0"/>
              <a:t> 42. </a:t>
            </a:r>
            <a:r>
              <a:rPr lang="en-US" sz="1400" dirty="0" err="1" smtClean="0"/>
              <a:t>Загребачкој</a:t>
            </a:r>
            <a:r>
              <a:rPr lang="en-US" sz="1400" dirty="0" smtClean="0"/>
              <a:t> </a:t>
            </a:r>
            <a:r>
              <a:rPr lang="en-US" sz="1400" dirty="0" err="1" smtClean="0"/>
              <a:t>регименти</a:t>
            </a:r>
            <a:r>
              <a:rPr lang="en-US" sz="1400" dirty="0" smtClean="0"/>
              <a:t> </a:t>
            </a:r>
            <a:r>
              <a:rPr lang="en-US" sz="1400" dirty="0" err="1" smtClean="0"/>
              <a:t>борио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и </a:t>
            </a:r>
            <a:r>
              <a:rPr lang="en-US" sz="1400" dirty="0" err="1" smtClean="0"/>
              <a:t>Јосип</a:t>
            </a:r>
            <a:r>
              <a:rPr lang="en-US" sz="1400" dirty="0" smtClean="0"/>
              <a:t> </a:t>
            </a:r>
            <a:r>
              <a:rPr lang="en-US" sz="1400" dirty="0" err="1" smtClean="0"/>
              <a:t>Броз</a:t>
            </a:r>
            <a:r>
              <a:rPr lang="en-US" sz="1400" dirty="0" smtClean="0"/>
              <a:t>. </a:t>
            </a:r>
            <a:r>
              <a:rPr lang="en-US" sz="1400" dirty="0" err="1" smtClean="0"/>
              <a:t>Ове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податке</a:t>
            </a:r>
            <a:r>
              <a:rPr lang="en-US" sz="1400" dirty="0" smtClean="0"/>
              <a:t> </a:t>
            </a:r>
            <a:r>
              <a:rPr lang="en-US" sz="1400" dirty="0" err="1" smtClean="0"/>
              <a:t>није</a:t>
            </a:r>
            <a:r>
              <a:rPr lang="en-US" sz="1400" dirty="0" smtClean="0"/>
              <a:t> </a:t>
            </a:r>
            <a:r>
              <a:rPr lang="en-US" sz="1400" dirty="0" err="1" smtClean="0"/>
              <a:t>згорег</a:t>
            </a:r>
            <a:r>
              <a:rPr lang="en-US" sz="1400" dirty="0" smtClean="0"/>
              <a:t> </a:t>
            </a:r>
            <a:r>
              <a:rPr lang="en-US" sz="1400" dirty="0" err="1" smtClean="0"/>
              <a:t>споменути</a:t>
            </a:r>
            <a:r>
              <a:rPr lang="en-US" sz="1400" dirty="0" smtClean="0"/>
              <a:t> </a:t>
            </a:r>
            <a:r>
              <a:rPr lang="en-US" sz="1400" dirty="0" err="1" smtClean="0"/>
              <a:t>после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једног</a:t>
            </a:r>
            <a:r>
              <a:rPr lang="en-US" sz="1400" dirty="0" smtClean="0"/>
              <a:t> </a:t>
            </a:r>
            <a:r>
              <a:rPr lang="en-US" sz="1400" dirty="0" err="1" smtClean="0"/>
              <a:t>века</a:t>
            </a:r>
            <a:r>
              <a:rPr lang="en-US" sz="1400" dirty="0" smtClean="0"/>
              <a:t>, </a:t>
            </a:r>
            <a:r>
              <a:rPr lang="en-US" sz="1400" dirty="0" err="1" smtClean="0"/>
              <a:t>као</a:t>
            </a:r>
            <a:r>
              <a:rPr lang="en-US" sz="1400" dirty="0" smtClean="0"/>
              <a:t> </a:t>
            </a:r>
            <a:r>
              <a:rPr lang="en-US" sz="1400" dirty="0" err="1" smtClean="0"/>
              <a:t>подсећање</a:t>
            </a:r>
            <a:r>
              <a:rPr lang="en-US" sz="1400" dirty="0" smtClean="0"/>
              <a:t> и </a:t>
            </a:r>
            <a:r>
              <a:rPr lang="en-US" sz="1400" dirty="0" err="1" smtClean="0"/>
              <a:t>опомену</a:t>
            </a:r>
            <a:r>
              <a:rPr lang="en-US" sz="1400" dirty="0" smtClean="0"/>
              <a:t> </a:t>
            </a:r>
            <a:r>
              <a:rPr lang="en-US" sz="1400" dirty="0" err="1" smtClean="0"/>
              <a:t>српском</a:t>
            </a:r>
            <a:r>
              <a:rPr lang="en-US" sz="1400" dirty="0" smtClean="0"/>
              <a:t> </a:t>
            </a:r>
            <a:r>
              <a:rPr lang="en-US" sz="1400" dirty="0" err="1" smtClean="0"/>
              <a:t>народу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не</a:t>
            </a:r>
            <a:r>
              <a:rPr lang="en-US" sz="1400" dirty="0" smtClean="0"/>
              <a:t> </a:t>
            </a:r>
            <a:r>
              <a:rPr lang="en-US" sz="1400" dirty="0" err="1" smtClean="0"/>
              <a:t>заборавља</a:t>
            </a:r>
            <a:r>
              <a:rPr lang="en-US" sz="1400" dirty="0" smtClean="0"/>
              <a:t> </a:t>
            </a:r>
            <a:r>
              <a:rPr lang="en-US" sz="1400" dirty="0" err="1" smtClean="0"/>
              <a:t>ни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пријатеље</a:t>
            </a:r>
            <a:r>
              <a:rPr lang="en-US" sz="1400" dirty="0" smtClean="0"/>
              <a:t> </a:t>
            </a:r>
            <a:r>
              <a:rPr lang="en-US" sz="1400" dirty="0" err="1" smtClean="0"/>
              <a:t>ни</a:t>
            </a:r>
            <a:r>
              <a:rPr lang="en-US" sz="1400" dirty="0" smtClean="0"/>
              <a:t> </a:t>
            </a:r>
            <a:r>
              <a:rPr lang="en-US" sz="1400" dirty="0" err="1" smtClean="0"/>
              <a:t>непријатеље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 smtClean="0"/>
              <a:t> </a:t>
            </a:r>
          </a:p>
          <a:p>
            <a:pPr algn="just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ПИТАЊА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1.Улазак у рат.</a:t>
            </a:r>
          </a:p>
          <a:p>
            <a:pPr>
              <a:buNone/>
            </a:pPr>
            <a:r>
              <a:rPr lang="sr-Cyrl-RS" dirty="0" smtClean="0"/>
              <a:t>2.Ратни сукоб и дипломатја.</a:t>
            </a:r>
          </a:p>
          <a:p>
            <a:pPr>
              <a:buNone/>
            </a:pPr>
            <a:r>
              <a:rPr lang="sr-Cyrl-RS" dirty="0" smtClean="0"/>
              <a:t>3.Дипломатски притисци на Србију.</a:t>
            </a:r>
          </a:p>
          <a:p>
            <a:pPr>
              <a:buNone/>
            </a:pPr>
            <a:r>
              <a:rPr lang="sr-Cyrl-RS" dirty="0" smtClean="0"/>
              <a:t>4.Став Русије према српским захтевима и осталих савезника.</a:t>
            </a:r>
          </a:p>
          <a:p>
            <a:pPr>
              <a:buNone/>
            </a:pPr>
            <a:r>
              <a:rPr lang="sr-Cyrl-RS" smtClean="0"/>
              <a:t>5.Српски положај крајем 1915.године.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Дипломатија Србије и великих сила ратних година1914-15.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Црна</a:t>
            </a:r>
            <a:r>
              <a:rPr lang="en-US" dirty="0" smtClean="0"/>
              <a:t> </a:t>
            </a:r>
            <a:r>
              <a:rPr lang="en-US" dirty="0" err="1" smtClean="0"/>
              <a:t>Гора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стала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Србију</a:t>
            </a:r>
            <a:r>
              <a:rPr lang="en-US" dirty="0" smtClean="0"/>
              <a:t>, а </a:t>
            </a:r>
            <a:r>
              <a:rPr lang="en-US" dirty="0" err="1" smtClean="0"/>
              <a:t>њен</a:t>
            </a:r>
            <a:r>
              <a:rPr lang="en-US" dirty="0" smtClean="0"/>
              <a:t> </a:t>
            </a:r>
            <a:r>
              <a:rPr lang="en-US" dirty="0" err="1" smtClean="0"/>
              <a:t>краљ</a:t>
            </a:r>
            <a:r>
              <a:rPr lang="en-US" dirty="0" smtClean="0"/>
              <a:t> </a:t>
            </a:r>
            <a:r>
              <a:rPr lang="en-US" dirty="0" err="1" smtClean="0"/>
              <a:t>Никола</a:t>
            </a:r>
            <a:r>
              <a:rPr lang="en-US" dirty="0" smtClean="0"/>
              <a:t> I </a:t>
            </a:r>
            <a:r>
              <a:rPr lang="en-US" dirty="0" err="1" smtClean="0"/>
              <a:t>Петровић</a:t>
            </a:r>
            <a:r>
              <a:rPr lang="en-US" dirty="0" smtClean="0"/>
              <a:t> </a:t>
            </a:r>
            <a:r>
              <a:rPr lang="en-US" dirty="0" err="1" smtClean="0"/>
              <a:t>Његош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обратио</a:t>
            </a:r>
            <a:r>
              <a:rPr lang="en-US" dirty="0" smtClean="0"/>
              <a:t> </a:t>
            </a:r>
            <a:r>
              <a:rPr lang="en-US" dirty="0" err="1" smtClean="0"/>
              <a:t>пргласом</a:t>
            </a:r>
            <a:r>
              <a:rPr lang="en-US" dirty="0" smtClean="0"/>
              <a:t> </a:t>
            </a:r>
            <a:r>
              <a:rPr lang="en-US" dirty="0" err="1" smtClean="0"/>
              <a:t>народу</a:t>
            </a:r>
            <a:r>
              <a:rPr lang="en-US" dirty="0" smtClean="0"/>
              <a:t> 6. </a:t>
            </a:r>
            <a:r>
              <a:rPr lang="en-US" dirty="0" err="1" smtClean="0"/>
              <a:t>августа</a:t>
            </a:r>
            <a:r>
              <a:rPr lang="en-US" dirty="0" smtClean="0"/>
              <a:t> 1914. </a:t>
            </a:r>
            <a:r>
              <a:rPr lang="en-US" dirty="0" err="1" smtClean="0"/>
              <a:t>год</a:t>
            </a:r>
            <a:r>
              <a:rPr lang="en-US" dirty="0" smtClean="0"/>
              <a:t>.  У </a:t>
            </a:r>
            <a:r>
              <a:rPr lang="en-US" dirty="0" err="1" smtClean="0"/>
              <a:t>прогласу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осталог</a:t>
            </a:r>
            <a:r>
              <a:rPr lang="en-US" dirty="0" smtClean="0"/>
              <a:t> </a:t>
            </a:r>
            <a:r>
              <a:rPr lang="en-US" dirty="0" err="1" smtClean="0"/>
              <a:t>каже</a:t>
            </a:r>
            <a:r>
              <a:rPr lang="en-US" dirty="0" smtClean="0"/>
              <a:t>: </a:t>
            </a:r>
            <a:r>
              <a:rPr lang="en-US" i="1" dirty="0" smtClean="0"/>
              <a:t>„</a:t>
            </a:r>
            <a:r>
              <a:rPr lang="en-US" i="1" dirty="0" err="1" smtClean="0"/>
              <a:t>Аустрија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објавила</a:t>
            </a:r>
            <a:r>
              <a:rPr lang="en-US" i="1" dirty="0" smtClean="0"/>
              <a:t> </a:t>
            </a:r>
            <a:r>
              <a:rPr lang="en-US" i="1" dirty="0" err="1" smtClean="0"/>
              <a:t>нашој</a:t>
            </a:r>
            <a:r>
              <a:rPr lang="en-US" i="1" dirty="0" smtClean="0"/>
              <a:t> </a:t>
            </a:r>
            <a:r>
              <a:rPr lang="en-US" i="1" dirty="0" err="1" smtClean="0"/>
              <a:t>драгој</a:t>
            </a:r>
            <a:r>
              <a:rPr lang="en-US" i="1" dirty="0" smtClean="0"/>
              <a:t> </a:t>
            </a:r>
            <a:r>
              <a:rPr lang="en-US" i="1" dirty="0" err="1" smtClean="0"/>
              <a:t>Србији</a:t>
            </a:r>
            <a:r>
              <a:rPr lang="en-US" i="1" dirty="0" smtClean="0"/>
              <a:t> </a:t>
            </a:r>
            <a:r>
              <a:rPr lang="en-US" i="1" dirty="0" err="1" smtClean="0"/>
              <a:t>рат</a:t>
            </a:r>
            <a:r>
              <a:rPr lang="en-US" i="1" dirty="0" smtClean="0"/>
              <a:t>, </a:t>
            </a:r>
            <a:r>
              <a:rPr lang="en-US" i="1" dirty="0" err="1" smtClean="0"/>
              <a:t>објавила</a:t>
            </a:r>
            <a:r>
              <a:rPr lang="en-US" i="1" dirty="0" smtClean="0"/>
              <a:t> </a:t>
            </a:r>
            <a:r>
              <a:rPr lang="en-US" i="1" dirty="0" err="1" smtClean="0"/>
              <a:t>га</a:t>
            </a:r>
            <a:r>
              <a:rPr lang="en-US" i="1" dirty="0" smtClean="0"/>
              <a:t> </a:t>
            </a:r>
            <a:r>
              <a:rPr lang="en-US" i="1" dirty="0" err="1" smtClean="0"/>
              <a:t>нама</a:t>
            </a:r>
            <a:r>
              <a:rPr lang="en-US" i="1" dirty="0" smtClean="0"/>
              <a:t>, </a:t>
            </a:r>
            <a:r>
              <a:rPr lang="en-US" i="1" dirty="0" err="1" smtClean="0"/>
              <a:t>објавила</a:t>
            </a:r>
            <a:r>
              <a:rPr lang="en-US" i="1" dirty="0" smtClean="0"/>
              <a:t> </a:t>
            </a:r>
            <a:r>
              <a:rPr lang="en-US" i="1" dirty="0" err="1" smtClean="0"/>
              <a:t>га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Српству</a:t>
            </a:r>
            <a:r>
              <a:rPr lang="en-US" i="1" dirty="0" smtClean="0"/>
              <a:t> и </a:t>
            </a:r>
            <a:r>
              <a:rPr lang="en-US" i="1" dirty="0" err="1" smtClean="0"/>
              <a:t>цијелом</a:t>
            </a:r>
            <a:r>
              <a:rPr lang="en-US" i="1" dirty="0" smtClean="0"/>
              <a:t> </a:t>
            </a:r>
            <a:r>
              <a:rPr lang="en-US" i="1" dirty="0" err="1" smtClean="0"/>
              <a:t>Словенству</a:t>
            </a:r>
            <a:r>
              <a:rPr lang="en-US" i="1" dirty="0" smtClean="0"/>
              <a:t>. </a:t>
            </a:r>
            <a:r>
              <a:rPr lang="en-US" i="1" dirty="0" err="1" smtClean="0"/>
              <a:t>Ко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јунак</a:t>
            </a:r>
            <a:r>
              <a:rPr lang="en-US" i="1" dirty="0" smtClean="0"/>
              <a:t> и </a:t>
            </a:r>
            <a:r>
              <a:rPr lang="en-US" i="1" dirty="0" err="1" smtClean="0"/>
              <a:t>слиједи</a:t>
            </a:r>
            <a:r>
              <a:rPr lang="en-US" i="1" dirty="0" smtClean="0"/>
              <a:t> </a:t>
            </a:r>
            <a:r>
              <a:rPr lang="en-US" i="1" dirty="0" err="1" smtClean="0"/>
              <a:t>корацима</a:t>
            </a:r>
            <a:r>
              <a:rPr lang="en-US" i="1" dirty="0" smtClean="0"/>
              <a:t> </a:t>
            </a:r>
            <a:r>
              <a:rPr lang="en-US" i="1" dirty="0" err="1" smtClean="0"/>
              <a:t>два</a:t>
            </a:r>
            <a:r>
              <a:rPr lang="en-US" i="1" dirty="0" smtClean="0"/>
              <a:t> </a:t>
            </a:r>
            <a:r>
              <a:rPr lang="en-US" i="1" dirty="0" err="1" smtClean="0"/>
              <a:t>стара</a:t>
            </a:r>
            <a:r>
              <a:rPr lang="en-US" i="1" dirty="0" smtClean="0"/>
              <a:t> </a:t>
            </a:r>
            <a:r>
              <a:rPr lang="en-US" i="1" dirty="0" err="1" smtClean="0"/>
              <a:t>српска</a:t>
            </a:r>
            <a:r>
              <a:rPr lang="en-US" i="1" dirty="0" smtClean="0"/>
              <a:t> </a:t>
            </a:r>
            <a:r>
              <a:rPr lang="en-US" i="1" dirty="0" err="1" smtClean="0"/>
              <a:t>краља</a:t>
            </a:r>
            <a:r>
              <a:rPr lang="en-US" i="1" dirty="0" smtClean="0"/>
              <a:t>, </a:t>
            </a:r>
            <a:r>
              <a:rPr lang="en-US" i="1" dirty="0" err="1" smtClean="0"/>
              <a:t>да</a:t>
            </a:r>
            <a:r>
              <a:rPr lang="en-US" i="1" dirty="0" smtClean="0"/>
              <a:t> </a:t>
            </a:r>
            <a:r>
              <a:rPr lang="en-US" i="1" dirty="0" err="1" smtClean="0"/>
              <a:t>гинемо</a:t>
            </a:r>
            <a:r>
              <a:rPr lang="en-US" i="1" dirty="0" smtClean="0"/>
              <a:t> и </a:t>
            </a:r>
            <a:r>
              <a:rPr lang="en-US" i="1" dirty="0" err="1" smtClean="0"/>
              <a:t>крв</a:t>
            </a:r>
            <a:r>
              <a:rPr lang="en-US" i="1" dirty="0" smtClean="0"/>
              <a:t> </a:t>
            </a:r>
            <a:r>
              <a:rPr lang="en-US" i="1" dirty="0" err="1" smtClean="0"/>
              <a:t>прољевамо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јединство</a:t>
            </a:r>
            <a:r>
              <a:rPr lang="en-US" i="1" dirty="0" smtClean="0"/>
              <a:t> и </a:t>
            </a:r>
            <a:r>
              <a:rPr lang="en-US" i="1" dirty="0" err="1" smtClean="0"/>
              <a:t>слободу</a:t>
            </a:r>
            <a:r>
              <a:rPr lang="en-US" i="1" dirty="0" smtClean="0"/>
              <a:t> </a:t>
            </a:r>
            <a:r>
              <a:rPr lang="en-US" i="1" dirty="0" err="1" smtClean="0"/>
              <a:t>златну</a:t>
            </a:r>
            <a:r>
              <a:rPr lang="en-US" i="1" dirty="0" smtClean="0"/>
              <a:t>. </a:t>
            </a:r>
            <a:r>
              <a:rPr lang="en-US" i="1" dirty="0" err="1" smtClean="0"/>
              <a:t>Ми</a:t>
            </a:r>
            <a:r>
              <a:rPr lang="en-US" i="1" dirty="0" smtClean="0"/>
              <a:t> </a:t>
            </a:r>
            <a:r>
              <a:rPr lang="en-US" i="1" dirty="0" err="1" smtClean="0"/>
              <a:t>смо</a:t>
            </a:r>
            <a:r>
              <a:rPr lang="en-US" i="1" dirty="0" smtClean="0"/>
              <a:t> </a:t>
            </a:r>
            <a:r>
              <a:rPr lang="en-US" i="1" dirty="0" err="1" smtClean="0"/>
              <a:t>хтјели</a:t>
            </a:r>
            <a:r>
              <a:rPr lang="en-US" i="1" dirty="0" smtClean="0"/>
              <a:t> </a:t>
            </a:r>
            <a:r>
              <a:rPr lang="en-US" i="1" dirty="0" err="1" smtClean="0"/>
              <a:t>мир</a:t>
            </a:r>
            <a:r>
              <a:rPr lang="en-US" i="1" dirty="0" smtClean="0"/>
              <a:t>, а </a:t>
            </a:r>
            <a:r>
              <a:rPr lang="en-US" i="1" dirty="0" err="1" smtClean="0"/>
              <a:t>наметнут</a:t>
            </a:r>
            <a:r>
              <a:rPr lang="en-US" i="1" dirty="0" smtClean="0"/>
              <a:t> </a:t>
            </a:r>
            <a:r>
              <a:rPr lang="en-US" i="1" dirty="0" err="1" smtClean="0"/>
              <a:t>нам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рат</a:t>
            </a:r>
            <a:r>
              <a:rPr lang="en-US" i="1" dirty="0" smtClean="0"/>
              <a:t>. </a:t>
            </a:r>
            <a:r>
              <a:rPr lang="en-US" i="1" dirty="0" err="1" smtClean="0"/>
              <a:t>Примите</a:t>
            </a:r>
            <a:r>
              <a:rPr lang="en-US" i="1" dirty="0" smtClean="0"/>
              <a:t> </a:t>
            </a:r>
            <a:r>
              <a:rPr lang="en-US" i="1" dirty="0" err="1" smtClean="0"/>
              <a:t>га</a:t>
            </a:r>
            <a:r>
              <a:rPr lang="en-US" i="1" dirty="0" smtClean="0"/>
              <a:t> </a:t>
            </a:r>
            <a:r>
              <a:rPr lang="en-US" i="1" dirty="0" err="1" smtClean="0"/>
              <a:t>као</a:t>
            </a:r>
            <a:r>
              <a:rPr lang="en-US" i="1" dirty="0" smtClean="0"/>
              <a:t> </a:t>
            </a:r>
            <a:r>
              <a:rPr lang="en-US" i="1" dirty="0" err="1" smtClean="0"/>
              <a:t>увијек</a:t>
            </a:r>
            <a:r>
              <a:rPr lang="en-US" i="1" dirty="0" smtClean="0"/>
              <a:t>, </a:t>
            </a:r>
            <a:r>
              <a:rPr lang="en-US" i="1" dirty="0" err="1" smtClean="0"/>
              <a:t>прими</a:t>
            </a:r>
            <a:r>
              <a:rPr lang="en-US" i="1" dirty="0" smtClean="0"/>
              <a:t> </a:t>
            </a:r>
            <a:r>
              <a:rPr lang="en-US" i="1" dirty="0" err="1" smtClean="0"/>
              <a:t>те</a:t>
            </a:r>
            <a:r>
              <a:rPr lang="en-US" i="1" dirty="0" smtClean="0"/>
              <a:t> </a:t>
            </a:r>
            <a:r>
              <a:rPr lang="en-US" i="1" dirty="0" err="1" smtClean="0"/>
              <a:t>га</a:t>
            </a:r>
            <a:r>
              <a:rPr lang="en-US" i="1" dirty="0" smtClean="0"/>
              <a:t> </a:t>
            </a:r>
            <a:r>
              <a:rPr lang="en-US" i="1" dirty="0" err="1" smtClean="0"/>
              <a:t>српски</a:t>
            </a:r>
            <a:r>
              <a:rPr lang="en-US" i="1" dirty="0" smtClean="0"/>
              <a:t> и </a:t>
            </a:r>
            <a:r>
              <a:rPr lang="en-US" i="1" dirty="0" err="1" smtClean="0"/>
              <a:t>јуначки</a:t>
            </a:r>
            <a:r>
              <a:rPr lang="en-US" i="1" dirty="0" smtClean="0"/>
              <a:t>“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	 </a:t>
            </a:r>
            <a:r>
              <a:rPr lang="en-US" dirty="0" err="1" smtClean="0"/>
              <a:t>Локализовани</a:t>
            </a:r>
            <a:r>
              <a:rPr lang="en-US" dirty="0" smtClean="0"/>
              <a:t> </a:t>
            </a:r>
            <a:r>
              <a:rPr lang="en-US" dirty="0" err="1" smtClean="0"/>
              <a:t>рат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желела</a:t>
            </a:r>
            <a:r>
              <a:rPr lang="en-US" dirty="0" smtClean="0"/>
              <a:t> </a:t>
            </a:r>
            <a:r>
              <a:rPr lang="sr-Cyrl-RS" dirty="0" smtClean="0"/>
              <a:t>двојна</a:t>
            </a:r>
            <a:r>
              <a:rPr lang="en-US" dirty="0" smtClean="0"/>
              <a:t> </a:t>
            </a:r>
            <a:r>
              <a:rPr lang="en-US" dirty="0" err="1" smtClean="0"/>
              <a:t>Монархија</a:t>
            </a:r>
            <a:r>
              <a:rPr lang="en-US" dirty="0" smtClean="0"/>
              <a:t> </a:t>
            </a:r>
            <a:r>
              <a:rPr lang="en-US" dirty="0" err="1" smtClean="0"/>
              <a:t>трајао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дана</a:t>
            </a:r>
            <a:r>
              <a:rPr lang="en-US" dirty="0" smtClean="0"/>
              <a:t>. </a:t>
            </a:r>
            <a:r>
              <a:rPr lang="en-US" dirty="0" err="1" smtClean="0"/>
              <a:t>Немачка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чекала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добије</a:t>
            </a:r>
            <a:r>
              <a:rPr lang="en-US" dirty="0" smtClean="0"/>
              <a:t> </a:t>
            </a:r>
            <a:r>
              <a:rPr lang="sr-Cyrl-RS" dirty="0" smtClean="0"/>
              <a:t>вест</a:t>
            </a:r>
            <a:r>
              <a:rPr lang="en-US" dirty="0" err="1" smtClean="0"/>
              <a:t>ст</a:t>
            </a:r>
            <a:r>
              <a:rPr lang="en-US" dirty="0" smtClean="0"/>
              <a:t> о </a:t>
            </a:r>
            <a:r>
              <a:rPr lang="en-US" dirty="0" err="1" smtClean="0"/>
              <a:t>општој</a:t>
            </a:r>
            <a:r>
              <a:rPr lang="en-US" dirty="0" smtClean="0"/>
              <a:t> </a:t>
            </a:r>
            <a:r>
              <a:rPr lang="en-US" dirty="0" err="1" smtClean="0"/>
              <a:t>мобилизацији</a:t>
            </a:r>
            <a:r>
              <a:rPr lang="en-US" dirty="0" smtClean="0"/>
              <a:t> у </a:t>
            </a:r>
            <a:r>
              <a:rPr lang="en-US" dirty="0" err="1" smtClean="0"/>
              <a:t>Русији</a:t>
            </a:r>
            <a:r>
              <a:rPr lang="en-US" dirty="0" smtClean="0"/>
              <a:t> и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таква</a:t>
            </a:r>
            <a:r>
              <a:rPr lang="en-US" dirty="0" smtClean="0"/>
              <a:t> </a:t>
            </a:r>
            <a:r>
              <a:rPr lang="en-US" dirty="0" err="1" smtClean="0"/>
              <a:t>вест</a:t>
            </a:r>
            <a:r>
              <a:rPr lang="en-US" dirty="0" smtClean="0"/>
              <a:t> </a:t>
            </a:r>
            <a:r>
              <a:rPr lang="en-US" dirty="0" err="1" smtClean="0"/>
              <a:t>стигла</a:t>
            </a:r>
            <a:r>
              <a:rPr lang="en-US" dirty="0" smtClean="0"/>
              <a:t>,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Берлина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почели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лете</a:t>
            </a:r>
            <a:r>
              <a:rPr lang="en-US" dirty="0" smtClean="0"/>
              <a:t> </a:t>
            </a:r>
            <a:r>
              <a:rPr lang="en-US" dirty="0" err="1" smtClean="0"/>
              <a:t>ултиматуми</a:t>
            </a:r>
            <a:r>
              <a:rPr lang="en-US" dirty="0" smtClean="0"/>
              <a:t> и </a:t>
            </a:r>
            <a:r>
              <a:rPr lang="en-US" dirty="0" err="1" smtClean="0"/>
              <a:t>објаве</a:t>
            </a:r>
            <a:r>
              <a:rPr lang="en-US" dirty="0" smtClean="0"/>
              <a:t> </a:t>
            </a:r>
            <a:r>
              <a:rPr lang="en-US" dirty="0" err="1" smtClean="0"/>
              <a:t>рата</a:t>
            </a:r>
            <a:r>
              <a:rPr lang="en-US" dirty="0" smtClean="0"/>
              <a:t> – </a:t>
            </a:r>
            <a:r>
              <a:rPr lang="en-US" dirty="0" err="1" smtClean="0"/>
              <a:t>Русији</a:t>
            </a:r>
            <a:r>
              <a:rPr lang="en-US" dirty="0" smtClean="0"/>
              <a:t> 1. </a:t>
            </a:r>
            <a:r>
              <a:rPr lang="en-US" dirty="0" err="1" smtClean="0"/>
              <a:t>августа</a:t>
            </a:r>
            <a:r>
              <a:rPr lang="en-US" dirty="0" smtClean="0"/>
              <a:t>, </a:t>
            </a:r>
            <a:r>
              <a:rPr lang="en-US" dirty="0" err="1" smtClean="0"/>
              <a:t>Француској</a:t>
            </a:r>
            <a:r>
              <a:rPr lang="en-US" dirty="0" smtClean="0"/>
              <a:t> 3. </a:t>
            </a:r>
            <a:r>
              <a:rPr lang="en-US" dirty="0" err="1" smtClean="0"/>
              <a:t>августа</a:t>
            </a:r>
            <a:r>
              <a:rPr lang="en-US" dirty="0" smtClean="0"/>
              <a:t> и </a:t>
            </a:r>
            <a:r>
              <a:rPr lang="en-US" dirty="0" err="1" smtClean="0"/>
              <a:t>Британији</a:t>
            </a:r>
            <a:r>
              <a:rPr lang="en-US" dirty="0" smtClean="0"/>
              <a:t> 5. </a:t>
            </a:r>
            <a:r>
              <a:rPr lang="en-US" dirty="0" err="1" smtClean="0"/>
              <a:t>августа</a:t>
            </a:r>
            <a:r>
              <a:rPr lang="en-US" dirty="0" smtClean="0"/>
              <a:t>. </a:t>
            </a:r>
            <a:r>
              <a:rPr lang="en-US" dirty="0" err="1" smtClean="0"/>
              <a:t>Даље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деловао</a:t>
            </a:r>
            <a:r>
              <a:rPr lang="en-US" dirty="0" smtClean="0"/>
              <a:t> </a:t>
            </a:r>
            <a:r>
              <a:rPr lang="en-US" dirty="0" err="1" smtClean="0"/>
              <a:t>аутоматизам</a:t>
            </a:r>
            <a:r>
              <a:rPr lang="en-US" dirty="0" smtClean="0"/>
              <a:t>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убрзо</a:t>
            </a:r>
            <a:r>
              <a:rPr lang="en-US" dirty="0" smtClean="0"/>
              <a:t> у </a:t>
            </a:r>
            <a:r>
              <a:rPr lang="en-US" dirty="0" err="1" smtClean="0"/>
              <a:t>рату</a:t>
            </a:r>
            <a:r>
              <a:rPr lang="en-US" dirty="0" smtClean="0"/>
              <a:t> </a:t>
            </a:r>
            <a:r>
              <a:rPr lang="en-US" dirty="0" err="1" smtClean="0"/>
              <a:t>нашли</a:t>
            </a:r>
            <a:r>
              <a:rPr lang="en-US" dirty="0" smtClean="0"/>
              <a:t> </a:t>
            </a:r>
            <a:r>
              <a:rPr lang="en-US" dirty="0" err="1" smtClean="0"/>
              <a:t>Француска</a:t>
            </a:r>
            <a:r>
              <a:rPr lang="en-US" dirty="0" smtClean="0"/>
              <a:t>, </a:t>
            </a:r>
            <a:r>
              <a:rPr lang="en-US" dirty="0" err="1" smtClean="0"/>
              <a:t>Русија</a:t>
            </a:r>
            <a:r>
              <a:rPr lang="en-US" dirty="0" smtClean="0"/>
              <a:t>, </a:t>
            </a:r>
            <a:r>
              <a:rPr lang="en-US" dirty="0" err="1" smtClean="0"/>
              <a:t>Велика</a:t>
            </a:r>
            <a:r>
              <a:rPr lang="en-US" dirty="0" smtClean="0"/>
              <a:t> </a:t>
            </a:r>
            <a:r>
              <a:rPr lang="en-US" dirty="0" err="1" smtClean="0"/>
              <a:t>Британија</a:t>
            </a:r>
            <a:r>
              <a:rPr lang="en-US" dirty="0" smtClean="0"/>
              <a:t>, </a:t>
            </a:r>
            <a:r>
              <a:rPr lang="en-US" dirty="0" err="1" smtClean="0"/>
              <a:t>Белгија</a:t>
            </a:r>
            <a:r>
              <a:rPr lang="en-US" dirty="0" smtClean="0"/>
              <a:t>, </a:t>
            </a:r>
            <a:r>
              <a:rPr lang="en-US" dirty="0" err="1" smtClean="0"/>
              <a:t>Србија</a:t>
            </a:r>
            <a:r>
              <a:rPr lang="en-US" dirty="0" smtClean="0"/>
              <a:t> и </a:t>
            </a:r>
            <a:r>
              <a:rPr lang="en-US" dirty="0" err="1" smtClean="0"/>
              <a:t>Црна</a:t>
            </a:r>
            <a:r>
              <a:rPr lang="en-US" dirty="0" smtClean="0"/>
              <a:t> </a:t>
            </a:r>
            <a:r>
              <a:rPr lang="en-US" dirty="0" err="1" smtClean="0"/>
              <a:t>Гора</a:t>
            </a:r>
            <a:r>
              <a:rPr lang="en-US" dirty="0" smtClean="0"/>
              <a:t> </a:t>
            </a:r>
            <a:r>
              <a:rPr lang="en-US" dirty="0" err="1" smtClean="0"/>
              <a:t>против</a:t>
            </a:r>
            <a:r>
              <a:rPr lang="en-US" dirty="0" smtClean="0"/>
              <a:t> </a:t>
            </a:r>
            <a:r>
              <a:rPr lang="en-US" dirty="0" err="1" smtClean="0"/>
              <a:t>Аустро-Угарске</a:t>
            </a:r>
            <a:r>
              <a:rPr lang="en-US" dirty="0" smtClean="0"/>
              <a:t> и </a:t>
            </a:r>
            <a:r>
              <a:rPr lang="en-US" dirty="0" err="1" smtClean="0"/>
              <a:t>Немачке</a:t>
            </a:r>
            <a:r>
              <a:rPr lang="en-US" dirty="0" smtClean="0"/>
              <a:t>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убрзо</a:t>
            </a:r>
            <a:r>
              <a:rPr lang="en-US" dirty="0" smtClean="0"/>
              <a:t> </a:t>
            </a:r>
            <a:r>
              <a:rPr lang="en-US" dirty="0" err="1" smtClean="0"/>
              <a:t>прикључила</a:t>
            </a:r>
            <a:r>
              <a:rPr lang="en-US" dirty="0" smtClean="0"/>
              <a:t> и </a:t>
            </a:r>
            <a:r>
              <a:rPr lang="en-US" dirty="0" err="1" smtClean="0"/>
              <a:t>Турска</a:t>
            </a:r>
            <a:r>
              <a:rPr lang="en-US" dirty="0" smtClean="0"/>
              <a:t> а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касније</a:t>
            </a:r>
            <a:r>
              <a:rPr lang="en-US" dirty="0" smtClean="0"/>
              <a:t> 1915. </a:t>
            </a:r>
            <a:r>
              <a:rPr lang="en-US" dirty="0" err="1" smtClean="0"/>
              <a:t>год</a:t>
            </a:r>
            <a:r>
              <a:rPr lang="en-US" dirty="0" smtClean="0"/>
              <a:t>. и </a:t>
            </a:r>
            <a:r>
              <a:rPr lang="en-US" dirty="0" err="1" smtClean="0"/>
              <a:t>Бугарска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2400" b="1" dirty="0" smtClean="0"/>
              <a:t>Дипломатија Србије и великих сила ратних година1914-15.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1600" dirty="0" smtClean="0"/>
          </a:p>
          <a:p>
            <a:pPr algn="just"/>
            <a:r>
              <a:rPr lang="en-US" sz="1600" dirty="0" smtClean="0"/>
              <a:t>       </a:t>
            </a:r>
            <a:r>
              <a:rPr lang="en-US" sz="1600" dirty="0" err="1" smtClean="0"/>
              <a:t>Силе</a:t>
            </a:r>
            <a:r>
              <a:rPr lang="en-US" sz="1600" dirty="0" smtClean="0"/>
              <a:t> </a:t>
            </a:r>
            <a:r>
              <a:rPr lang="en-US" sz="1600" dirty="0" err="1" smtClean="0"/>
              <a:t>Тројног</a:t>
            </a:r>
            <a:r>
              <a:rPr lang="en-US" sz="1600" dirty="0" smtClean="0"/>
              <a:t> </a:t>
            </a:r>
            <a:r>
              <a:rPr lang="en-US" sz="1600" dirty="0" err="1" smtClean="0"/>
              <a:t>споразума</a:t>
            </a:r>
            <a:r>
              <a:rPr lang="en-US" sz="1600" dirty="0" smtClean="0"/>
              <a:t> </a:t>
            </a:r>
            <a:r>
              <a:rPr lang="en-US" sz="1600" dirty="0" err="1" smtClean="0"/>
              <a:t>су</a:t>
            </a:r>
            <a:r>
              <a:rPr lang="en-US" sz="1600" dirty="0" smtClean="0"/>
              <a:t> </a:t>
            </a:r>
            <a:r>
              <a:rPr lang="en-US" sz="1600" dirty="0" err="1" smtClean="0"/>
              <a:t>закључиле</a:t>
            </a:r>
            <a:r>
              <a:rPr lang="en-US" sz="1600" dirty="0" smtClean="0"/>
              <a:t> 5. </a:t>
            </a:r>
            <a:r>
              <a:rPr lang="en-US" sz="1600" dirty="0" err="1" smtClean="0"/>
              <a:t>септембра</a:t>
            </a:r>
            <a:r>
              <a:rPr lang="en-US" sz="1600" dirty="0" smtClean="0"/>
              <a:t> 1914. </a:t>
            </a:r>
            <a:r>
              <a:rPr lang="en-US" sz="1600" dirty="0" err="1" smtClean="0"/>
              <a:t>год</a:t>
            </a:r>
            <a:r>
              <a:rPr lang="en-US" sz="1600" dirty="0" smtClean="0"/>
              <a:t>. у </a:t>
            </a:r>
            <a:r>
              <a:rPr lang="en-US" sz="1600" dirty="0" err="1" smtClean="0"/>
              <a:t>Лондону</a:t>
            </a:r>
            <a:r>
              <a:rPr lang="en-US" sz="1600" dirty="0" smtClean="0"/>
              <a:t> </a:t>
            </a:r>
            <a:r>
              <a:rPr lang="en-US" sz="1600" dirty="0" err="1" smtClean="0"/>
              <a:t>споразум</a:t>
            </a:r>
            <a:r>
              <a:rPr lang="en-US" sz="1600" dirty="0" smtClean="0"/>
              <a:t> </a:t>
            </a:r>
            <a:r>
              <a:rPr lang="en-US" sz="1600" dirty="0" err="1" smtClean="0"/>
              <a:t>којим</a:t>
            </a:r>
            <a:r>
              <a:rPr lang="en-US" sz="1600" dirty="0" smtClean="0"/>
              <a:t> </a:t>
            </a:r>
            <a:r>
              <a:rPr lang="en-US" sz="1600" dirty="0" err="1" smtClean="0"/>
              <a:t>су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обавезале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неће</a:t>
            </a:r>
            <a:r>
              <a:rPr lang="en-US" sz="1600" dirty="0" smtClean="0"/>
              <a:t> </a:t>
            </a:r>
            <a:r>
              <a:rPr lang="en-US" sz="1600" dirty="0" err="1" smtClean="0"/>
              <a:t>закључити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сепаратни</a:t>
            </a:r>
            <a:r>
              <a:rPr lang="en-US" sz="1600" dirty="0" smtClean="0"/>
              <a:t> </a:t>
            </a:r>
            <a:r>
              <a:rPr lang="en-US" sz="1600" dirty="0" err="1" smtClean="0"/>
              <a:t>мир</a:t>
            </a:r>
            <a:r>
              <a:rPr lang="en-US" sz="1600" dirty="0" smtClean="0"/>
              <a:t> у </a:t>
            </a:r>
            <a:r>
              <a:rPr lang="en-US" sz="1600" dirty="0" err="1" smtClean="0"/>
              <a:t>току</a:t>
            </a:r>
            <a:r>
              <a:rPr lang="en-US" sz="1600" dirty="0" smtClean="0"/>
              <a:t> </a:t>
            </a:r>
            <a:r>
              <a:rPr lang="en-US" sz="1600" dirty="0" err="1" smtClean="0"/>
              <a:t>рата</a:t>
            </a:r>
            <a:r>
              <a:rPr lang="en-US" sz="1600" dirty="0" smtClean="0"/>
              <a:t> и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ниједна</a:t>
            </a:r>
            <a:r>
              <a:rPr lang="en-US" sz="1600" dirty="0" smtClean="0"/>
              <a:t> </a:t>
            </a:r>
            <a:r>
              <a:rPr lang="en-US" sz="1600" dirty="0" err="1" smtClean="0"/>
              <a:t>од</a:t>
            </a:r>
            <a:r>
              <a:rPr lang="en-US" sz="1600" dirty="0" smtClean="0"/>
              <a:t> </a:t>
            </a:r>
            <a:r>
              <a:rPr lang="en-US" sz="1600" dirty="0" err="1" smtClean="0"/>
              <a:t>њих</a:t>
            </a:r>
            <a:r>
              <a:rPr lang="en-US" sz="1600" dirty="0" smtClean="0"/>
              <a:t> </a:t>
            </a:r>
            <a:r>
              <a:rPr lang="en-US" sz="1600" dirty="0" err="1" smtClean="0"/>
              <a:t>неће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постављати</a:t>
            </a:r>
            <a:r>
              <a:rPr lang="en-US" sz="1600" dirty="0" smtClean="0"/>
              <a:t> </a:t>
            </a:r>
            <a:r>
              <a:rPr lang="en-US" sz="1600" dirty="0" err="1" smtClean="0"/>
              <a:t>услове</a:t>
            </a:r>
            <a:r>
              <a:rPr lang="en-US" sz="1600" dirty="0" smtClean="0"/>
              <a:t> </a:t>
            </a:r>
            <a:r>
              <a:rPr lang="en-US" sz="1600" dirty="0" err="1" smtClean="0"/>
              <a:t>мира</a:t>
            </a:r>
            <a:r>
              <a:rPr lang="en-US" sz="1600" dirty="0" smtClean="0"/>
              <a:t> </a:t>
            </a:r>
            <a:r>
              <a:rPr lang="en-US" sz="1600" dirty="0" err="1" smtClean="0"/>
              <a:t>без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предходне</a:t>
            </a:r>
            <a:r>
              <a:rPr lang="en-US" sz="1600" dirty="0" smtClean="0"/>
              <a:t> </a:t>
            </a:r>
            <a:r>
              <a:rPr lang="en-US" sz="1600" dirty="0" err="1" smtClean="0"/>
              <a:t>сагласности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остале</a:t>
            </a:r>
            <a:r>
              <a:rPr lang="en-US" sz="1600" dirty="0" smtClean="0"/>
              <a:t> </a:t>
            </a:r>
            <a:r>
              <a:rPr lang="en-US" sz="1600" dirty="0" err="1" smtClean="0"/>
              <a:t>две</a:t>
            </a:r>
            <a:r>
              <a:rPr lang="en-US" sz="1600" dirty="0" smtClean="0"/>
              <a:t> </a:t>
            </a:r>
            <a:r>
              <a:rPr lang="en-US" sz="1600" dirty="0" err="1" smtClean="0"/>
              <a:t>државе</a:t>
            </a:r>
            <a:r>
              <a:rPr lang="en-US" sz="1600" dirty="0" smtClean="0"/>
              <a:t>, </a:t>
            </a:r>
            <a:r>
              <a:rPr lang="en-US" sz="1600" dirty="0" err="1" smtClean="0"/>
              <a:t>то</a:t>
            </a:r>
            <a:r>
              <a:rPr lang="en-US" sz="1600" dirty="0" smtClean="0"/>
              <a:t> </a:t>
            </a:r>
            <a:r>
              <a:rPr lang="en-US" sz="1600" dirty="0" err="1" smtClean="0"/>
              <a:t>јест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ће</a:t>
            </a:r>
            <a:r>
              <a:rPr lang="en-US" sz="1600" dirty="0" smtClean="0"/>
              <a:t> </a:t>
            </a:r>
            <a:r>
              <a:rPr lang="en-US" sz="1600" dirty="0" err="1" smtClean="0"/>
              <a:t>ратне</a:t>
            </a:r>
            <a:r>
              <a:rPr lang="en-US" sz="1600" dirty="0" smtClean="0"/>
              <a:t> </a:t>
            </a:r>
            <a:r>
              <a:rPr lang="en-US" sz="1600" dirty="0" err="1" smtClean="0"/>
              <a:t>циљеве</a:t>
            </a:r>
            <a:r>
              <a:rPr lang="en-US" sz="1600" dirty="0" smtClean="0"/>
              <a:t> </a:t>
            </a:r>
            <a:r>
              <a:rPr lang="en-US" sz="1600" dirty="0" err="1" smtClean="0"/>
              <a:t>одредити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крају</a:t>
            </a:r>
            <a:r>
              <a:rPr lang="en-US" sz="1600" dirty="0" smtClean="0"/>
              <a:t> </a:t>
            </a:r>
            <a:r>
              <a:rPr lang="en-US" sz="1600" dirty="0" err="1" smtClean="0"/>
              <a:t>рата</a:t>
            </a:r>
            <a:r>
              <a:rPr lang="en-US" sz="1600" dirty="0" smtClean="0"/>
              <a:t> и </a:t>
            </a:r>
            <a:r>
              <a:rPr lang="en-US" sz="1600" dirty="0" err="1" smtClean="0"/>
              <a:t>заједнички</a:t>
            </a:r>
            <a:r>
              <a:rPr lang="en-US" sz="1600" dirty="0" smtClean="0"/>
              <a:t>. </a:t>
            </a:r>
            <a:r>
              <a:rPr lang="en-US" sz="1600" dirty="0" err="1" smtClean="0"/>
              <a:t>Првенствена</a:t>
            </a:r>
            <a:r>
              <a:rPr lang="en-US" sz="1600" dirty="0" smtClean="0"/>
              <a:t> </a:t>
            </a:r>
            <a:r>
              <a:rPr lang="en-US" sz="1600" dirty="0" err="1" smtClean="0"/>
              <a:t>њихова</a:t>
            </a:r>
            <a:r>
              <a:rPr lang="en-US" sz="1600" dirty="0" smtClean="0"/>
              <a:t> </a:t>
            </a:r>
            <a:r>
              <a:rPr lang="en-US" sz="1600" dirty="0" err="1" smtClean="0"/>
              <a:t>брига</a:t>
            </a:r>
            <a:r>
              <a:rPr lang="en-US" sz="1600" dirty="0" smtClean="0"/>
              <a:t> </a:t>
            </a:r>
            <a:r>
              <a:rPr lang="en-US" sz="1600" dirty="0" err="1" smtClean="0"/>
              <a:t>од</a:t>
            </a:r>
            <a:r>
              <a:rPr lang="en-US" sz="1600" dirty="0" smtClean="0"/>
              <a:t> </a:t>
            </a:r>
            <a:r>
              <a:rPr lang="en-US" sz="1600" dirty="0" err="1" smtClean="0"/>
              <a:t>почетка</a:t>
            </a:r>
            <a:r>
              <a:rPr lang="en-US" sz="1600" dirty="0" smtClean="0"/>
              <a:t> </a:t>
            </a:r>
            <a:r>
              <a:rPr lang="en-US" sz="1600" dirty="0" err="1" smtClean="0"/>
              <a:t>рата</a:t>
            </a:r>
            <a:r>
              <a:rPr lang="en-US" sz="1600" dirty="0" smtClean="0"/>
              <a:t> </a:t>
            </a:r>
            <a:r>
              <a:rPr lang="en-US" sz="1600" dirty="0" err="1" smtClean="0"/>
              <a:t>па</a:t>
            </a:r>
            <a:r>
              <a:rPr lang="en-US" sz="1600" dirty="0" smtClean="0"/>
              <a:t> </a:t>
            </a:r>
            <a:r>
              <a:rPr lang="en-US" sz="1600" dirty="0" err="1" smtClean="0"/>
              <a:t>током</a:t>
            </a:r>
            <a:r>
              <a:rPr lang="en-US" sz="1600" dirty="0" smtClean="0"/>
              <a:t> 1914. и 1915. </a:t>
            </a:r>
            <a:r>
              <a:rPr lang="en-US" sz="1600" dirty="0" err="1" smtClean="0"/>
              <a:t>год</a:t>
            </a:r>
            <a:r>
              <a:rPr lang="en-US" sz="1600" dirty="0" smtClean="0"/>
              <a:t>. </a:t>
            </a:r>
            <a:r>
              <a:rPr lang="en-US" sz="1600" dirty="0" err="1" smtClean="0"/>
              <a:t>била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како</a:t>
            </a:r>
            <a:r>
              <a:rPr lang="en-US" sz="1600" dirty="0" smtClean="0"/>
              <a:t> </a:t>
            </a:r>
            <a:r>
              <a:rPr lang="en-US" sz="1600" dirty="0" err="1" smtClean="0"/>
              <a:t>ојачати</a:t>
            </a:r>
            <a:r>
              <a:rPr lang="en-US" sz="1600" dirty="0" smtClean="0"/>
              <a:t> </a:t>
            </a:r>
            <a:r>
              <a:rPr lang="en-US" sz="1600" dirty="0" err="1" smtClean="0"/>
              <a:t>свој</a:t>
            </a:r>
            <a:r>
              <a:rPr lang="en-US" sz="1600" dirty="0" smtClean="0"/>
              <a:t> </a:t>
            </a:r>
            <a:r>
              <a:rPr lang="en-US" sz="1600" dirty="0" err="1" smtClean="0"/>
              <a:t>блок</a:t>
            </a:r>
            <a:r>
              <a:rPr lang="en-US" sz="1600" dirty="0" smtClean="0"/>
              <a:t> </a:t>
            </a:r>
            <a:r>
              <a:rPr lang="en-US" sz="1600" dirty="0" err="1" smtClean="0"/>
              <a:t>то</a:t>
            </a:r>
            <a:r>
              <a:rPr lang="en-US" sz="1600" dirty="0" smtClean="0"/>
              <a:t> </a:t>
            </a:r>
            <a:r>
              <a:rPr lang="en-US" sz="1600" dirty="0" err="1" smtClean="0"/>
              <a:t>јест</a:t>
            </a:r>
            <a:r>
              <a:rPr lang="en-US" sz="1600" dirty="0" smtClean="0"/>
              <a:t> </a:t>
            </a:r>
            <a:r>
              <a:rPr lang="en-US" sz="1600" dirty="0" err="1" smtClean="0"/>
              <a:t>како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придобити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још</a:t>
            </a:r>
            <a:r>
              <a:rPr lang="en-US" sz="1600" dirty="0" smtClean="0"/>
              <a:t> </a:t>
            </a:r>
            <a:r>
              <a:rPr lang="en-US" sz="1600" dirty="0" err="1" smtClean="0"/>
              <a:t>неангажоване</a:t>
            </a:r>
            <a:r>
              <a:rPr lang="en-US" sz="1600" dirty="0" smtClean="0"/>
              <a:t> </a:t>
            </a:r>
            <a:r>
              <a:rPr lang="en-US" sz="1600" dirty="0" err="1" smtClean="0"/>
              <a:t>државе</a:t>
            </a:r>
            <a:r>
              <a:rPr lang="en-US" sz="1600" dirty="0" smtClean="0"/>
              <a:t> у </a:t>
            </a:r>
            <a:r>
              <a:rPr lang="en-US" sz="1600" dirty="0" err="1" smtClean="0"/>
              <a:t>своје</a:t>
            </a:r>
            <a:r>
              <a:rPr lang="en-US" sz="1600" dirty="0" smtClean="0"/>
              <a:t> </a:t>
            </a:r>
            <a:r>
              <a:rPr lang="en-US" sz="1600" dirty="0" err="1" smtClean="0"/>
              <a:t>коло</a:t>
            </a:r>
            <a:r>
              <a:rPr lang="en-US" sz="1600" dirty="0" smtClean="0"/>
              <a:t>. </a:t>
            </a:r>
            <a:r>
              <a:rPr lang="en-US" sz="1600" dirty="0" err="1" smtClean="0"/>
              <a:t>Русији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била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поверена</a:t>
            </a:r>
            <a:r>
              <a:rPr lang="en-US" sz="1600" dirty="0" smtClean="0"/>
              <a:t> </a:t>
            </a:r>
            <a:r>
              <a:rPr lang="en-US" sz="1600" dirty="0" err="1" smtClean="0"/>
              <a:t>улога</a:t>
            </a:r>
            <a:r>
              <a:rPr lang="en-US" sz="1600" dirty="0" smtClean="0"/>
              <a:t> у </a:t>
            </a:r>
            <a:r>
              <a:rPr lang="en-US" sz="1600" dirty="0" err="1" smtClean="0"/>
              <a:t>придобијању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Бугарске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ратну</a:t>
            </a:r>
            <a:r>
              <a:rPr lang="en-US" sz="1600" dirty="0" smtClean="0"/>
              <a:t> </a:t>
            </a:r>
            <a:r>
              <a:rPr lang="en-US" sz="1600" dirty="0" err="1" smtClean="0"/>
              <a:t>сарадњу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страни</a:t>
            </a:r>
            <a:r>
              <a:rPr lang="en-US" sz="1600" dirty="0" smtClean="0"/>
              <a:t> </a:t>
            </a:r>
            <a:r>
              <a:rPr lang="en-US" sz="1600" dirty="0" err="1" smtClean="0"/>
              <a:t>Тројног</a:t>
            </a:r>
            <a:r>
              <a:rPr lang="en-US" sz="1600" dirty="0" smtClean="0"/>
              <a:t> </a:t>
            </a:r>
            <a:r>
              <a:rPr lang="en-US" sz="1600" dirty="0" err="1" smtClean="0"/>
              <a:t>споразума</a:t>
            </a:r>
            <a:r>
              <a:rPr lang="en-US" sz="1600" dirty="0" smtClean="0"/>
              <a:t>. </a:t>
            </a:r>
            <a:r>
              <a:rPr lang="en-US" sz="1600" dirty="0" err="1" smtClean="0"/>
              <a:t>Тако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5. </a:t>
            </a:r>
            <a:r>
              <a:rPr lang="en-US" sz="1600" dirty="0" err="1" smtClean="0"/>
              <a:t>августа</a:t>
            </a:r>
            <a:r>
              <a:rPr lang="en-US" sz="1600" dirty="0" smtClean="0"/>
              <a:t> </a:t>
            </a:r>
            <a:r>
              <a:rPr lang="en-US" sz="1600" dirty="0" err="1" smtClean="0"/>
              <a:t>руски</a:t>
            </a:r>
            <a:r>
              <a:rPr lang="en-US" sz="1600" dirty="0" smtClean="0"/>
              <a:t> </a:t>
            </a:r>
            <a:r>
              <a:rPr lang="en-US" sz="1600" dirty="0" err="1" smtClean="0"/>
              <a:t>министар</a:t>
            </a:r>
            <a:r>
              <a:rPr lang="en-US" sz="1600" dirty="0" smtClean="0"/>
              <a:t> </a:t>
            </a:r>
            <a:r>
              <a:rPr lang="en-US" sz="1600" dirty="0" err="1" smtClean="0"/>
              <a:t>иностраних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послова</a:t>
            </a:r>
            <a:r>
              <a:rPr lang="en-US" sz="1600" dirty="0" smtClean="0"/>
              <a:t> </a:t>
            </a:r>
            <a:r>
              <a:rPr lang="en-US" sz="1600" dirty="0" err="1" smtClean="0"/>
              <a:t>Сазонов</a:t>
            </a:r>
            <a:r>
              <a:rPr lang="en-US" sz="1600" dirty="0" smtClean="0"/>
              <a:t> </a:t>
            </a:r>
            <a:r>
              <a:rPr lang="en-US" sz="1600" dirty="0" err="1" smtClean="0"/>
              <a:t>затражио</a:t>
            </a:r>
            <a:r>
              <a:rPr lang="en-US" sz="1600" dirty="0" smtClean="0"/>
              <a:t> </a:t>
            </a:r>
            <a:r>
              <a:rPr lang="en-US" sz="1600" dirty="0" err="1" smtClean="0"/>
              <a:t>од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председника</a:t>
            </a:r>
            <a:r>
              <a:rPr lang="en-US" sz="1600" dirty="0" smtClean="0"/>
              <a:t> </a:t>
            </a:r>
            <a:r>
              <a:rPr lang="en-US" sz="1600" dirty="0" err="1" smtClean="0"/>
              <a:t>српске</a:t>
            </a:r>
            <a:r>
              <a:rPr lang="en-US" sz="1600" dirty="0" smtClean="0"/>
              <a:t> </a:t>
            </a:r>
            <a:r>
              <a:rPr lang="en-US" sz="1600" dirty="0" err="1" smtClean="0"/>
              <a:t>владе</a:t>
            </a:r>
            <a:r>
              <a:rPr lang="en-US" sz="1600" dirty="0" smtClean="0"/>
              <a:t> </a:t>
            </a:r>
            <a:r>
              <a:rPr lang="en-US" sz="1600" dirty="0" err="1" smtClean="0"/>
              <a:t>Пашића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одмах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преко</a:t>
            </a:r>
            <a:r>
              <a:rPr lang="en-US" sz="1600" dirty="0" smtClean="0"/>
              <a:t> </a:t>
            </a:r>
            <a:r>
              <a:rPr lang="en-US" sz="1600" dirty="0" err="1" smtClean="0"/>
              <a:t>Русије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Бугарској</a:t>
            </a:r>
            <a:r>
              <a:rPr lang="en-US" sz="1600" dirty="0" smtClean="0"/>
              <a:t> </a:t>
            </a:r>
            <a:r>
              <a:rPr lang="en-US" sz="1600" dirty="0" err="1" smtClean="0"/>
              <a:t>један</a:t>
            </a:r>
            <a:r>
              <a:rPr lang="en-US" sz="1600" dirty="0" smtClean="0"/>
              <a:t> </a:t>
            </a:r>
            <a:r>
              <a:rPr lang="en-US" sz="1600" dirty="0" err="1" smtClean="0"/>
              <a:t>део</a:t>
            </a:r>
            <a:r>
              <a:rPr lang="en-US" sz="1600" dirty="0" smtClean="0"/>
              <a:t> </a:t>
            </a:r>
            <a:r>
              <a:rPr lang="en-US" sz="1600" dirty="0" err="1" smtClean="0"/>
              <a:t>територије</a:t>
            </a:r>
            <a:r>
              <a:rPr lang="en-US" sz="1600" dirty="0" smtClean="0"/>
              <a:t> у </a:t>
            </a:r>
            <a:r>
              <a:rPr lang="en-US" sz="1600" dirty="0" err="1" smtClean="0"/>
              <a:t>вардарској</a:t>
            </a:r>
            <a:r>
              <a:rPr lang="en-US" sz="1600" dirty="0" smtClean="0"/>
              <a:t> </a:t>
            </a:r>
            <a:r>
              <a:rPr lang="en-US" sz="1600" dirty="0" err="1" smtClean="0"/>
              <a:t>области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источно</a:t>
            </a:r>
            <a:r>
              <a:rPr lang="en-US" sz="1600" dirty="0" smtClean="0"/>
              <a:t> </a:t>
            </a:r>
            <a:r>
              <a:rPr lang="en-US" sz="1600" dirty="0" err="1" smtClean="0"/>
              <a:t>од</a:t>
            </a:r>
            <a:r>
              <a:rPr lang="en-US" sz="1600" dirty="0" smtClean="0"/>
              <a:t> </a:t>
            </a:r>
            <a:r>
              <a:rPr lang="en-US" sz="1600" dirty="0" err="1" smtClean="0"/>
              <a:t>Вардара</a:t>
            </a:r>
            <a:r>
              <a:rPr lang="en-US" sz="1600" dirty="0" smtClean="0"/>
              <a:t>, </a:t>
            </a:r>
            <a:r>
              <a:rPr lang="en-US" sz="1600" dirty="0" err="1" smtClean="0"/>
              <a:t>ако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Бугарска</a:t>
            </a:r>
            <a:r>
              <a:rPr lang="en-US" sz="1600" dirty="0" smtClean="0"/>
              <a:t> </a:t>
            </a:r>
            <a:r>
              <a:rPr lang="en-US" sz="1600" dirty="0" err="1" smtClean="0"/>
              <a:t>остане</a:t>
            </a:r>
            <a:r>
              <a:rPr lang="en-US" sz="1600" dirty="0" smtClean="0"/>
              <a:t> </a:t>
            </a:r>
            <a:r>
              <a:rPr lang="en-US" sz="1600" dirty="0" err="1" smtClean="0"/>
              <a:t>неутрална</a:t>
            </a:r>
            <a:r>
              <a:rPr lang="en-US" sz="1600" dirty="0" smtClean="0"/>
              <a:t> у </a:t>
            </a:r>
            <a:r>
              <a:rPr lang="en-US" sz="1600" dirty="0" err="1" smtClean="0"/>
              <a:t>рату</a:t>
            </a:r>
            <a:r>
              <a:rPr lang="en-US" sz="1600" dirty="0" smtClean="0"/>
              <a:t>. </a:t>
            </a:r>
            <a:r>
              <a:rPr lang="en-US" sz="1600" dirty="0" err="1" smtClean="0"/>
              <a:t>Ако</a:t>
            </a:r>
            <a:r>
              <a:rPr lang="en-US" sz="1600" dirty="0" smtClean="0"/>
              <a:t> </a:t>
            </a:r>
            <a:r>
              <a:rPr lang="en-US" sz="1600" dirty="0" err="1" smtClean="0"/>
              <a:t>би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Бугарска</a:t>
            </a:r>
            <a:r>
              <a:rPr lang="en-US" sz="1600" dirty="0" smtClean="0"/>
              <a:t> </a:t>
            </a:r>
            <a:r>
              <a:rPr lang="en-US" sz="1600" dirty="0" err="1" smtClean="0"/>
              <a:t>ступила</a:t>
            </a:r>
            <a:r>
              <a:rPr lang="en-US" sz="1600" dirty="0" smtClean="0"/>
              <a:t> у </a:t>
            </a:r>
            <a:r>
              <a:rPr lang="en-US" sz="1600" dirty="0" err="1" smtClean="0"/>
              <a:t>рат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страни</a:t>
            </a:r>
            <a:r>
              <a:rPr lang="en-US" sz="1600" dirty="0" smtClean="0"/>
              <a:t> </a:t>
            </a:r>
            <a:r>
              <a:rPr lang="en-US" sz="1600" dirty="0" err="1" smtClean="0"/>
              <a:t>савезника</a:t>
            </a:r>
            <a:r>
              <a:rPr lang="en-US" sz="1600" dirty="0" smtClean="0"/>
              <a:t>, </a:t>
            </a:r>
            <a:r>
              <a:rPr lang="en-US" sz="1600" dirty="0" err="1" smtClean="0"/>
              <a:t>Сазонов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захтевао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Бугарска</a:t>
            </a:r>
            <a:r>
              <a:rPr lang="en-US" sz="1600" dirty="0" smtClean="0"/>
              <a:t> </a:t>
            </a:r>
            <a:r>
              <a:rPr lang="en-US" sz="1600" dirty="0" err="1" smtClean="0"/>
              <a:t>добије</a:t>
            </a:r>
            <a:r>
              <a:rPr lang="en-US" sz="1600" dirty="0" smtClean="0"/>
              <a:t>  </a:t>
            </a:r>
            <a:r>
              <a:rPr lang="en-US" sz="1600" dirty="0" err="1" smtClean="0"/>
              <a:t>целу</a:t>
            </a:r>
            <a:r>
              <a:rPr lang="en-US" sz="1600" dirty="0" smtClean="0"/>
              <a:t> </a:t>
            </a:r>
            <a:r>
              <a:rPr lang="en-US" sz="1600" dirty="0" err="1" smtClean="0"/>
              <a:t>Вардарску</a:t>
            </a:r>
            <a:r>
              <a:rPr lang="en-US" sz="1600" dirty="0" smtClean="0"/>
              <a:t> </a:t>
            </a:r>
            <a:r>
              <a:rPr lang="en-US" sz="1600" dirty="0" err="1" smtClean="0"/>
              <a:t>област</a:t>
            </a:r>
            <a:r>
              <a:rPr lang="en-US" sz="1600" dirty="0" smtClean="0"/>
              <a:t>. </a:t>
            </a:r>
            <a:r>
              <a:rPr lang="en-US" sz="1600" dirty="0" err="1" smtClean="0"/>
              <a:t>Министар</a:t>
            </a:r>
            <a:r>
              <a:rPr lang="en-US" sz="1600" dirty="0" smtClean="0"/>
              <a:t> </a:t>
            </a:r>
            <a:r>
              <a:rPr lang="en-US" sz="1600" dirty="0" err="1" smtClean="0"/>
              <a:t>Сазанов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преко</a:t>
            </a:r>
            <a:r>
              <a:rPr lang="en-US" sz="1600" dirty="0" smtClean="0"/>
              <a:t> </a:t>
            </a:r>
            <a:r>
              <a:rPr lang="en-US" sz="1600" dirty="0" err="1" smtClean="0"/>
              <a:t>руског</a:t>
            </a:r>
            <a:r>
              <a:rPr lang="en-US" sz="1600" dirty="0" smtClean="0"/>
              <a:t> </a:t>
            </a:r>
            <a:r>
              <a:rPr lang="en-US" sz="1600" dirty="0" err="1" smtClean="0"/>
              <a:t>отправника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послове</a:t>
            </a:r>
            <a:r>
              <a:rPr lang="en-US" sz="1600" dirty="0" smtClean="0"/>
              <a:t> у </a:t>
            </a:r>
            <a:r>
              <a:rPr lang="en-US" sz="1600" dirty="0" err="1" smtClean="0"/>
              <a:t>Србији</a:t>
            </a:r>
            <a:r>
              <a:rPr lang="en-US" sz="1600" dirty="0" smtClean="0"/>
              <a:t> </a:t>
            </a:r>
            <a:r>
              <a:rPr lang="en-US" sz="1600" dirty="0" err="1" smtClean="0"/>
              <a:t>Штрандтмана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поручивао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су</a:t>
            </a:r>
            <a:r>
              <a:rPr lang="en-US" sz="1600" dirty="0" smtClean="0"/>
              <a:t> </a:t>
            </a:r>
            <a:r>
              <a:rPr lang="en-US" sz="1600" dirty="0" err="1" smtClean="0"/>
              <a:t>територијални</a:t>
            </a:r>
            <a:r>
              <a:rPr lang="en-US" sz="1600" dirty="0" smtClean="0"/>
              <a:t> </a:t>
            </a:r>
            <a:r>
              <a:rPr lang="en-US" sz="1600" dirty="0" err="1" smtClean="0"/>
              <a:t>уступци</a:t>
            </a:r>
            <a:r>
              <a:rPr lang="en-US" sz="1600" dirty="0" smtClean="0"/>
              <a:t> „</a:t>
            </a:r>
            <a:r>
              <a:rPr lang="en-US" sz="1600" dirty="0" err="1" smtClean="0"/>
              <a:t>минимална</a:t>
            </a:r>
            <a:r>
              <a:rPr lang="en-US" sz="1600" dirty="0" smtClean="0"/>
              <a:t> </a:t>
            </a:r>
            <a:r>
              <a:rPr lang="en-US" sz="1600" dirty="0" err="1" smtClean="0"/>
              <a:t>цена</a:t>
            </a:r>
            <a:r>
              <a:rPr lang="en-US" sz="1600" dirty="0" smtClean="0"/>
              <a:t>“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бугарску</a:t>
            </a:r>
            <a:r>
              <a:rPr lang="en-US" sz="1600" dirty="0" smtClean="0"/>
              <a:t> </a:t>
            </a:r>
            <a:r>
              <a:rPr lang="en-US" sz="1600" dirty="0" err="1" smtClean="0"/>
              <a:t>неутралност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 </a:t>
            </a:r>
            <a:r>
              <a:rPr lang="en-US" sz="1600" dirty="0" err="1" smtClean="0"/>
              <a:t>После</a:t>
            </a:r>
            <a:r>
              <a:rPr lang="en-US" sz="1600" dirty="0" smtClean="0"/>
              <a:t> </a:t>
            </a:r>
            <a:r>
              <a:rPr lang="en-US" sz="1600" dirty="0" err="1" smtClean="0"/>
              <a:t>српске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победе</a:t>
            </a:r>
            <a:r>
              <a:rPr lang="en-US" sz="1600" dirty="0" smtClean="0"/>
              <a:t> у </a:t>
            </a:r>
            <a:r>
              <a:rPr lang="en-US" sz="1600" dirty="0" err="1" smtClean="0"/>
              <a:t>Церској</a:t>
            </a:r>
            <a:r>
              <a:rPr lang="en-US" sz="1600" dirty="0" smtClean="0"/>
              <a:t> </a:t>
            </a:r>
            <a:r>
              <a:rPr lang="en-US" sz="1600" dirty="0" err="1" smtClean="0"/>
              <a:t>бици</a:t>
            </a:r>
            <a:r>
              <a:rPr lang="en-US" sz="1600" dirty="0" smtClean="0"/>
              <a:t>, </a:t>
            </a:r>
            <a:r>
              <a:rPr lang="en-US" sz="1600" dirty="0" err="1" smtClean="0"/>
              <a:t>Пашић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руском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представнику</a:t>
            </a:r>
            <a:r>
              <a:rPr lang="en-US" sz="1600" dirty="0" smtClean="0"/>
              <a:t> </a:t>
            </a:r>
            <a:r>
              <a:rPr lang="en-US" sz="1600" dirty="0" err="1" smtClean="0"/>
              <a:t>оштро</a:t>
            </a:r>
            <a:r>
              <a:rPr lang="en-US" sz="1600" dirty="0" smtClean="0"/>
              <a:t> и </a:t>
            </a:r>
            <a:r>
              <a:rPr lang="en-US" sz="1600" dirty="0" err="1" smtClean="0"/>
              <a:t>одлучно</a:t>
            </a:r>
            <a:r>
              <a:rPr lang="en-US" sz="1600" dirty="0" smtClean="0"/>
              <a:t> </a:t>
            </a:r>
            <a:r>
              <a:rPr lang="en-US" sz="1600" dirty="0" err="1" smtClean="0"/>
              <a:t>говорио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против</a:t>
            </a:r>
            <a:r>
              <a:rPr lang="en-US" sz="1600" dirty="0" smtClean="0"/>
              <a:t> </a:t>
            </a:r>
            <a:r>
              <a:rPr lang="en-US" sz="1600" dirty="0" err="1" smtClean="0"/>
              <a:t>давања</a:t>
            </a:r>
            <a:r>
              <a:rPr lang="en-US" sz="1600" dirty="0" smtClean="0"/>
              <a:t> </a:t>
            </a:r>
            <a:r>
              <a:rPr lang="en-US" sz="1600" dirty="0" err="1" smtClean="0"/>
              <a:t>територијалних</a:t>
            </a:r>
            <a:r>
              <a:rPr lang="en-US" sz="1600" dirty="0" smtClean="0"/>
              <a:t> </a:t>
            </a:r>
            <a:r>
              <a:rPr lang="en-US" sz="1600" dirty="0" err="1" smtClean="0"/>
              <a:t>уступака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Бугарској</a:t>
            </a:r>
            <a:r>
              <a:rPr lang="en-US" sz="1600" dirty="0" smtClean="0"/>
              <a:t> </a:t>
            </a:r>
            <a:r>
              <a:rPr lang="en-US" sz="1600" dirty="0" err="1" smtClean="0"/>
              <a:t>сматрајући</a:t>
            </a:r>
            <a:r>
              <a:rPr lang="en-US" sz="1600" dirty="0" smtClean="0"/>
              <a:t> </a:t>
            </a:r>
            <a:r>
              <a:rPr lang="en-US" sz="1600" dirty="0" err="1" smtClean="0"/>
              <a:t>их</a:t>
            </a:r>
            <a:r>
              <a:rPr lang="en-US" sz="1600" dirty="0" smtClean="0"/>
              <a:t> </a:t>
            </a:r>
            <a:r>
              <a:rPr lang="en-US" sz="1600" dirty="0" err="1" smtClean="0"/>
              <a:t>немогућим</a:t>
            </a:r>
            <a:r>
              <a:rPr lang="en-US" sz="1600" dirty="0" smtClean="0"/>
              <a:t>: </a:t>
            </a:r>
            <a:r>
              <a:rPr lang="en-US" sz="1600" i="1" dirty="0" err="1" smtClean="0"/>
              <a:t>ниједна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српска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влада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може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пристати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отуђење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државне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територије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по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Уставу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Србије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то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право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би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имала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само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Велика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народна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скупштина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Србије</a:t>
            </a:r>
            <a:r>
              <a:rPr lang="en-US" sz="1600" i="1" dirty="0" smtClean="0"/>
              <a:t>) а с </a:t>
            </a:r>
            <a:r>
              <a:rPr lang="en-US" sz="1600" i="1" dirty="0" err="1" smtClean="0"/>
              <a:t>друге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стране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Пашић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је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убеђен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Бугарска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упркос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свему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може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ићи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против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Русије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 smtClean="0"/>
          </a:p>
          <a:p>
            <a:pPr algn="just"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захтев</a:t>
            </a:r>
            <a:r>
              <a:rPr lang="en-US" sz="2000" dirty="0" smtClean="0"/>
              <a:t> </a:t>
            </a:r>
            <a:r>
              <a:rPr lang="en-US" sz="2000" dirty="0" err="1" smtClean="0"/>
              <a:t>Сазонова</a:t>
            </a:r>
            <a:r>
              <a:rPr lang="en-US" sz="2000" dirty="0" smtClean="0"/>
              <a:t> 30. </a:t>
            </a:r>
            <a:r>
              <a:rPr lang="en-US" sz="2000" dirty="0" err="1" smtClean="0"/>
              <a:t>августа</a:t>
            </a:r>
            <a:r>
              <a:rPr lang="en-US" sz="2000" dirty="0" smtClean="0"/>
              <a:t> 1914. </a:t>
            </a:r>
            <a:r>
              <a:rPr lang="en-US" sz="2000" dirty="0" err="1" smtClean="0"/>
              <a:t>год</a:t>
            </a:r>
            <a:r>
              <a:rPr lang="en-US" sz="2000" dirty="0" smtClean="0"/>
              <a:t>.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три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Тројног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споразума</a:t>
            </a:r>
            <a:r>
              <a:rPr lang="en-US" sz="2000" dirty="0" smtClean="0"/>
              <a:t> </a:t>
            </a:r>
            <a:r>
              <a:rPr lang="en-US" sz="2000" dirty="0" err="1" smtClean="0"/>
              <a:t>упутиле</a:t>
            </a:r>
            <a:r>
              <a:rPr lang="en-US" sz="2000" dirty="0" smtClean="0"/>
              <a:t> </a:t>
            </a:r>
            <a:r>
              <a:rPr lang="en-US" sz="2000" dirty="0" err="1" smtClean="0"/>
              <a:t>ноту</a:t>
            </a:r>
            <a:r>
              <a:rPr lang="en-US" sz="2000" dirty="0" smtClean="0"/>
              <a:t> </a:t>
            </a:r>
            <a:r>
              <a:rPr lang="en-US" sz="2000" dirty="0" err="1" smtClean="0"/>
              <a:t>српској</a:t>
            </a:r>
            <a:r>
              <a:rPr lang="en-US" sz="2000" dirty="0" smtClean="0"/>
              <a:t> и </a:t>
            </a:r>
            <a:r>
              <a:rPr lang="en-US" sz="2000" dirty="0" err="1" smtClean="0"/>
              <a:t>грчкој</a:t>
            </a:r>
            <a:r>
              <a:rPr lang="en-US" sz="2000" dirty="0" smtClean="0"/>
              <a:t> </a:t>
            </a:r>
            <a:r>
              <a:rPr lang="en-US" sz="2000" dirty="0" err="1" smtClean="0"/>
              <a:t>влади</a:t>
            </a:r>
            <a:r>
              <a:rPr lang="en-US" sz="2000" dirty="0" smtClean="0"/>
              <a:t> </a:t>
            </a:r>
            <a:r>
              <a:rPr lang="en-US" sz="2000" dirty="0" err="1" smtClean="0"/>
              <a:t>категорички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тражећи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њих</a:t>
            </a:r>
            <a:r>
              <a:rPr lang="en-US" sz="2000" dirty="0" smtClean="0"/>
              <a:t> </a:t>
            </a:r>
            <a:r>
              <a:rPr lang="en-US" sz="2000" dirty="0" err="1" smtClean="0"/>
              <a:t>уступке</a:t>
            </a:r>
            <a:r>
              <a:rPr lang="en-US" sz="2000" dirty="0" smtClean="0"/>
              <a:t> у </a:t>
            </a:r>
            <a:r>
              <a:rPr lang="en-US" sz="2000" dirty="0" err="1" smtClean="0"/>
              <a:t>територији</a:t>
            </a:r>
            <a:r>
              <a:rPr lang="en-US" sz="2000" dirty="0" smtClean="0"/>
              <a:t> у </a:t>
            </a:r>
            <a:r>
              <a:rPr lang="en-US" sz="2000" dirty="0" err="1" smtClean="0"/>
              <a:t>корист</a:t>
            </a:r>
            <a:r>
              <a:rPr lang="en-US" sz="2000" dirty="0" smtClean="0"/>
              <a:t> </a:t>
            </a:r>
            <a:r>
              <a:rPr lang="en-US" sz="2000" dirty="0" err="1" smtClean="0"/>
              <a:t>Бугарске</a:t>
            </a:r>
            <a:r>
              <a:rPr lang="en-US" sz="2000" dirty="0" smtClean="0"/>
              <a:t>.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понуђено</a:t>
            </a:r>
            <a:r>
              <a:rPr lang="en-US" sz="2000" dirty="0" smtClean="0"/>
              <a:t> </a:t>
            </a:r>
            <a:r>
              <a:rPr lang="en-US" sz="2000" dirty="0" err="1" smtClean="0"/>
              <a:t>решење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територијалне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уступке</a:t>
            </a:r>
            <a:r>
              <a:rPr lang="en-US" sz="2000" dirty="0" smtClean="0"/>
              <a:t> </a:t>
            </a:r>
            <a:r>
              <a:rPr lang="en-US" sz="2000" dirty="0" err="1" smtClean="0"/>
              <a:t>Бугарској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учинила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неостварљивијим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у </a:t>
            </a:r>
            <a:r>
              <a:rPr lang="en-US" sz="2000" dirty="0" err="1" smtClean="0"/>
              <a:t>одговору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ову</a:t>
            </a:r>
            <a:r>
              <a:rPr lang="en-US" sz="2000" dirty="0" smtClean="0"/>
              <a:t> </a:t>
            </a:r>
            <a:r>
              <a:rPr lang="en-US" sz="2000" dirty="0" err="1" smtClean="0"/>
              <a:t>ноту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потврдила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спремна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Бугарској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учини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територијалне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уступке</a:t>
            </a:r>
            <a:r>
              <a:rPr lang="en-US" sz="2000" dirty="0" smtClean="0"/>
              <a:t>, </a:t>
            </a:r>
            <a:r>
              <a:rPr lang="en-US" sz="2000" dirty="0" err="1" smtClean="0"/>
              <a:t>ако</a:t>
            </a:r>
            <a:r>
              <a:rPr lang="en-US" sz="2000" dirty="0" smtClean="0"/>
              <a:t> </a:t>
            </a:r>
            <a:r>
              <a:rPr lang="en-US" sz="2000" dirty="0" err="1" smtClean="0"/>
              <a:t>то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учине</a:t>
            </a:r>
            <a:r>
              <a:rPr lang="en-US" sz="2000" dirty="0" smtClean="0"/>
              <a:t> и </a:t>
            </a:r>
            <a:r>
              <a:rPr lang="en-US" sz="2000" dirty="0" err="1" smtClean="0"/>
              <a:t>Грчка</a:t>
            </a:r>
            <a:r>
              <a:rPr lang="en-US" sz="2000" dirty="0" smtClean="0"/>
              <a:t> и </a:t>
            </a:r>
            <a:r>
              <a:rPr lang="en-US" sz="2000" dirty="0" err="1" smtClean="0"/>
              <a:t>Румунија</a:t>
            </a:r>
            <a:r>
              <a:rPr lang="en-US" sz="2000" dirty="0" smtClean="0"/>
              <a:t>. </a:t>
            </a:r>
            <a:r>
              <a:rPr lang="en-US" sz="2000" dirty="0" err="1" smtClean="0"/>
              <a:t>Поред</a:t>
            </a:r>
            <a:r>
              <a:rPr lang="en-US" sz="2000" dirty="0" smtClean="0"/>
              <a:t> </a:t>
            </a:r>
            <a:r>
              <a:rPr lang="en-US" sz="2000" dirty="0" err="1" smtClean="0"/>
              <a:t>тога</a:t>
            </a:r>
            <a:r>
              <a:rPr lang="en-US" sz="2000" dirty="0" smtClean="0"/>
              <a:t>, </a:t>
            </a:r>
            <a:r>
              <a:rPr lang="en-US" sz="2000" dirty="0" err="1" smtClean="0"/>
              <a:t>услов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био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ово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остварљиво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</a:t>
            </a:r>
            <a:r>
              <a:rPr lang="en-US" sz="2000" dirty="0" smtClean="0"/>
              <a:t> </a:t>
            </a:r>
            <a:r>
              <a:rPr lang="en-US" sz="2000" dirty="0" err="1" smtClean="0"/>
              <a:t>ако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Бугарска</a:t>
            </a:r>
            <a:r>
              <a:rPr lang="en-US" sz="2000" dirty="0" smtClean="0"/>
              <a:t> </a:t>
            </a:r>
            <a:r>
              <a:rPr lang="en-US" sz="2000" dirty="0" err="1" smtClean="0"/>
              <a:t>ушла</a:t>
            </a:r>
            <a:r>
              <a:rPr lang="en-US" sz="2000" dirty="0" smtClean="0"/>
              <a:t> у </a:t>
            </a:r>
            <a:r>
              <a:rPr lang="en-US" sz="2000" dirty="0" err="1" smtClean="0"/>
              <a:t>рат</a:t>
            </a:r>
            <a:r>
              <a:rPr lang="en-US" sz="2000" dirty="0" smtClean="0"/>
              <a:t>,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Србију</a:t>
            </a:r>
            <a:r>
              <a:rPr lang="en-US" sz="2000" dirty="0" smtClean="0"/>
              <a:t> </a:t>
            </a:r>
            <a:r>
              <a:rPr lang="en-US" sz="2000" dirty="0" err="1" smtClean="0"/>
              <a:t>бранила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евентуалних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напада</a:t>
            </a:r>
            <a:r>
              <a:rPr lang="en-US" sz="2000" dirty="0" smtClean="0"/>
              <a:t> </a:t>
            </a:r>
            <a:r>
              <a:rPr lang="en-US" sz="2000" dirty="0" err="1" smtClean="0"/>
              <a:t>Румуније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Турске</a:t>
            </a:r>
            <a:r>
              <a:rPr lang="en-US" sz="2000" dirty="0" smtClean="0"/>
              <a:t>, а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победоносног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рата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</a:t>
            </a:r>
            <a:r>
              <a:rPr lang="en-US" sz="2000" dirty="0" smtClean="0"/>
              <a:t> </a:t>
            </a:r>
            <a:r>
              <a:rPr lang="en-US" sz="2000" dirty="0" err="1" smtClean="0"/>
              <a:t>Тројног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споразума</a:t>
            </a:r>
            <a:r>
              <a:rPr lang="en-US" sz="2000" dirty="0" smtClean="0"/>
              <a:t> </a:t>
            </a:r>
            <a:r>
              <a:rPr lang="en-US" sz="2000" i="1" dirty="0" smtClean="0"/>
              <a:t>„</a:t>
            </a:r>
            <a:r>
              <a:rPr lang="en-US" sz="2000" i="1" dirty="0" err="1" smtClean="0"/>
              <a:t>када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би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ове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силе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диктирале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услове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мира</a:t>
            </a:r>
            <a:r>
              <a:rPr lang="en-US" sz="2000" i="1" dirty="0" smtClean="0"/>
              <a:t> и </a:t>
            </a:r>
            <a:r>
              <a:rPr lang="en-US" sz="2000" i="1" dirty="0" err="1" smtClean="0"/>
              <a:t>учиниле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да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Србија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добије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српскохрватске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територије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припадајућом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морском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обалом</a:t>
            </a:r>
            <a:r>
              <a:rPr lang="en-US" sz="2000" i="1" dirty="0" smtClean="0"/>
              <a:t>“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Ово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било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први</a:t>
            </a:r>
            <a:r>
              <a:rPr lang="en-US" sz="2000" dirty="0" smtClean="0"/>
              <a:t> </a:t>
            </a:r>
            <a:r>
              <a:rPr lang="en-US" sz="2000" dirty="0" err="1" smtClean="0"/>
              <a:t>пут</a:t>
            </a:r>
            <a:r>
              <a:rPr lang="en-US" sz="2000" dirty="0" smtClean="0"/>
              <a:t> у </a:t>
            </a:r>
            <a:r>
              <a:rPr lang="en-US" sz="2000" dirty="0" err="1" smtClean="0"/>
              <a:t>рату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мада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непотпуно</a:t>
            </a:r>
            <a:r>
              <a:rPr lang="en-US" sz="2000" dirty="0" smtClean="0"/>
              <a:t> и </a:t>
            </a:r>
            <a:r>
              <a:rPr lang="en-US" sz="2000" dirty="0" err="1" smtClean="0"/>
              <a:t>неодређено</a:t>
            </a:r>
            <a:r>
              <a:rPr lang="en-US" sz="2000" dirty="0" smtClean="0"/>
              <a:t> </a:t>
            </a:r>
            <a:r>
              <a:rPr lang="en-US" sz="2000" dirty="0" err="1" smtClean="0"/>
              <a:t>изнела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</a:t>
            </a:r>
            <a:r>
              <a:rPr lang="en-US" sz="2000" dirty="0" smtClean="0"/>
              <a:t> </a:t>
            </a:r>
            <a:r>
              <a:rPr lang="en-US" sz="2000" dirty="0" err="1" smtClean="0"/>
              <a:t>ратни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</a:t>
            </a:r>
            <a:r>
              <a:rPr lang="en-US" sz="2000" dirty="0" smtClean="0"/>
              <a:t> у </a:t>
            </a:r>
            <a:r>
              <a:rPr lang="en-US" sz="2000" dirty="0" err="1" smtClean="0"/>
              <a:t>дипломатским</a:t>
            </a:r>
            <a:r>
              <a:rPr lang="en-US" sz="2000" dirty="0" smtClean="0"/>
              <a:t> </a:t>
            </a:r>
            <a:r>
              <a:rPr lang="en-US" sz="2000" dirty="0" err="1" smtClean="0"/>
              <a:t>писменим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преговорима</a:t>
            </a:r>
            <a:r>
              <a:rPr lang="en-US" sz="2000" dirty="0" smtClean="0"/>
              <a:t>. </a:t>
            </a:r>
            <a:r>
              <a:rPr lang="en-US" sz="2000" dirty="0" err="1" smtClean="0"/>
              <a:t>Тражи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добијање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српскохрватске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укључујући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приморје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Далмацију</a:t>
            </a:r>
            <a:r>
              <a:rPr lang="en-US" sz="2000" dirty="0" smtClean="0"/>
              <a:t>. </a:t>
            </a:r>
            <a:r>
              <a:rPr lang="en-US" sz="2000" dirty="0" err="1" smtClean="0"/>
              <a:t>Словеначке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односно</a:t>
            </a:r>
            <a:r>
              <a:rPr lang="en-US" sz="2000" dirty="0" smtClean="0"/>
              <a:t> </a:t>
            </a:r>
            <a:r>
              <a:rPr lang="en-US" sz="2000" dirty="0" err="1" smtClean="0"/>
              <a:t>Словенци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помињу</a:t>
            </a:r>
            <a:r>
              <a:rPr lang="en-US" sz="2000" dirty="0" smtClean="0"/>
              <a:t>. У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ово</a:t>
            </a:r>
            <a:r>
              <a:rPr lang="en-US" sz="2000" dirty="0" smtClean="0"/>
              <a:t> </a:t>
            </a:r>
            <a:r>
              <a:rPr lang="en-US" sz="2000" dirty="0" err="1" smtClean="0"/>
              <a:t>ишла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опомена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одузимати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давати</a:t>
            </a:r>
            <a:r>
              <a:rPr lang="en-US" sz="2000" dirty="0" smtClean="0"/>
              <a:t> </a:t>
            </a:r>
            <a:r>
              <a:rPr lang="en-US" sz="2000" dirty="0" err="1" smtClean="0"/>
              <a:t>Бугарској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уцењује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коју</a:t>
            </a:r>
            <a:r>
              <a:rPr lang="en-US" sz="2000" dirty="0" smtClean="0"/>
              <a:t> </a:t>
            </a:r>
            <a:r>
              <a:rPr lang="en-US" sz="2000" dirty="0" err="1" smtClean="0"/>
              <a:t>подржавају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Централне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силе</a:t>
            </a:r>
            <a:r>
              <a:rPr lang="en-US" sz="2000" dirty="0" smtClean="0"/>
              <a:t> </a:t>
            </a:r>
            <a:r>
              <a:rPr lang="en-US" sz="2000" dirty="0" err="1" smtClean="0"/>
              <a:t>значи</a:t>
            </a:r>
            <a:r>
              <a:rPr lang="en-US" sz="2000" dirty="0" smtClean="0"/>
              <a:t> </a:t>
            </a:r>
            <a:r>
              <a:rPr lang="en-US" sz="2000" dirty="0" err="1" smtClean="0"/>
              <a:t>слабити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сопствену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политику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Савезници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примили</a:t>
            </a:r>
            <a:r>
              <a:rPr lang="en-US" dirty="0" smtClean="0"/>
              <a:t> к </a:t>
            </a:r>
            <a:r>
              <a:rPr lang="en-US" dirty="0" err="1" smtClean="0"/>
              <a:t>знању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изјаве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говори</a:t>
            </a:r>
            <a:r>
              <a:rPr lang="en-US" dirty="0" smtClean="0"/>
              <a:t> о </a:t>
            </a:r>
            <a:r>
              <a:rPr lang="en-US" dirty="0" err="1" smtClean="0"/>
              <a:t>начелној</a:t>
            </a:r>
            <a:r>
              <a:rPr lang="en-US" dirty="0" smtClean="0"/>
              <a:t> </a:t>
            </a:r>
            <a:r>
              <a:rPr lang="en-US" dirty="0" err="1" smtClean="0"/>
              <a:t>спремности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Бугарској</a:t>
            </a:r>
            <a:r>
              <a:rPr lang="en-US" dirty="0" smtClean="0"/>
              <a:t> </a:t>
            </a:r>
            <a:r>
              <a:rPr lang="en-US" dirty="0" err="1" smtClean="0"/>
              <a:t>учини</a:t>
            </a:r>
            <a:r>
              <a:rPr lang="en-US" dirty="0" smtClean="0"/>
              <a:t> </a:t>
            </a:r>
            <a:r>
              <a:rPr lang="en-US" dirty="0" err="1" smtClean="0"/>
              <a:t>територијалне</a:t>
            </a:r>
            <a:r>
              <a:rPr lang="en-US" dirty="0" smtClean="0"/>
              <a:t> </a:t>
            </a:r>
            <a:r>
              <a:rPr lang="en-US" dirty="0" err="1" smtClean="0"/>
              <a:t>уступке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и </a:t>
            </a:r>
            <a:r>
              <a:rPr lang="en-US" dirty="0" err="1" smtClean="0"/>
              <a:t>онај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садржи</a:t>
            </a:r>
            <a:r>
              <a:rPr lang="en-US" dirty="0" smtClean="0"/>
              <a:t> </a:t>
            </a:r>
            <a:r>
              <a:rPr lang="en-US" dirty="0" err="1" smtClean="0"/>
              <a:t>најкраће</a:t>
            </a:r>
            <a:r>
              <a:rPr lang="en-US" dirty="0" smtClean="0"/>
              <a:t> </a:t>
            </a:r>
            <a:r>
              <a:rPr lang="en-US" dirty="0" err="1" smtClean="0"/>
              <a:t>формулисан</a:t>
            </a:r>
            <a:r>
              <a:rPr lang="en-US" dirty="0" smtClean="0"/>
              <a:t> </a:t>
            </a:r>
            <a:r>
              <a:rPr lang="en-US" dirty="0" err="1" smtClean="0"/>
              <a:t>српски</a:t>
            </a:r>
            <a:r>
              <a:rPr lang="en-US" dirty="0" smtClean="0"/>
              <a:t> </a:t>
            </a:r>
            <a:r>
              <a:rPr lang="en-US" dirty="0" err="1" smtClean="0"/>
              <a:t>ратни</a:t>
            </a:r>
            <a:r>
              <a:rPr lang="en-US" dirty="0" smtClean="0"/>
              <a:t> </a:t>
            </a:r>
            <a:r>
              <a:rPr lang="en-US" dirty="0" err="1" smtClean="0"/>
              <a:t>програм</a:t>
            </a:r>
            <a:r>
              <a:rPr lang="en-US" dirty="0" smtClean="0"/>
              <a:t>. </a:t>
            </a:r>
            <a:r>
              <a:rPr lang="en-US" dirty="0" err="1" smtClean="0"/>
              <a:t>Сазонов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саопштио</a:t>
            </a:r>
            <a:r>
              <a:rPr lang="en-US" dirty="0" smtClean="0"/>
              <a:t> </a:t>
            </a:r>
            <a:r>
              <a:rPr lang="en-US" dirty="0" err="1" smtClean="0"/>
              <a:t>српској</a:t>
            </a:r>
            <a:r>
              <a:rPr lang="en-US" dirty="0" smtClean="0"/>
              <a:t> </a:t>
            </a:r>
            <a:r>
              <a:rPr lang="en-US" dirty="0" err="1" smtClean="0"/>
              <a:t>влади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савезници</a:t>
            </a:r>
            <a:r>
              <a:rPr lang="en-US" dirty="0" smtClean="0"/>
              <a:t> </a:t>
            </a:r>
            <a:r>
              <a:rPr lang="en-US" dirty="0" err="1" smtClean="0"/>
              <a:t>задржавају</a:t>
            </a:r>
            <a:r>
              <a:rPr lang="en-US" dirty="0" smtClean="0"/>
              <a:t> </a:t>
            </a:r>
            <a:r>
              <a:rPr lang="en-US" dirty="0" err="1" smtClean="0"/>
              <a:t>пуну</a:t>
            </a:r>
            <a:r>
              <a:rPr lang="en-US" dirty="0" smtClean="0"/>
              <a:t> </a:t>
            </a:r>
            <a:r>
              <a:rPr lang="en-US" dirty="0" err="1" smtClean="0"/>
              <a:t>слободу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рата</a:t>
            </a:r>
            <a:r>
              <a:rPr lang="en-US" dirty="0" smtClean="0"/>
              <a:t> </a:t>
            </a:r>
            <a:r>
              <a:rPr lang="en-US" dirty="0" err="1" smtClean="0"/>
              <a:t>оцењују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напора</a:t>
            </a:r>
            <a:r>
              <a:rPr lang="en-US" dirty="0" smtClean="0"/>
              <a:t> и </a:t>
            </a:r>
            <a:r>
              <a:rPr lang="en-US" dirty="0" err="1" smtClean="0"/>
              <a:t>жртава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Србија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у </a:t>
            </a:r>
            <a:r>
              <a:rPr lang="en-US" dirty="0" err="1" smtClean="0"/>
              <a:t>рату</a:t>
            </a:r>
            <a:r>
              <a:rPr lang="en-US" dirty="0" smtClean="0"/>
              <a:t> </a:t>
            </a:r>
            <a:r>
              <a:rPr lang="en-US" dirty="0" err="1" smtClean="0"/>
              <a:t>уложила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јој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одредили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и </a:t>
            </a:r>
            <a:r>
              <a:rPr lang="en-US" dirty="0" err="1" smtClean="0"/>
              <a:t>величину</a:t>
            </a:r>
            <a:r>
              <a:rPr lang="en-US" dirty="0" smtClean="0"/>
              <a:t> </a:t>
            </a:r>
            <a:r>
              <a:rPr lang="en-US" dirty="0" err="1" smtClean="0"/>
              <a:t>компензације</a:t>
            </a:r>
            <a:r>
              <a:rPr lang="en-US" dirty="0" smtClean="0"/>
              <a:t>.</a:t>
            </a:r>
          </a:p>
          <a:p>
            <a:pPr algn="just"/>
            <a:r>
              <a:rPr lang="en-US" baseline="30000" dirty="0" smtClean="0"/>
              <a:t>	</a:t>
            </a:r>
            <a:r>
              <a:rPr lang="en-US" dirty="0" err="1" smtClean="0"/>
              <a:t>Неколико</a:t>
            </a:r>
            <a:r>
              <a:rPr lang="en-US" dirty="0" smtClean="0"/>
              <a:t> </a:t>
            </a:r>
            <a:r>
              <a:rPr lang="en-US" dirty="0" err="1" smtClean="0"/>
              <a:t>дана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, а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дан</a:t>
            </a:r>
            <a:r>
              <a:rPr lang="en-US" dirty="0" smtClean="0"/>
              <a:t> 4. </a:t>
            </a:r>
            <a:r>
              <a:rPr lang="en-US" dirty="0" err="1" smtClean="0"/>
              <a:t>септембра</a:t>
            </a:r>
            <a:r>
              <a:rPr lang="en-US" dirty="0" smtClean="0"/>
              <a:t> 1914.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поводом</a:t>
            </a:r>
            <a:r>
              <a:rPr lang="en-US" dirty="0" smtClean="0"/>
              <a:t> </a:t>
            </a:r>
            <a:r>
              <a:rPr lang="en-US" dirty="0" err="1" smtClean="0"/>
              <a:t>савезничких</a:t>
            </a:r>
            <a:r>
              <a:rPr lang="en-US" dirty="0" smtClean="0"/>
              <a:t> </a:t>
            </a:r>
            <a:r>
              <a:rPr lang="en-US" dirty="0" err="1" smtClean="0"/>
              <a:t>предлога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обнови</a:t>
            </a:r>
            <a:r>
              <a:rPr lang="en-US" dirty="0" smtClean="0"/>
              <a:t> </a:t>
            </a:r>
            <a:r>
              <a:rPr lang="en-US" dirty="0" err="1" smtClean="0"/>
              <a:t>блок</a:t>
            </a:r>
            <a:r>
              <a:rPr lang="en-US" dirty="0" smtClean="0"/>
              <a:t> </a:t>
            </a:r>
            <a:r>
              <a:rPr lang="en-US" dirty="0" err="1" smtClean="0"/>
              <a:t>балканских</a:t>
            </a:r>
            <a:r>
              <a:rPr lang="en-US" dirty="0" smtClean="0"/>
              <a:t> </a:t>
            </a:r>
            <a:r>
              <a:rPr lang="en-US" dirty="0" err="1" smtClean="0"/>
              <a:t>хришћанских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опет</a:t>
            </a:r>
            <a:r>
              <a:rPr lang="en-US" dirty="0" smtClean="0"/>
              <a:t> </a:t>
            </a:r>
            <a:r>
              <a:rPr lang="en-US" dirty="0" err="1" smtClean="0"/>
              <a:t>сводио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уступа</a:t>
            </a:r>
            <a:r>
              <a:rPr lang="en-US" dirty="0" smtClean="0"/>
              <a:t> </a:t>
            </a:r>
            <a:r>
              <a:rPr lang="en-US" dirty="0" err="1" smtClean="0"/>
              <a:t>делова</a:t>
            </a:r>
            <a:r>
              <a:rPr lang="en-US" dirty="0" smtClean="0"/>
              <a:t> </a:t>
            </a:r>
            <a:r>
              <a:rPr lang="en-US" dirty="0" err="1" smtClean="0"/>
              <a:t>вардарске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Бугарској</a:t>
            </a:r>
            <a:r>
              <a:rPr lang="en-US" dirty="0" smtClean="0"/>
              <a:t>, </a:t>
            </a:r>
            <a:r>
              <a:rPr lang="en-US" dirty="0" err="1" smtClean="0"/>
              <a:t>Пашић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</a:t>
            </a:r>
            <a:r>
              <a:rPr lang="en-US" dirty="0" err="1" smtClean="0"/>
              <a:t>обавестио</a:t>
            </a:r>
            <a:r>
              <a:rPr lang="en-US" dirty="0" smtClean="0"/>
              <a:t> </a:t>
            </a:r>
            <a:r>
              <a:rPr lang="en-US" dirty="0" err="1" smtClean="0"/>
              <a:t>савезничке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циљ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Балкану</a:t>
            </a:r>
            <a:r>
              <a:rPr lang="en-US" dirty="0" smtClean="0"/>
              <a:t> </a:t>
            </a:r>
            <a:r>
              <a:rPr lang="en-US" dirty="0" err="1" smtClean="0"/>
              <a:t>створи</a:t>
            </a:r>
            <a:r>
              <a:rPr lang="en-US" dirty="0" smtClean="0"/>
              <a:t> </a:t>
            </a:r>
            <a:r>
              <a:rPr lang="en-US" i="1" dirty="0" smtClean="0"/>
              <a:t>„</a:t>
            </a:r>
            <a:r>
              <a:rPr lang="en-US" i="1" dirty="0" err="1" smtClean="0"/>
              <a:t>једна</a:t>
            </a:r>
            <a:r>
              <a:rPr lang="en-US" i="1" dirty="0" smtClean="0"/>
              <a:t> </a:t>
            </a:r>
            <a:r>
              <a:rPr lang="en-US" i="1" dirty="0" err="1" smtClean="0"/>
              <a:t>јака</a:t>
            </a:r>
            <a:r>
              <a:rPr lang="en-US" i="1" dirty="0" smtClean="0"/>
              <a:t> </a:t>
            </a:r>
            <a:r>
              <a:rPr lang="en-US" i="1" dirty="0" err="1" smtClean="0"/>
              <a:t>југозападна</a:t>
            </a:r>
            <a:r>
              <a:rPr lang="en-US" i="1" dirty="0" smtClean="0"/>
              <a:t> </a:t>
            </a:r>
            <a:r>
              <a:rPr lang="en-US" i="1" dirty="0" err="1" smtClean="0"/>
              <a:t>Словенска</a:t>
            </a:r>
            <a:r>
              <a:rPr lang="en-US" i="1" dirty="0" smtClean="0"/>
              <a:t> </a:t>
            </a:r>
            <a:r>
              <a:rPr lang="en-US" i="1" dirty="0" err="1" smtClean="0"/>
              <a:t>држава</a:t>
            </a:r>
            <a:r>
              <a:rPr lang="en-US" i="1" dirty="0" smtClean="0"/>
              <a:t>, у </a:t>
            </a:r>
            <a:r>
              <a:rPr lang="en-US" i="1" dirty="0" err="1" smtClean="0"/>
              <a:t>чији</a:t>
            </a:r>
            <a:r>
              <a:rPr lang="en-US" i="1" dirty="0" smtClean="0"/>
              <a:t> </a:t>
            </a:r>
            <a:r>
              <a:rPr lang="en-US" i="1" dirty="0" err="1" smtClean="0"/>
              <a:t>састав</a:t>
            </a:r>
            <a:r>
              <a:rPr lang="en-US" i="1" dirty="0" smtClean="0"/>
              <a:t> </a:t>
            </a:r>
            <a:r>
              <a:rPr lang="en-US" i="1" dirty="0" err="1" smtClean="0"/>
              <a:t>би</a:t>
            </a:r>
            <a:r>
              <a:rPr lang="en-US" i="1" dirty="0" smtClean="0"/>
              <a:t> </a:t>
            </a:r>
            <a:r>
              <a:rPr lang="en-US" i="1" dirty="0" err="1" smtClean="0"/>
              <a:t>ушли</a:t>
            </a:r>
            <a:r>
              <a:rPr lang="en-US" i="1" dirty="0" smtClean="0"/>
              <a:t> </a:t>
            </a:r>
            <a:r>
              <a:rPr lang="en-US" i="1" dirty="0" err="1" smtClean="0"/>
              <a:t>сви</a:t>
            </a:r>
            <a:r>
              <a:rPr lang="en-US" i="1" dirty="0" smtClean="0"/>
              <a:t> </a:t>
            </a:r>
            <a:r>
              <a:rPr lang="en-US" i="1" dirty="0" err="1" smtClean="0"/>
              <a:t>Срби</a:t>
            </a:r>
            <a:r>
              <a:rPr lang="en-US" i="1" dirty="0" smtClean="0"/>
              <a:t> и </a:t>
            </a:r>
            <a:r>
              <a:rPr lang="en-US" i="1" dirty="0" err="1" smtClean="0"/>
              <a:t>сви</a:t>
            </a:r>
            <a:r>
              <a:rPr lang="en-US" i="1" dirty="0" smtClean="0"/>
              <a:t> </a:t>
            </a:r>
            <a:r>
              <a:rPr lang="en-US" i="1" dirty="0" err="1" smtClean="0"/>
              <a:t>Хрвати</a:t>
            </a:r>
            <a:r>
              <a:rPr lang="en-US" i="1" dirty="0" smtClean="0"/>
              <a:t> и </a:t>
            </a:r>
            <a:r>
              <a:rPr lang="en-US" i="1" dirty="0" err="1" smtClean="0"/>
              <a:t>сви</a:t>
            </a:r>
            <a:r>
              <a:rPr lang="en-US" i="1" dirty="0" smtClean="0"/>
              <a:t> </a:t>
            </a:r>
            <a:r>
              <a:rPr lang="en-US" i="1" dirty="0" err="1" smtClean="0"/>
              <a:t>Словенци</a:t>
            </a:r>
            <a:r>
              <a:rPr lang="en-US" i="1" dirty="0" smtClean="0"/>
              <a:t> (...). </a:t>
            </a:r>
            <a:r>
              <a:rPr lang="en-US" i="1" dirty="0" err="1" smtClean="0"/>
              <a:t>Петнаест</a:t>
            </a:r>
            <a:r>
              <a:rPr lang="en-US" i="1" dirty="0" smtClean="0"/>
              <a:t> </a:t>
            </a:r>
            <a:r>
              <a:rPr lang="en-US" i="1" dirty="0" err="1" smtClean="0"/>
              <a:t>милиона</a:t>
            </a:r>
            <a:r>
              <a:rPr lang="en-US" i="1" dirty="0" smtClean="0"/>
              <a:t> </a:t>
            </a:r>
            <a:r>
              <a:rPr lang="en-US" i="1" dirty="0" err="1" smtClean="0"/>
              <a:t>Срба</a:t>
            </a:r>
            <a:r>
              <a:rPr lang="en-US" i="1" dirty="0" smtClean="0"/>
              <a:t>, </a:t>
            </a:r>
            <a:r>
              <a:rPr lang="en-US" i="1" dirty="0" err="1" smtClean="0"/>
              <a:t>Хрвата</a:t>
            </a:r>
            <a:r>
              <a:rPr lang="en-US" i="1" dirty="0" smtClean="0"/>
              <a:t> и </a:t>
            </a:r>
            <a:r>
              <a:rPr lang="en-US" i="1" dirty="0" err="1" smtClean="0"/>
              <a:t>Словенаца</a:t>
            </a:r>
            <a:r>
              <a:rPr lang="en-US" i="1" dirty="0" smtClean="0"/>
              <a:t> </a:t>
            </a:r>
            <a:r>
              <a:rPr lang="en-US" i="1" dirty="0" err="1" smtClean="0"/>
              <a:t>уједињених</a:t>
            </a:r>
            <a:r>
              <a:rPr lang="en-US" i="1" dirty="0" smtClean="0"/>
              <a:t> у </a:t>
            </a:r>
            <a:r>
              <a:rPr lang="en-US" i="1" dirty="0" err="1" smtClean="0"/>
              <a:t>једну</a:t>
            </a:r>
            <a:r>
              <a:rPr lang="en-US" i="1" dirty="0" smtClean="0"/>
              <a:t> </a:t>
            </a:r>
            <a:r>
              <a:rPr lang="en-US" i="1" dirty="0" err="1" smtClean="0"/>
              <a:t>државу</a:t>
            </a:r>
            <a:r>
              <a:rPr lang="en-US" i="1" dirty="0" smtClean="0"/>
              <a:t> </a:t>
            </a:r>
            <a:r>
              <a:rPr lang="en-US" i="1" dirty="0" err="1" smtClean="0"/>
              <a:t>били</a:t>
            </a:r>
            <a:r>
              <a:rPr lang="en-US" i="1" dirty="0" smtClean="0"/>
              <a:t> </a:t>
            </a:r>
            <a:r>
              <a:rPr lang="en-US" i="1" dirty="0" err="1" smtClean="0"/>
              <a:t>би</a:t>
            </a:r>
            <a:r>
              <a:rPr lang="en-US" i="1" dirty="0" smtClean="0"/>
              <a:t> </a:t>
            </a:r>
            <a:r>
              <a:rPr lang="en-US" i="1" dirty="0" err="1" smtClean="0"/>
              <a:t>убрзо</a:t>
            </a:r>
            <a:r>
              <a:rPr lang="en-US" i="1" dirty="0" smtClean="0"/>
              <a:t> и </a:t>
            </a:r>
            <a:r>
              <a:rPr lang="en-US" i="1" dirty="0" err="1" smtClean="0"/>
              <a:t>војнички</a:t>
            </a:r>
            <a:r>
              <a:rPr lang="en-US" i="1" dirty="0" smtClean="0"/>
              <a:t> и </a:t>
            </a:r>
            <a:r>
              <a:rPr lang="en-US" i="1" dirty="0" err="1" smtClean="0"/>
              <a:t>економски</a:t>
            </a:r>
            <a:r>
              <a:rPr lang="en-US" i="1" dirty="0" smtClean="0"/>
              <a:t> </a:t>
            </a:r>
            <a:r>
              <a:rPr lang="en-US" i="1" dirty="0" err="1" smtClean="0"/>
              <a:t>спремни</a:t>
            </a:r>
            <a:r>
              <a:rPr lang="en-US" i="1" dirty="0" smtClean="0"/>
              <a:t> и </a:t>
            </a:r>
            <a:r>
              <a:rPr lang="en-US" i="1" dirty="0" err="1" smtClean="0"/>
              <a:t>толико</a:t>
            </a:r>
            <a:r>
              <a:rPr lang="en-US" i="1" dirty="0" smtClean="0"/>
              <a:t> </a:t>
            </a:r>
            <a:r>
              <a:rPr lang="en-US" i="1" dirty="0" err="1" smtClean="0"/>
              <a:t>јаки</a:t>
            </a:r>
            <a:r>
              <a:rPr lang="en-US" i="1" dirty="0" smtClean="0"/>
              <a:t> </a:t>
            </a:r>
            <a:r>
              <a:rPr lang="en-US" i="1" dirty="0" err="1" smtClean="0"/>
              <a:t>да</a:t>
            </a:r>
            <a:r>
              <a:rPr lang="en-US" i="1" dirty="0" smtClean="0"/>
              <a:t> </a:t>
            </a:r>
            <a:r>
              <a:rPr lang="en-US" i="1" dirty="0" err="1" smtClean="0"/>
              <a:t>би</a:t>
            </a:r>
            <a:r>
              <a:rPr lang="en-US" i="1" dirty="0" smtClean="0"/>
              <a:t> </a:t>
            </a:r>
            <a:r>
              <a:rPr lang="en-US" i="1" dirty="0" err="1" smtClean="0"/>
              <a:t>не</a:t>
            </a:r>
            <a:r>
              <a:rPr lang="en-US" i="1" dirty="0" smtClean="0"/>
              <a:t> </a:t>
            </a:r>
            <a:r>
              <a:rPr lang="en-US" i="1" dirty="0" err="1" smtClean="0"/>
              <a:t>само</a:t>
            </a:r>
            <a:r>
              <a:rPr lang="en-US" i="1" dirty="0" smtClean="0"/>
              <a:t> </a:t>
            </a:r>
            <a:r>
              <a:rPr lang="en-US" i="1" dirty="0" err="1" smtClean="0"/>
              <a:t>очували</a:t>
            </a:r>
            <a:r>
              <a:rPr lang="en-US" i="1" dirty="0" smtClean="0"/>
              <a:t> </a:t>
            </a:r>
            <a:r>
              <a:rPr lang="en-US" i="1" dirty="0" err="1" smtClean="0"/>
              <a:t>мир</a:t>
            </a:r>
            <a:r>
              <a:rPr lang="en-US" i="1" dirty="0" smtClean="0"/>
              <a:t> </a:t>
            </a:r>
            <a:r>
              <a:rPr lang="en-US" i="1" dirty="0" err="1" smtClean="0"/>
              <a:t>од</a:t>
            </a:r>
            <a:r>
              <a:rPr lang="en-US" i="1" dirty="0" smtClean="0"/>
              <a:t> </a:t>
            </a:r>
            <a:r>
              <a:rPr lang="en-US" i="1" dirty="0" err="1" smtClean="0"/>
              <a:t>нарушавања</a:t>
            </a:r>
            <a:r>
              <a:rPr lang="en-US" i="1" dirty="0" smtClean="0"/>
              <a:t>, </a:t>
            </a:r>
            <a:r>
              <a:rPr lang="en-US" i="1" dirty="0" err="1" smtClean="0"/>
              <a:t>него</a:t>
            </a:r>
            <a:r>
              <a:rPr lang="en-US" i="1" dirty="0" smtClean="0"/>
              <a:t> </a:t>
            </a:r>
            <a:r>
              <a:rPr lang="en-US" i="1" dirty="0" err="1" smtClean="0"/>
              <a:t>би</a:t>
            </a:r>
            <a:r>
              <a:rPr lang="en-US" i="1" dirty="0" smtClean="0"/>
              <a:t> </a:t>
            </a:r>
            <a:r>
              <a:rPr lang="en-US" i="1" dirty="0" err="1" smtClean="0"/>
              <a:t>били</a:t>
            </a:r>
            <a:r>
              <a:rPr lang="en-US" i="1" dirty="0" smtClean="0"/>
              <a:t> </a:t>
            </a:r>
            <a:r>
              <a:rPr lang="en-US" i="1" dirty="0" err="1" smtClean="0"/>
              <a:t>један</a:t>
            </a:r>
            <a:r>
              <a:rPr lang="en-US" i="1" dirty="0" smtClean="0"/>
              <a:t> </a:t>
            </a:r>
            <a:r>
              <a:rPr lang="en-US" i="1" dirty="0" err="1" smtClean="0"/>
              <a:t>стожер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све</a:t>
            </a:r>
            <a:r>
              <a:rPr lang="en-US" i="1" dirty="0" smtClean="0"/>
              <a:t> </a:t>
            </a:r>
            <a:r>
              <a:rPr lang="en-US" i="1" dirty="0" err="1" smtClean="0"/>
              <a:t>балканске</a:t>
            </a:r>
            <a:r>
              <a:rPr lang="en-US" i="1" dirty="0" smtClean="0"/>
              <a:t> </a:t>
            </a:r>
            <a:r>
              <a:rPr lang="en-US" i="1" dirty="0" err="1" smtClean="0"/>
              <a:t>државе</a:t>
            </a:r>
            <a:r>
              <a:rPr lang="en-US" i="1" smtClean="0"/>
              <a:t>“</a:t>
            </a:r>
            <a:endParaRPr lang="en-US" dirty="0" smtClean="0"/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 smtClean="0"/>
              <a:t>       У </a:t>
            </a:r>
            <a:r>
              <a:rPr lang="en-US" sz="1800" dirty="0" err="1" smtClean="0"/>
              <a:t>исто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време</a:t>
            </a:r>
            <a:r>
              <a:rPr lang="en-US" sz="1800" dirty="0" smtClean="0"/>
              <a:t> 5. </a:t>
            </a:r>
            <a:r>
              <a:rPr lang="en-US" sz="1800" dirty="0" err="1" smtClean="0"/>
              <a:t>августа</a:t>
            </a:r>
            <a:r>
              <a:rPr lang="en-US" sz="1800" dirty="0" smtClean="0"/>
              <a:t> </a:t>
            </a:r>
            <a:r>
              <a:rPr lang="en-US" sz="1800" dirty="0" err="1" smtClean="0"/>
              <a:t>кад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руски</a:t>
            </a:r>
            <a:r>
              <a:rPr lang="en-US" sz="1800" dirty="0" smtClean="0"/>
              <a:t> </a:t>
            </a:r>
            <a:r>
              <a:rPr lang="en-US" sz="1800" dirty="0" err="1" smtClean="0"/>
              <a:t>министар</a:t>
            </a:r>
            <a:r>
              <a:rPr lang="en-US" sz="1800" dirty="0" smtClean="0"/>
              <a:t> </a:t>
            </a:r>
            <a:r>
              <a:rPr lang="en-US" sz="1800" dirty="0" err="1" smtClean="0"/>
              <a:t>иностраних</a:t>
            </a:r>
            <a:r>
              <a:rPr lang="en-US" sz="1800" dirty="0" smtClean="0"/>
              <a:t> </a:t>
            </a:r>
            <a:r>
              <a:rPr lang="en-US" sz="1800" dirty="0" err="1" smtClean="0"/>
              <a:t>послова</a:t>
            </a:r>
            <a:r>
              <a:rPr lang="en-US" sz="1800" dirty="0" smtClean="0"/>
              <a:t> </a:t>
            </a:r>
            <a:r>
              <a:rPr lang="en-US" sz="1800" dirty="0" err="1" smtClean="0"/>
              <a:t>Сазонов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обратио</a:t>
            </a:r>
            <a:r>
              <a:rPr lang="en-US" sz="1800" dirty="0" smtClean="0"/>
              <a:t> </a:t>
            </a:r>
            <a:r>
              <a:rPr lang="en-US" sz="1800" dirty="0" err="1" smtClean="0"/>
              <a:t>Србији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Бугарској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преко</a:t>
            </a:r>
            <a:r>
              <a:rPr lang="en-US" sz="1800" dirty="0" smtClean="0"/>
              <a:t> </a:t>
            </a:r>
            <a:r>
              <a:rPr lang="en-US" sz="1800" dirty="0" err="1" smtClean="0"/>
              <a:t>Русије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један</a:t>
            </a:r>
            <a:r>
              <a:rPr lang="en-US" sz="1800" dirty="0" smtClean="0"/>
              <a:t> </a:t>
            </a:r>
            <a:r>
              <a:rPr lang="en-US" sz="1800" dirty="0" err="1" smtClean="0"/>
              <a:t>део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територије</a:t>
            </a:r>
            <a:r>
              <a:rPr lang="en-US" sz="1800" dirty="0" smtClean="0"/>
              <a:t>, </a:t>
            </a:r>
            <a:r>
              <a:rPr lang="en-US" sz="1800" dirty="0" err="1" smtClean="0"/>
              <a:t>он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обратио</a:t>
            </a:r>
            <a:r>
              <a:rPr lang="en-US" sz="1800" dirty="0" smtClean="0"/>
              <a:t> и </a:t>
            </a:r>
            <a:r>
              <a:rPr lang="en-US" sz="1800" dirty="0" err="1" smtClean="0"/>
              <a:t>италијанском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амбасадору</a:t>
            </a:r>
            <a:r>
              <a:rPr lang="en-US" sz="1800" dirty="0" smtClean="0"/>
              <a:t> у </a:t>
            </a:r>
            <a:r>
              <a:rPr lang="en-US" sz="1800" dirty="0" err="1" smtClean="0"/>
              <a:t>Петрограду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предлогом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Италија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добије</a:t>
            </a:r>
            <a:r>
              <a:rPr lang="en-US" sz="1800" dirty="0" smtClean="0"/>
              <a:t> </a:t>
            </a:r>
            <a:r>
              <a:rPr lang="en-US" sz="1800" dirty="0" err="1" smtClean="0"/>
              <a:t>Трст</a:t>
            </a:r>
            <a:r>
              <a:rPr lang="en-US" sz="1800" dirty="0" smtClean="0"/>
              <a:t>, </a:t>
            </a:r>
            <a:r>
              <a:rPr lang="en-US" sz="1800" dirty="0" err="1" smtClean="0"/>
              <a:t>Трентино</a:t>
            </a:r>
            <a:r>
              <a:rPr lang="en-US" sz="1800" dirty="0" smtClean="0"/>
              <a:t> и </a:t>
            </a:r>
            <a:r>
              <a:rPr lang="en-US" sz="1800" dirty="0" err="1" smtClean="0"/>
              <a:t>доминирајући</a:t>
            </a:r>
            <a:r>
              <a:rPr lang="en-US" sz="1800" dirty="0" smtClean="0"/>
              <a:t> </a:t>
            </a:r>
            <a:r>
              <a:rPr lang="en-US" sz="1800" dirty="0" err="1" smtClean="0"/>
              <a:t>положај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Јадрану</a:t>
            </a:r>
            <a:r>
              <a:rPr lang="en-US" sz="1800" dirty="0" smtClean="0"/>
              <a:t> </a:t>
            </a:r>
            <a:r>
              <a:rPr lang="en-US" sz="1800" dirty="0" err="1" smtClean="0"/>
              <a:t>ако</a:t>
            </a:r>
            <a:r>
              <a:rPr lang="en-US" sz="1800" dirty="0" smtClean="0"/>
              <a:t> </a:t>
            </a:r>
            <a:r>
              <a:rPr lang="en-US" sz="1800" dirty="0" err="1" smtClean="0"/>
              <a:t>одмах</a:t>
            </a:r>
            <a:r>
              <a:rPr lang="en-US" sz="1800" dirty="0" smtClean="0"/>
              <a:t> </a:t>
            </a:r>
            <a:r>
              <a:rPr lang="en-US" sz="1800" dirty="0" err="1" smtClean="0"/>
              <a:t>отпочне</a:t>
            </a:r>
            <a:r>
              <a:rPr lang="en-US" sz="1800" dirty="0" smtClean="0"/>
              <a:t> </a:t>
            </a:r>
            <a:r>
              <a:rPr lang="en-US" sz="1800" dirty="0" err="1" smtClean="0"/>
              <a:t>војне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против</a:t>
            </a:r>
            <a:r>
              <a:rPr lang="en-US" sz="1800" dirty="0" smtClean="0"/>
              <a:t> </a:t>
            </a:r>
            <a:r>
              <a:rPr lang="en-US" sz="1800" dirty="0" err="1" smtClean="0"/>
              <a:t>Аустро-Угарске</a:t>
            </a:r>
            <a:r>
              <a:rPr lang="en-US" sz="1800" dirty="0" smtClean="0"/>
              <a:t>. </a:t>
            </a:r>
            <a:r>
              <a:rPr lang="en-US" sz="1800" dirty="0" err="1" smtClean="0"/>
              <a:t>Пошто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пре</a:t>
            </a:r>
            <a:r>
              <a:rPr lang="en-US" sz="1800" dirty="0" smtClean="0"/>
              <a:t> </a:t>
            </a:r>
            <a:r>
              <a:rPr lang="en-US" sz="1800" dirty="0" err="1" smtClean="0"/>
              <a:t>тога</a:t>
            </a:r>
            <a:r>
              <a:rPr lang="en-US" sz="1800" dirty="0" smtClean="0"/>
              <a:t> </a:t>
            </a:r>
            <a:r>
              <a:rPr lang="sr-Cyrl-RS" sz="1800" dirty="0" smtClean="0"/>
              <a:t>И</a:t>
            </a:r>
            <a:r>
              <a:rPr lang="en-US" sz="1800" dirty="0" err="1" smtClean="0"/>
              <a:t>талија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објавила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неутралност</a:t>
            </a:r>
            <a:r>
              <a:rPr lang="en-US" sz="1800" dirty="0" smtClean="0"/>
              <a:t>, </a:t>
            </a:r>
            <a:r>
              <a:rPr lang="en-US" sz="1800" dirty="0" err="1" smtClean="0"/>
              <a:t>она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почела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добија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понуде</a:t>
            </a:r>
            <a:r>
              <a:rPr lang="en-US" sz="1800" dirty="0" smtClean="0"/>
              <a:t> </a:t>
            </a:r>
            <a:r>
              <a:rPr lang="en-US" sz="1800" dirty="0" err="1" smtClean="0"/>
              <a:t>оба</a:t>
            </a:r>
            <a:r>
              <a:rPr lang="en-US" sz="1800" dirty="0" smtClean="0"/>
              <a:t> </a:t>
            </a:r>
            <a:r>
              <a:rPr lang="en-US" sz="1800" dirty="0" err="1" smtClean="0"/>
              <a:t>табора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им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придружи</a:t>
            </a:r>
            <a:r>
              <a:rPr lang="en-US" sz="1800" dirty="0" smtClean="0"/>
              <a:t>. </a:t>
            </a:r>
            <a:r>
              <a:rPr lang="en-US" sz="1800" dirty="0" err="1" smtClean="0"/>
              <a:t>Услед</a:t>
            </a:r>
            <a:r>
              <a:rPr lang="en-US" sz="1800" dirty="0" smtClean="0"/>
              <a:t> </a:t>
            </a:r>
            <a:r>
              <a:rPr lang="en-US" sz="1800" dirty="0" err="1" smtClean="0"/>
              <a:t>зависности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Тројног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споразума</a:t>
            </a:r>
            <a:r>
              <a:rPr lang="en-US" sz="1800" dirty="0" smtClean="0"/>
              <a:t> у </a:t>
            </a:r>
            <a:r>
              <a:rPr lang="en-US" sz="1800" dirty="0" err="1" smtClean="0"/>
              <a:t>војно-поморском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погледу</a:t>
            </a:r>
            <a:r>
              <a:rPr lang="en-US" sz="1800" dirty="0" smtClean="0"/>
              <a:t>, </a:t>
            </a:r>
            <a:r>
              <a:rPr lang="sr-Cyrl-RS" sz="1800" dirty="0" smtClean="0"/>
              <a:t>И</a:t>
            </a:r>
            <a:r>
              <a:rPr lang="en-US" sz="1800" dirty="0" err="1" smtClean="0"/>
              <a:t>талија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уздржавала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рата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страни</a:t>
            </a:r>
            <a:r>
              <a:rPr lang="en-US" sz="1800" dirty="0" smtClean="0"/>
              <a:t> </a:t>
            </a:r>
            <a:r>
              <a:rPr lang="en-US" sz="1800" dirty="0" err="1" smtClean="0"/>
              <a:t>Централних</a:t>
            </a:r>
            <a:r>
              <a:rPr lang="en-US" sz="1800" dirty="0" smtClean="0"/>
              <a:t> </a:t>
            </a:r>
            <a:r>
              <a:rPr lang="en-US" sz="1800" dirty="0" err="1" smtClean="0"/>
              <a:t>сила</a:t>
            </a:r>
            <a:r>
              <a:rPr lang="en-US" sz="1800" dirty="0" smtClean="0"/>
              <a:t>.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њу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постављало</a:t>
            </a:r>
            <a:r>
              <a:rPr lang="en-US" sz="1800" dirty="0" smtClean="0"/>
              <a:t> </a:t>
            </a:r>
            <a:r>
              <a:rPr lang="en-US" sz="1800" dirty="0" err="1" smtClean="0"/>
              <a:t>питање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ли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задржи</a:t>
            </a:r>
            <a:r>
              <a:rPr lang="en-US" sz="1800" dirty="0" smtClean="0"/>
              <a:t> </a:t>
            </a:r>
            <a:r>
              <a:rPr lang="en-US" sz="1800" dirty="0" err="1" smtClean="0"/>
              <a:t>неутралност</a:t>
            </a:r>
            <a:r>
              <a:rPr lang="en-US" sz="1800" dirty="0" smtClean="0"/>
              <a:t> </a:t>
            </a:r>
            <a:r>
              <a:rPr lang="en-US" sz="1800" dirty="0" err="1" smtClean="0"/>
              <a:t>или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ратује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страни</a:t>
            </a:r>
            <a:r>
              <a:rPr lang="en-US" sz="1800" dirty="0" smtClean="0"/>
              <a:t> </a:t>
            </a:r>
            <a:r>
              <a:rPr lang="en-US" sz="1800" dirty="0" err="1" smtClean="0"/>
              <a:t>Антанте</a:t>
            </a:r>
            <a:r>
              <a:rPr lang="en-US" sz="1800" dirty="0" smtClean="0"/>
              <a:t>. </a:t>
            </a:r>
            <a:r>
              <a:rPr lang="en-US" sz="1800" dirty="0" err="1" smtClean="0"/>
              <a:t>Они</a:t>
            </a:r>
            <a:r>
              <a:rPr lang="en-US" sz="1800" dirty="0" smtClean="0"/>
              <a:t> </a:t>
            </a:r>
            <a:r>
              <a:rPr lang="en-US" sz="1800" dirty="0" err="1" smtClean="0"/>
              <a:t>су</a:t>
            </a:r>
            <a:r>
              <a:rPr lang="en-US" sz="1800" dirty="0" smtClean="0"/>
              <a:t> </a:t>
            </a:r>
            <a:r>
              <a:rPr lang="en-US" sz="1800" dirty="0" err="1" smtClean="0"/>
              <a:t>ово</a:t>
            </a:r>
            <a:r>
              <a:rPr lang="en-US" sz="1800" dirty="0" smtClean="0"/>
              <a:t> </a:t>
            </a:r>
            <a:r>
              <a:rPr lang="en-US" sz="1800" dirty="0" err="1" smtClean="0"/>
              <a:t>питање</a:t>
            </a:r>
            <a:r>
              <a:rPr lang="en-US" sz="1800" dirty="0" smtClean="0"/>
              <a:t> </a:t>
            </a:r>
            <a:r>
              <a:rPr lang="en-US" sz="1800" dirty="0" err="1" smtClean="0"/>
              <a:t>решавали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према</a:t>
            </a:r>
            <a:r>
              <a:rPr lang="en-US" sz="1800" dirty="0" smtClean="0"/>
              <a:t> </a:t>
            </a:r>
            <a:r>
              <a:rPr lang="en-US" sz="1800" dirty="0" err="1" smtClean="0"/>
              <a:t>томе</a:t>
            </a:r>
            <a:r>
              <a:rPr lang="en-US" sz="1800" dirty="0" smtClean="0"/>
              <a:t> </a:t>
            </a:r>
            <a:r>
              <a:rPr lang="en-US" sz="1800" dirty="0" err="1" smtClean="0"/>
              <a:t>ко</a:t>
            </a:r>
            <a:r>
              <a:rPr lang="en-US" sz="1800" dirty="0" smtClean="0"/>
              <a:t> </a:t>
            </a:r>
            <a:r>
              <a:rPr lang="en-US" sz="1800" dirty="0" err="1" smtClean="0"/>
              <a:t>ће</a:t>
            </a:r>
            <a:r>
              <a:rPr lang="en-US" sz="1800" dirty="0" smtClean="0"/>
              <a:t> </a:t>
            </a:r>
            <a:r>
              <a:rPr lang="en-US" sz="1800" dirty="0" err="1" smtClean="0"/>
              <a:t>више</a:t>
            </a:r>
            <a:r>
              <a:rPr lang="en-US" sz="1800" dirty="0" smtClean="0"/>
              <a:t> </a:t>
            </a:r>
            <a:r>
              <a:rPr lang="en-US" sz="1800" dirty="0" err="1" smtClean="0"/>
              <a:t>дати</a:t>
            </a:r>
            <a:r>
              <a:rPr lang="en-US" sz="1800" dirty="0" smtClean="0"/>
              <a:t> и </a:t>
            </a:r>
            <a:r>
              <a:rPr lang="en-US" sz="1800" dirty="0" err="1" smtClean="0"/>
              <a:t>ко</a:t>
            </a:r>
            <a:r>
              <a:rPr lang="en-US" sz="1800" dirty="0" smtClean="0"/>
              <a:t> </a:t>
            </a:r>
            <a:r>
              <a:rPr lang="en-US" sz="1800" dirty="0" err="1" smtClean="0"/>
              <a:t>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веће</a:t>
            </a:r>
            <a:r>
              <a:rPr lang="en-US" sz="1800" dirty="0" smtClean="0"/>
              <a:t> </a:t>
            </a:r>
            <a:r>
              <a:rPr lang="en-US" sz="1800" dirty="0" err="1" smtClean="0"/>
              <a:t>шансе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победу</a:t>
            </a:r>
            <a:r>
              <a:rPr lang="en-US" sz="1800" dirty="0" smtClean="0"/>
              <a:t>. </a:t>
            </a:r>
            <a:r>
              <a:rPr lang="en-US" sz="1800" dirty="0" err="1" smtClean="0"/>
              <a:t>Преговоре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sr-Cyrl-RS" sz="1800" dirty="0" smtClean="0"/>
              <a:t>И</a:t>
            </a:r>
            <a:r>
              <a:rPr lang="en-US" sz="1800" dirty="0" err="1" smtClean="0"/>
              <a:t>талијом</a:t>
            </a:r>
            <a:r>
              <a:rPr lang="en-US" sz="1800" dirty="0" smtClean="0"/>
              <a:t> </a:t>
            </a:r>
            <a:r>
              <a:rPr lang="en-US" sz="1800" dirty="0" err="1" smtClean="0"/>
              <a:t>силе</a:t>
            </a:r>
            <a:r>
              <a:rPr lang="en-US" sz="1800" dirty="0" smtClean="0"/>
              <a:t> </a:t>
            </a:r>
            <a:r>
              <a:rPr lang="en-US" sz="1800" dirty="0" err="1" smtClean="0"/>
              <a:t>Антанте</a:t>
            </a:r>
            <a:r>
              <a:rPr lang="en-US" sz="1800" dirty="0" smtClean="0"/>
              <a:t> </a:t>
            </a:r>
            <a:r>
              <a:rPr lang="en-US" sz="1800" dirty="0" err="1" smtClean="0"/>
              <a:t>водиле</a:t>
            </a:r>
            <a:r>
              <a:rPr lang="en-US" sz="1800" dirty="0" smtClean="0"/>
              <a:t> </a:t>
            </a:r>
            <a:r>
              <a:rPr lang="en-US" sz="1800" dirty="0" err="1" smtClean="0"/>
              <a:t>су</a:t>
            </a:r>
            <a:r>
              <a:rPr lang="en-US" sz="1800" dirty="0" smtClean="0"/>
              <a:t> </a:t>
            </a:r>
            <a:r>
              <a:rPr lang="en-US" sz="1800" dirty="0" err="1" smtClean="0"/>
              <a:t>тајно</a:t>
            </a:r>
            <a:r>
              <a:rPr lang="en-US" sz="1800" dirty="0" smtClean="0"/>
              <a:t>. </a:t>
            </a:r>
            <a:r>
              <a:rPr lang="en-US" sz="1800" dirty="0" err="1" smtClean="0"/>
              <a:t>Српска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била</a:t>
            </a:r>
            <a:r>
              <a:rPr lang="en-US" sz="1800" dirty="0" smtClean="0"/>
              <a:t> о </a:t>
            </a:r>
            <a:r>
              <a:rPr lang="en-US" sz="1800" dirty="0" err="1" smtClean="0"/>
              <a:t>томе</a:t>
            </a:r>
            <a:r>
              <a:rPr lang="en-US" sz="1800" dirty="0" smtClean="0"/>
              <a:t> </a:t>
            </a:r>
            <a:r>
              <a:rPr lang="en-US" sz="1800" dirty="0" err="1" smtClean="0"/>
              <a:t>обавештена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онолико</a:t>
            </a:r>
            <a:r>
              <a:rPr lang="en-US" sz="1800" dirty="0" smtClean="0"/>
              <a:t> </a:t>
            </a:r>
            <a:r>
              <a:rPr lang="en-US" sz="1800" dirty="0" err="1" smtClean="0"/>
              <a:t>колико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процурило</a:t>
            </a:r>
            <a:r>
              <a:rPr lang="en-US" sz="1800" dirty="0" smtClean="0"/>
              <a:t> у </a:t>
            </a:r>
            <a:r>
              <a:rPr lang="en-US" sz="1800" dirty="0" err="1" smtClean="0"/>
              <a:t>дипломатске</a:t>
            </a:r>
            <a:r>
              <a:rPr lang="en-US" sz="1800" dirty="0" smtClean="0"/>
              <a:t> и </a:t>
            </a:r>
            <a:r>
              <a:rPr lang="en-US" sz="1800" dirty="0" err="1" smtClean="0"/>
              <a:t>обавештајне</a:t>
            </a:r>
            <a:r>
              <a:rPr lang="en-US" sz="1800" dirty="0" smtClean="0"/>
              <a:t> </a:t>
            </a:r>
            <a:r>
              <a:rPr lang="en-US" sz="1800" dirty="0" err="1" smtClean="0"/>
              <a:t>кругове</a:t>
            </a:r>
            <a:r>
              <a:rPr lang="en-US" sz="1800" dirty="0" smtClean="0"/>
              <a:t>. </a:t>
            </a:r>
            <a:r>
              <a:rPr lang="en-US" sz="1800" dirty="0" err="1" smtClean="0"/>
              <a:t>Српска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влада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константно</a:t>
            </a:r>
            <a:r>
              <a:rPr lang="en-US" sz="1800" dirty="0" smtClean="0"/>
              <a:t> </a:t>
            </a:r>
            <a:r>
              <a:rPr lang="en-US" sz="1800" dirty="0" err="1" smtClean="0"/>
              <a:t>саопштавала</a:t>
            </a:r>
            <a:r>
              <a:rPr lang="en-US" sz="1800" dirty="0" smtClean="0"/>
              <a:t> </a:t>
            </a:r>
            <a:r>
              <a:rPr lang="en-US" sz="1800" dirty="0" err="1" smtClean="0"/>
              <a:t>савезницима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цена</a:t>
            </a:r>
            <a:r>
              <a:rPr lang="en-US" sz="1800" dirty="0" smtClean="0"/>
              <a:t> </a:t>
            </a:r>
            <a:r>
              <a:rPr lang="en-US" sz="1800" dirty="0" err="1" smtClean="0"/>
              <a:t>уласка</a:t>
            </a:r>
            <a:r>
              <a:rPr lang="en-US" sz="1800" dirty="0" smtClean="0"/>
              <a:t> </a:t>
            </a:r>
            <a:r>
              <a:rPr lang="sr-Cyrl-RS" sz="1800" dirty="0" smtClean="0"/>
              <a:t>И</a:t>
            </a:r>
            <a:r>
              <a:rPr lang="en-US" sz="1800" dirty="0" err="1" smtClean="0"/>
              <a:t>талије</a:t>
            </a:r>
            <a:r>
              <a:rPr lang="en-US" sz="1800" dirty="0" smtClean="0"/>
              <a:t> у </a:t>
            </a:r>
            <a:r>
              <a:rPr lang="en-US" sz="1800" dirty="0" err="1" smtClean="0"/>
              <a:t>рат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може</a:t>
            </a:r>
            <a:r>
              <a:rPr lang="en-US" sz="1800" dirty="0" smtClean="0"/>
              <a:t> </a:t>
            </a:r>
            <a:r>
              <a:rPr lang="en-US" sz="1800" dirty="0" err="1" smtClean="0"/>
              <a:t>бити</a:t>
            </a:r>
            <a:r>
              <a:rPr lang="en-US" sz="1800" dirty="0" smtClean="0"/>
              <a:t> </a:t>
            </a:r>
            <a:r>
              <a:rPr lang="en-US" sz="1800" dirty="0" err="1" smtClean="0"/>
              <a:t>плаћена</a:t>
            </a:r>
            <a:r>
              <a:rPr lang="en-US" sz="1800" dirty="0" smtClean="0"/>
              <a:t> </a:t>
            </a:r>
            <a:r>
              <a:rPr lang="en-US" sz="1800" dirty="0" err="1" smtClean="0"/>
              <a:t>Далмацијом</a:t>
            </a:r>
            <a:r>
              <a:rPr lang="en-US" sz="1800" dirty="0" smtClean="0"/>
              <a:t> и </a:t>
            </a:r>
            <a:r>
              <a:rPr lang="en-US" sz="1800" dirty="0" err="1" smtClean="0"/>
              <a:t>деловима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источног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Јадрана</a:t>
            </a:r>
            <a:r>
              <a:rPr lang="en-US" sz="1800" dirty="0" smtClean="0"/>
              <a:t>, </a:t>
            </a:r>
            <a:r>
              <a:rPr lang="en-US" sz="1800" dirty="0" err="1" smtClean="0"/>
              <a:t>јер</a:t>
            </a:r>
            <a:r>
              <a:rPr lang="en-US" sz="1800" dirty="0" smtClean="0"/>
              <a:t> </a:t>
            </a:r>
            <a:r>
              <a:rPr lang="en-US" sz="1800" dirty="0" err="1" smtClean="0"/>
              <a:t>су</a:t>
            </a:r>
            <a:r>
              <a:rPr lang="en-US" sz="1800" dirty="0" smtClean="0"/>
              <a:t> </a:t>
            </a:r>
            <a:r>
              <a:rPr lang="en-US" sz="1800" dirty="0" err="1" smtClean="0"/>
              <a:t>све</a:t>
            </a:r>
            <a:r>
              <a:rPr lang="en-US" sz="1800" dirty="0" smtClean="0"/>
              <a:t> </a:t>
            </a:r>
            <a:r>
              <a:rPr lang="en-US" sz="1800" dirty="0" err="1" smtClean="0"/>
              <a:t>то</a:t>
            </a:r>
            <a:r>
              <a:rPr lang="en-US" sz="1800" dirty="0" smtClean="0"/>
              <a:t> </a:t>
            </a:r>
            <a:r>
              <a:rPr lang="en-US" sz="1800" dirty="0" err="1" smtClean="0"/>
              <a:t>јужнословенске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територије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које</a:t>
            </a:r>
            <a:r>
              <a:rPr lang="en-US" sz="1800" dirty="0" smtClean="0"/>
              <a:t> </a:t>
            </a:r>
            <a:r>
              <a:rPr lang="en-US" sz="1800" dirty="0" err="1" smtClean="0"/>
              <a:t>улазе</a:t>
            </a:r>
            <a:r>
              <a:rPr lang="en-US" sz="1800" dirty="0" smtClean="0"/>
              <a:t> у </a:t>
            </a:r>
            <a:r>
              <a:rPr lang="en-US" sz="1800" dirty="0" err="1" smtClean="0"/>
              <a:t>састав</a:t>
            </a:r>
            <a:r>
              <a:rPr lang="en-US" sz="1800" dirty="0" smtClean="0"/>
              <a:t> </a:t>
            </a:r>
            <a:r>
              <a:rPr lang="en-US" sz="1800" dirty="0" err="1" smtClean="0"/>
              <a:t>њеног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ратног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програма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81800" cy="1143000"/>
          </a:xfrm>
        </p:spPr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. </a:t>
            </a:r>
            <a:r>
              <a:rPr lang="en-US" sz="2800" dirty="0" err="1" smtClean="0"/>
              <a:t>Српским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посланицима</a:t>
            </a:r>
            <a:r>
              <a:rPr lang="en-US" sz="2800" dirty="0" smtClean="0"/>
              <a:t> у </a:t>
            </a:r>
            <a:r>
              <a:rPr lang="en-US" sz="2800" dirty="0" err="1" smtClean="0"/>
              <a:t>Петрограду</a:t>
            </a:r>
            <a:r>
              <a:rPr lang="en-US" sz="2800" dirty="0" smtClean="0"/>
              <a:t>, </a:t>
            </a:r>
            <a:r>
              <a:rPr lang="en-US" sz="2800" dirty="0" err="1" smtClean="0"/>
              <a:t>Паризу</a:t>
            </a:r>
            <a:r>
              <a:rPr lang="en-US" sz="2800" dirty="0" smtClean="0"/>
              <a:t> и </a:t>
            </a:r>
            <a:r>
              <a:rPr lang="en-US" sz="2800" dirty="0" err="1" smtClean="0"/>
              <a:t>Лондону</a:t>
            </a:r>
            <a:r>
              <a:rPr lang="en-US" sz="2800" dirty="0" smtClean="0"/>
              <a:t> </a:t>
            </a:r>
            <a:r>
              <a:rPr lang="en-US" sz="2800" dirty="0" err="1" smtClean="0"/>
              <a:t>Пашић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30. </a:t>
            </a:r>
            <a:r>
              <a:rPr lang="en-US" sz="2800" dirty="0" err="1" smtClean="0"/>
              <a:t>септембра</a:t>
            </a:r>
            <a:r>
              <a:rPr lang="en-US" sz="2800" dirty="0" smtClean="0"/>
              <a:t> </a:t>
            </a:r>
            <a:r>
              <a:rPr lang="en-US" sz="2800" dirty="0" err="1" smtClean="0"/>
              <a:t>наређивао</a:t>
            </a:r>
            <a:r>
              <a:rPr lang="en-US" sz="2800" dirty="0" smtClean="0"/>
              <a:t>: </a:t>
            </a:r>
            <a:r>
              <a:rPr lang="en-US" sz="2800" i="1" dirty="0" smtClean="0"/>
              <a:t>„</a:t>
            </a:r>
            <a:r>
              <a:rPr lang="en-US" sz="2800" i="1" dirty="0" err="1" smtClean="0"/>
              <a:t>изјавите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дотичним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владама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ће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Далматинци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бити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противни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акцији</a:t>
            </a:r>
            <a:r>
              <a:rPr lang="en-US" sz="2800" i="1" dirty="0" smtClean="0"/>
              <a:t> </a:t>
            </a:r>
            <a:r>
              <a:rPr lang="sr-Cyrl-RS" sz="2800" i="1" dirty="0" smtClean="0"/>
              <a:t>И</a:t>
            </a:r>
            <a:r>
              <a:rPr lang="en-US" sz="2800" i="1" dirty="0" err="1" smtClean="0"/>
              <a:t>талије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да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ће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се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против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ње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борити</a:t>
            </a:r>
            <a:r>
              <a:rPr lang="en-US" sz="2800" i="1" dirty="0" smtClean="0"/>
              <a:t> и </a:t>
            </a:r>
            <a:r>
              <a:rPr lang="en-US" sz="2800" i="1" dirty="0" err="1" smtClean="0"/>
              <a:t>причиниће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се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Далмација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изјасни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за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Аустрију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пре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него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што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ће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пристати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потпадне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под</a:t>
            </a:r>
            <a:r>
              <a:rPr lang="en-US" sz="2800" i="1" dirty="0" smtClean="0"/>
              <a:t> </a:t>
            </a:r>
            <a:r>
              <a:rPr lang="sr-Cyrl-RS" sz="2800" i="1" dirty="0" smtClean="0"/>
              <a:t>И</a:t>
            </a:r>
            <a:r>
              <a:rPr lang="en-US" sz="2800" i="1" dirty="0" err="1" smtClean="0"/>
              <a:t>талију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Далмација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жели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присједињење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са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Србијом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то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је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њен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идеал</a:t>
            </a:r>
            <a:r>
              <a:rPr lang="en-US" sz="2800" i="1" dirty="0" smtClean="0"/>
              <a:t> и </a:t>
            </a:r>
            <a:r>
              <a:rPr lang="en-US" sz="2800" i="1" dirty="0" err="1" smtClean="0"/>
              <a:t>то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захтевају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њени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национални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интереси</a:t>
            </a:r>
            <a:r>
              <a:rPr lang="en-US" sz="2800" i="1" dirty="0" smtClean="0"/>
              <a:t>, а </a:t>
            </a:r>
            <a:r>
              <a:rPr lang="en-US" sz="2800" i="1" dirty="0" err="1" smtClean="0"/>
              <a:t>на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послетку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то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је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двнашња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жеља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целог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српско-хрватског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народа</a:t>
            </a:r>
            <a:r>
              <a:rPr lang="en-US" sz="2800" i="1" dirty="0" smtClean="0"/>
              <a:t>“</a:t>
            </a:r>
            <a:r>
              <a:rPr lang="en-US" sz="2800" dirty="0" smtClean="0"/>
              <a:t>.</a:t>
            </a:r>
            <a:r>
              <a:rPr lang="en-US" sz="2800" baseline="30000" dirty="0" smtClean="0"/>
              <a:t>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9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5184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Турска</a:t>
            </a:r>
            <a:r>
              <a:rPr lang="en-US" dirty="0" smtClean="0"/>
              <a:t> </a:t>
            </a:r>
            <a:r>
              <a:rPr lang="en-US" dirty="0" err="1" smtClean="0"/>
              <a:t>средином</a:t>
            </a:r>
            <a:r>
              <a:rPr lang="en-US" dirty="0" smtClean="0"/>
              <a:t> </a:t>
            </a:r>
            <a:r>
              <a:rPr lang="en-US" dirty="0" err="1" smtClean="0"/>
              <a:t>новембра</a:t>
            </a:r>
            <a:r>
              <a:rPr lang="en-US" dirty="0" smtClean="0"/>
              <a:t> 1914. </a:t>
            </a:r>
            <a:r>
              <a:rPr lang="en-US" dirty="0" err="1" smtClean="0"/>
              <a:t>год</a:t>
            </a:r>
            <a:r>
              <a:rPr lang="en-US" dirty="0" smtClean="0"/>
              <a:t>. </a:t>
            </a:r>
            <a:r>
              <a:rPr lang="en-US" dirty="0" err="1" smtClean="0"/>
              <a:t>ушла</a:t>
            </a:r>
            <a:r>
              <a:rPr lang="en-US" dirty="0" smtClean="0"/>
              <a:t> у </a:t>
            </a:r>
            <a:r>
              <a:rPr lang="en-US" dirty="0" err="1" smtClean="0"/>
              <a:t>рат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страни</a:t>
            </a:r>
            <a:r>
              <a:rPr lang="en-US" dirty="0" smtClean="0"/>
              <a:t> </a:t>
            </a:r>
            <a:r>
              <a:rPr lang="en-US" dirty="0" err="1" smtClean="0"/>
              <a:t>Централних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придобијање</a:t>
            </a:r>
            <a:r>
              <a:rPr lang="en-US" dirty="0" smtClean="0"/>
              <a:t> </a:t>
            </a:r>
            <a:r>
              <a:rPr lang="en-US" dirty="0" err="1" smtClean="0"/>
              <a:t>Бугарске</a:t>
            </a:r>
            <a:r>
              <a:rPr lang="en-US" dirty="0" smtClean="0"/>
              <a:t> </a:t>
            </a:r>
            <a:r>
              <a:rPr lang="en-US" dirty="0" err="1" smtClean="0"/>
              <a:t>постало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опет</a:t>
            </a:r>
            <a:r>
              <a:rPr lang="en-US" dirty="0" smtClean="0"/>
              <a:t> </a:t>
            </a:r>
            <a:r>
              <a:rPr lang="en-US" dirty="0" err="1" smtClean="0"/>
              <a:t>актуелно</a:t>
            </a:r>
            <a:r>
              <a:rPr lang="en-US" dirty="0" smtClean="0"/>
              <a:t>. </a:t>
            </a:r>
            <a:r>
              <a:rPr lang="en-US" dirty="0" err="1" smtClean="0"/>
              <a:t>Пашић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охрабрен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значајне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победе</a:t>
            </a:r>
            <a:r>
              <a:rPr lang="en-US" dirty="0" smtClean="0"/>
              <a:t> у </a:t>
            </a:r>
            <a:r>
              <a:rPr lang="en-US" dirty="0" err="1" smtClean="0"/>
              <a:t>Колубарској</a:t>
            </a:r>
            <a:r>
              <a:rPr lang="en-US" dirty="0" smtClean="0"/>
              <a:t> </a:t>
            </a:r>
            <a:r>
              <a:rPr lang="en-US" dirty="0" err="1" smtClean="0"/>
              <a:t>бици</a:t>
            </a:r>
            <a:r>
              <a:rPr lang="en-US" dirty="0" smtClean="0"/>
              <a:t> </a:t>
            </a:r>
            <a:r>
              <a:rPr lang="en-US" dirty="0" err="1" smtClean="0"/>
              <a:t>енергично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одбијао</a:t>
            </a:r>
            <a:r>
              <a:rPr lang="en-US" dirty="0" smtClean="0"/>
              <a:t> </a:t>
            </a:r>
            <a:r>
              <a:rPr lang="en-US" dirty="0" err="1" smtClean="0"/>
              <a:t>бугарски</a:t>
            </a:r>
            <a:r>
              <a:rPr lang="en-US" dirty="0" smtClean="0"/>
              <a:t> </a:t>
            </a:r>
            <a:r>
              <a:rPr lang="en-US" dirty="0" err="1" smtClean="0"/>
              <a:t>захтев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вардарском</a:t>
            </a:r>
            <a:r>
              <a:rPr lang="en-US" dirty="0" smtClean="0"/>
              <a:t> </a:t>
            </a:r>
            <a:r>
              <a:rPr lang="en-US" dirty="0" err="1" smtClean="0"/>
              <a:t>облашћу</a:t>
            </a:r>
            <a:r>
              <a:rPr lang="en-US" dirty="0" smtClean="0"/>
              <a:t>.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преговори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уступања</a:t>
            </a:r>
            <a:r>
              <a:rPr lang="en-US" dirty="0" smtClean="0"/>
              <a:t> </a:t>
            </a:r>
            <a:r>
              <a:rPr lang="en-US" dirty="0" err="1" smtClean="0"/>
              <a:t>делова</a:t>
            </a:r>
            <a:r>
              <a:rPr lang="en-US" dirty="0" smtClean="0"/>
              <a:t> </a:t>
            </a:r>
            <a:r>
              <a:rPr lang="en-US" dirty="0" err="1" smtClean="0"/>
              <a:t>вардарске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Бугарској</a:t>
            </a:r>
            <a:r>
              <a:rPr lang="en-US" dirty="0" smtClean="0"/>
              <a:t> </a:t>
            </a:r>
            <a:r>
              <a:rPr lang="en-US" dirty="0" err="1" smtClean="0"/>
              <a:t>фебруара</a:t>
            </a:r>
            <a:r>
              <a:rPr lang="en-US" dirty="0" smtClean="0"/>
              <a:t> и </a:t>
            </a:r>
            <a:r>
              <a:rPr lang="en-US" dirty="0" err="1" smtClean="0"/>
              <a:t>марта</a:t>
            </a:r>
            <a:r>
              <a:rPr lang="en-US" dirty="0" smtClean="0"/>
              <a:t> 1915. </a:t>
            </a:r>
            <a:r>
              <a:rPr lang="en-US" dirty="0" err="1" smtClean="0"/>
              <a:t>год</a:t>
            </a:r>
            <a:r>
              <a:rPr lang="en-US" dirty="0" smtClean="0"/>
              <a:t>. </a:t>
            </a:r>
            <a:r>
              <a:rPr lang="en-US" dirty="0" err="1" smtClean="0"/>
              <a:t>стајали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мртвој</a:t>
            </a:r>
            <a:r>
              <a:rPr lang="en-US" dirty="0" smtClean="0"/>
              <a:t> </a:t>
            </a:r>
            <a:r>
              <a:rPr lang="en-US" dirty="0" err="1" smtClean="0"/>
              <a:t>тачки</a:t>
            </a:r>
            <a:r>
              <a:rPr lang="en-US" dirty="0" smtClean="0"/>
              <a:t>, </a:t>
            </a:r>
            <a:r>
              <a:rPr lang="en-US" dirty="0" err="1" smtClean="0"/>
              <a:t>почетком</a:t>
            </a:r>
            <a:r>
              <a:rPr lang="en-US" dirty="0" smtClean="0"/>
              <a:t> </a:t>
            </a:r>
            <a:r>
              <a:rPr lang="en-US" dirty="0" err="1" smtClean="0"/>
              <a:t>марта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иницијативу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err="1" smtClean="0"/>
              <a:t>талије</a:t>
            </a:r>
            <a:r>
              <a:rPr lang="en-US" dirty="0" smtClean="0"/>
              <a:t> </a:t>
            </a:r>
            <a:r>
              <a:rPr lang="en-US" dirty="0" err="1" smtClean="0"/>
              <a:t>обновљени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преговори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њеног</a:t>
            </a:r>
            <a:r>
              <a:rPr lang="en-US" dirty="0" smtClean="0"/>
              <a:t> </a:t>
            </a:r>
            <a:r>
              <a:rPr lang="en-US" dirty="0" err="1" smtClean="0"/>
              <a:t>ангажовања</a:t>
            </a:r>
            <a:r>
              <a:rPr lang="en-US" dirty="0" smtClean="0"/>
              <a:t> у </a:t>
            </a:r>
            <a:r>
              <a:rPr lang="en-US" dirty="0" err="1" smtClean="0"/>
              <a:t>рату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страни</a:t>
            </a:r>
            <a:r>
              <a:rPr lang="en-US" dirty="0" smtClean="0"/>
              <a:t> </a:t>
            </a:r>
            <a:r>
              <a:rPr lang="en-US" dirty="0" err="1" smtClean="0"/>
              <a:t>савезника</a:t>
            </a:r>
            <a:r>
              <a:rPr lang="en-US" dirty="0" smtClean="0"/>
              <a:t>. 26. </a:t>
            </a:r>
            <a:r>
              <a:rPr lang="en-US" dirty="0" err="1" smtClean="0"/>
              <a:t>априла</a:t>
            </a:r>
            <a:r>
              <a:rPr lang="en-US" dirty="0" smtClean="0"/>
              <a:t> 1915. </a:t>
            </a:r>
            <a:r>
              <a:rPr lang="en-US" dirty="0" err="1" smtClean="0"/>
              <a:t>год</a:t>
            </a:r>
            <a:r>
              <a:rPr lang="en-US" dirty="0" smtClean="0"/>
              <a:t>.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Антанте</a:t>
            </a:r>
            <a:r>
              <a:rPr lang="en-US" dirty="0" smtClean="0"/>
              <a:t> и </a:t>
            </a:r>
            <a:r>
              <a:rPr lang="sr-Cyrl-RS" dirty="0" smtClean="0"/>
              <a:t>И</a:t>
            </a:r>
            <a:r>
              <a:rPr lang="en-US" dirty="0" err="1" smtClean="0"/>
              <a:t>талије</a:t>
            </a:r>
            <a:r>
              <a:rPr lang="en-US" dirty="0" smtClean="0"/>
              <a:t> </a:t>
            </a:r>
            <a:r>
              <a:rPr lang="en-US" dirty="0" err="1" smtClean="0"/>
              <a:t>закључен</a:t>
            </a:r>
            <a:r>
              <a:rPr lang="en-US" dirty="0" smtClean="0"/>
              <a:t> </a:t>
            </a:r>
            <a:r>
              <a:rPr lang="en-US" dirty="0" err="1" smtClean="0"/>
              <a:t>тајно</a:t>
            </a:r>
            <a:r>
              <a:rPr lang="en-US" dirty="0" smtClean="0"/>
              <a:t> </a:t>
            </a:r>
            <a:r>
              <a:rPr lang="en-US" dirty="0" err="1" smtClean="0"/>
              <a:t>Лондонски</a:t>
            </a:r>
            <a:r>
              <a:rPr lang="en-US" dirty="0" smtClean="0"/>
              <a:t> </a:t>
            </a:r>
            <a:r>
              <a:rPr lang="en-US" dirty="0" err="1" smtClean="0"/>
              <a:t>уговор</a:t>
            </a:r>
            <a:r>
              <a:rPr lang="en-US" dirty="0" smtClean="0"/>
              <a:t> о </a:t>
            </a:r>
            <a:r>
              <a:rPr lang="en-US" dirty="0" err="1" smtClean="0"/>
              <a:t>условима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којим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err="1" smtClean="0"/>
              <a:t>талија</a:t>
            </a:r>
            <a:r>
              <a:rPr lang="en-US" dirty="0" smtClean="0"/>
              <a:t> </a:t>
            </a:r>
            <a:r>
              <a:rPr lang="en-US" dirty="0" err="1" smtClean="0"/>
              <a:t>одлучила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ангажује</a:t>
            </a:r>
            <a:r>
              <a:rPr lang="en-US" dirty="0" smtClean="0"/>
              <a:t> у </a:t>
            </a:r>
            <a:r>
              <a:rPr lang="en-US" dirty="0" err="1" smtClean="0"/>
              <a:t>рату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страни</a:t>
            </a:r>
            <a:r>
              <a:rPr lang="en-US" dirty="0" smtClean="0"/>
              <a:t> </a:t>
            </a:r>
            <a:r>
              <a:rPr lang="en-US" dirty="0" err="1" smtClean="0"/>
              <a:t>Антанте</a:t>
            </a:r>
            <a:r>
              <a:rPr lang="en-US" dirty="0" smtClean="0"/>
              <a:t>. </a:t>
            </a:r>
            <a:r>
              <a:rPr lang="sr-Cyrl-RS" dirty="0" smtClean="0"/>
              <a:t>И</a:t>
            </a:r>
            <a:r>
              <a:rPr lang="en-US" dirty="0" err="1" smtClean="0"/>
              <a:t>талији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обећана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err="1" smtClean="0"/>
              <a:t>стра</a:t>
            </a:r>
            <a:r>
              <a:rPr lang="en-US" dirty="0" smtClean="0"/>
              <a:t>, </a:t>
            </a:r>
            <a:r>
              <a:rPr lang="en-US" dirty="0" err="1" smtClean="0"/>
              <a:t>Далмација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рта</a:t>
            </a:r>
            <a:r>
              <a:rPr lang="en-US" dirty="0" smtClean="0"/>
              <a:t> </a:t>
            </a:r>
            <a:r>
              <a:rPr lang="en-US" dirty="0" err="1" smtClean="0"/>
              <a:t>Плоча</a:t>
            </a:r>
            <a:r>
              <a:rPr lang="en-US" dirty="0" smtClean="0"/>
              <a:t>, </a:t>
            </a:r>
            <a:r>
              <a:rPr lang="en-US" dirty="0" err="1" smtClean="0"/>
              <a:t>Задар</a:t>
            </a:r>
            <a:r>
              <a:rPr lang="en-US" dirty="0" smtClean="0"/>
              <a:t> и </a:t>
            </a:r>
            <a:r>
              <a:rPr lang="en-US" dirty="0" err="1" smtClean="0"/>
              <a:t>нека</a:t>
            </a:r>
            <a:r>
              <a:rPr lang="en-US" dirty="0" smtClean="0"/>
              <a:t> </a:t>
            </a:r>
            <a:r>
              <a:rPr lang="en-US" dirty="0" err="1" smtClean="0"/>
              <a:t>мања</a:t>
            </a:r>
            <a:r>
              <a:rPr lang="en-US" dirty="0" smtClean="0"/>
              <a:t> </a:t>
            </a:r>
            <a:r>
              <a:rPr lang="en-US" dirty="0" err="1" smtClean="0"/>
              <a:t>острва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закључења</a:t>
            </a:r>
            <a:r>
              <a:rPr lang="en-US" dirty="0" smtClean="0"/>
              <a:t> </a:t>
            </a:r>
            <a:r>
              <a:rPr lang="en-US" dirty="0" err="1" smtClean="0"/>
              <a:t>Лондонског</a:t>
            </a:r>
            <a:r>
              <a:rPr lang="en-US" dirty="0" smtClean="0"/>
              <a:t> </a:t>
            </a:r>
            <a:r>
              <a:rPr lang="en-US" dirty="0" err="1" smtClean="0"/>
              <a:t>уговора</a:t>
            </a:r>
            <a:r>
              <a:rPr lang="en-US" dirty="0" smtClean="0"/>
              <a:t> </a:t>
            </a:r>
            <a:r>
              <a:rPr lang="en-US" dirty="0" err="1" smtClean="0"/>
              <a:t>појавила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и </a:t>
            </a:r>
            <a:r>
              <a:rPr lang="en-US" dirty="0" err="1" smtClean="0"/>
              <a:t>Румунија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захтевима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уласка</a:t>
            </a:r>
            <a:r>
              <a:rPr lang="en-US" dirty="0" smtClean="0"/>
              <a:t> у </a:t>
            </a:r>
            <a:r>
              <a:rPr lang="en-US" dirty="0" err="1" smtClean="0"/>
              <a:t>рат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страни</a:t>
            </a:r>
            <a:r>
              <a:rPr lang="en-US" dirty="0" smtClean="0"/>
              <a:t> </a:t>
            </a:r>
            <a:r>
              <a:rPr lang="en-US" dirty="0" err="1" smtClean="0"/>
              <a:t>Савезника</a:t>
            </a:r>
            <a:r>
              <a:rPr lang="en-US" dirty="0" smtClean="0"/>
              <a:t>. </a:t>
            </a:r>
            <a:r>
              <a:rPr lang="en-US" dirty="0" err="1" smtClean="0"/>
              <a:t>Румунија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тражила</a:t>
            </a:r>
            <a:r>
              <a:rPr lang="en-US" dirty="0" smtClean="0"/>
              <a:t> </a:t>
            </a:r>
            <a:r>
              <a:rPr lang="en-US" dirty="0" err="1" smtClean="0"/>
              <a:t>територије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границе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Тиси</a:t>
            </a:r>
            <a:r>
              <a:rPr lang="en-US" dirty="0" smtClean="0"/>
              <a:t> и </a:t>
            </a:r>
            <a:r>
              <a:rPr lang="en-US" dirty="0" err="1" smtClean="0"/>
              <a:t>Дунаву</a:t>
            </a:r>
            <a:r>
              <a:rPr lang="en-US" dirty="0" smtClean="0"/>
              <a:t>. </a:t>
            </a:r>
            <a:r>
              <a:rPr lang="en-US" dirty="0" err="1" smtClean="0"/>
              <a:t>Пашић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сазнању</a:t>
            </a:r>
            <a:r>
              <a:rPr lang="en-US" dirty="0" smtClean="0"/>
              <a:t> о </a:t>
            </a:r>
            <a:r>
              <a:rPr lang="en-US" dirty="0" err="1" smtClean="0"/>
              <a:t>овоме</a:t>
            </a:r>
            <a:r>
              <a:rPr lang="en-US" dirty="0" smtClean="0"/>
              <a:t> </a:t>
            </a:r>
            <a:r>
              <a:rPr lang="en-US" dirty="0" err="1" smtClean="0"/>
              <a:t>посланику</a:t>
            </a:r>
            <a:r>
              <a:rPr lang="en-US" dirty="0" smtClean="0"/>
              <a:t> у </a:t>
            </a:r>
            <a:r>
              <a:rPr lang="en-US" dirty="0" err="1" smtClean="0"/>
              <a:t>Букурешту</a:t>
            </a:r>
            <a:r>
              <a:rPr lang="en-US" dirty="0" smtClean="0"/>
              <a:t> </a:t>
            </a:r>
            <a:r>
              <a:rPr lang="en-US" dirty="0" err="1" smtClean="0"/>
              <a:t>изложио</a:t>
            </a:r>
            <a:endParaRPr lang="en-US" dirty="0" smtClean="0"/>
          </a:p>
          <a:p>
            <a:pPr algn="just"/>
            <a:r>
              <a:rPr lang="en-US" dirty="0" err="1" smtClean="0"/>
              <a:t>историјске</a:t>
            </a:r>
            <a:r>
              <a:rPr lang="en-US" dirty="0" smtClean="0"/>
              <a:t>, </a:t>
            </a:r>
            <a:r>
              <a:rPr lang="en-US" dirty="0" err="1" smtClean="0"/>
              <a:t>етнографске</a:t>
            </a:r>
            <a:r>
              <a:rPr lang="en-US" dirty="0" smtClean="0"/>
              <a:t>, </a:t>
            </a:r>
            <a:r>
              <a:rPr lang="en-US" dirty="0" err="1" smtClean="0"/>
              <a:t>стратешке</a:t>
            </a:r>
            <a:r>
              <a:rPr lang="en-US" dirty="0" smtClean="0"/>
              <a:t> </a:t>
            </a:r>
            <a:r>
              <a:rPr lang="en-US" dirty="0" err="1" smtClean="0"/>
              <a:t>разлоге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користити</a:t>
            </a:r>
            <a:r>
              <a:rPr lang="en-US" dirty="0" smtClean="0"/>
              <a:t> </a:t>
            </a:r>
            <a:r>
              <a:rPr lang="en-US" dirty="0" err="1" smtClean="0"/>
              <a:t>заступајући</a:t>
            </a:r>
            <a:r>
              <a:rPr lang="en-US" dirty="0" smtClean="0"/>
              <a:t> </a:t>
            </a:r>
            <a:r>
              <a:rPr lang="en-US" dirty="0" err="1" smtClean="0"/>
              <a:t>решење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Банат</a:t>
            </a:r>
            <a:r>
              <a:rPr lang="en-US" dirty="0" smtClean="0"/>
              <a:t> </a:t>
            </a:r>
            <a:r>
              <a:rPr lang="en-US" dirty="0" err="1" smtClean="0"/>
              <a:t>припадне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b="1" dirty="0" smtClean="0"/>
              <a:t>Дипломатија Србије и великих сила ратних година1914-15.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1600" dirty="0" err="1" smtClean="0"/>
              <a:t>Русија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била</a:t>
            </a:r>
            <a:r>
              <a:rPr lang="en-US" sz="1600" dirty="0" smtClean="0"/>
              <a:t> </a:t>
            </a:r>
            <a:r>
              <a:rPr lang="en-US" sz="1600" dirty="0" err="1" smtClean="0"/>
              <a:t>одлучна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цео</a:t>
            </a:r>
            <a:r>
              <a:rPr lang="en-US" sz="1600" dirty="0" smtClean="0"/>
              <a:t> </a:t>
            </a:r>
            <a:r>
              <a:rPr lang="en-US" sz="1600" dirty="0" err="1" smtClean="0"/>
              <a:t>Банат</a:t>
            </a:r>
            <a:r>
              <a:rPr lang="en-US" sz="1600" dirty="0" smtClean="0"/>
              <a:t> </a:t>
            </a:r>
            <a:r>
              <a:rPr lang="en-US" sz="1600" dirty="0" err="1" smtClean="0"/>
              <a:t>треба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припадне</a:t>
            </a:r>
            <a:r>
              <a:rPr lang="en-US" sz="1600" dirty="0" smtClean="0"/>
              <a:t> </a:t>
            </a:r>
            <a:r>
              <a:rPr lang="en-US" sz="1600" dirty="0" err="1" smtClean="0"/>
              <a:t>Србији</a:t>
            </a:r>
            <a:r>
              <a:rPr lang="en-US" sz="1600" dirty="0" smtClean="0"/>
              <a:t>, а </a:t>
            </a:r>
            <a:r>
              <a:rPr lang="en-US" sz="1600" dirty="0" err="1" smtClean="0"/>
              <a:t>Француска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предлагала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уколико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Србија</a:t>
            </a:r>
            <a:r>
              <a:rPr lang="en-US" sz="1600" dirty="0" smtClean="0"/>
              <a:t> </a:t>
            </a:r>
            <a:r>
              <a:rPr lang="en-US" sz="1600" dirty="0" err="1" smtClean="0"/>
              <a:t>одрекне</a:t>
            </a:r>
            <a:r>
              <a:rPr lang="en-US" sz="1600" dirty="0" smtClean="0"/>
              <a:t> </a:t>
            </a:r>
            <a:r>
              <a:rPr lang="en-US" sz="1600" dirty="0" err="1" smtClean="0"/>
              <a:t>Баната</a:t>
            </a:r>
            <a:r>
              <a:rPr lang="en-US" sz="1600" dirty="0" smtClean="0"/>
              <a:t> </a:t>
            </a:r>
            <a:r>
              <a:rPr lang="en-US" sz="1600" dirty="0" err="1" smtClean="0"/>
              <a:t>може</a:t>
            </a:r>
            <a:r>
              <a:rPr lang="en-US" sz="1600" dirty="0" smtClean="0"/>
              <a:t> </a:t>
            </a:r>
            <a:r>
              <a:rPr lang="en-US" sz="1600" dirty="0" err="1" smtClean="0"/>
              <a:t>рачунати</a:t>
            </a:r>
            <a:r>
              <a:rPr lang="en-US" sz="1600" dirty="0" smtClean="0"/>
              <a:t> </a:t>
            </a:r>
            <a:r>
              <a:rPr lang="en-US" sz="1600" dirty="0" err="1" smtClean="0"/>
              <a:t>са</a:t>
            </a:r>
            <a:r>
              <a:rPr lang="en-US" sz="1600" dirty="0" smtClean="0"/>
              <a:t> </a:t>
            </a:r>
            <a:r>
              <a:rPr lang="en-US" sz="1600" dirty="0" err="1" smtClean="0"/>
              <a:t>тим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силе</a:t>
            </a:r>
            <a:r>
              <a:rPr lang="en-US" sz="1600" dirty="0" smtClean="0"/>
              <a:t> </a:t>
            </a:r>
            <a:r>
              <a:rPr lang="en-US" sz="1600" dirty="0" err="1" smtClean="0"/>
              <a:t>Антанте</a:t>
            </a:r>
            <a:r>
              <a:rPr lang="en-US" sz="1600" dirty="0" smtClean="0"/>
              <a:t> </a:t>
            </a:r>
            <a:r>
              <a:rPr lang="en-US" sz="1600" dirty="0" err="1" smtClean="0"/>
              <a:t>неће</a:t>
            </a:r>
            <a:r>
              <a:rPr lang="en-US" sz="1600" dirty="0" smtClean="0"/>
              <a:t> </a:t>
            </a:r>
            <a:r>
              <a:rPr lang="en-US" sz="1600" dirty="0" err="1" smtClean="0"/>
              <a:t>бити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противне</a:t>
            </a:r>
            <a:r>
              <a:rPr lang="en-US" sz="1600" dirty="0" smtClean="0"/>
              <a:t> </a:t>
            </a:r>
            <a:r>
              <a:rPr lang="en-US" sz="1600" dirty="0" err="1" smtClean="0"/>
              <a:t>њеном</a:t>
            </a:r>
            <a:r>
              <a:rPr lang="en-US" sz="1600" dirty="0" smtClean="0"/>
              <a:t> </a:t>
            </a:r>
            <a:r>
              <a:rPr lang="en-US" sz="1600" dirty="0" err="1" smtClean="0"/>
              <a:t>уједињењу</a:t>
            </a:r>
            <a:r>
              <a:rPr lang="en-US" sz="1600" dirty="0" smtClean="0"/>
              <a:t> </a:t>
            </a:r>
            <a:r>
              <a:rPr lang="en-US" sz="1600" dirty="0" err="1" smtClean="0"/>
              <a:t>са</a:t>
            </a:r>
            <a:r>
              <a:rPr lang="en-US" sz="1600" dirty="0" smtClean="0"/>
              <a:t> </a:t>
            </a:r>
            <a:r>
              <a:rPr lang="en-US" sz="1600" dirty="0" err="1" smtClean="0"/>
              <a:t>Хрватском</a:t>
            </a:r>
            <a:r>
              <a:rPr lang="en-US" sz="1600" dirty="0" smtClean="0"/>
              <a:t>. </a:t>
            </a:r>
            <a:r>
              <a:rPr lang="en-US" sz="1600" dirty="0" err="1" smtClean="0"/>
              <a:t>Док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Румунија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погађала</a:t>
            </a:r>
            <a:r>
              <a:rPr lang="en-US" sz="1600" dirty="0" smtClean="0"/>
              <a:t> </a:t>
            </a:r>
            <a:r>
              <a:rPr lang="en-US" sz="1600" dirty="0" err="1" smtClean="0"/>
              <a:t>са</a:t>
            </a:r>
            <a:r>
              <a:rPr lang="en-US" sz="1600" dirty="0" smtClean="0"/>
              <a:t> </a:t>
            </a:r>
            <a:r>
              <a:rPr lang="en-US" sz="1600" dirty="0" err="1" smtClean="0"/>
              <a:t>савезницима</a:t>
            </a:r>
            <a:r>
              <a:rPr lang="en-US" sz="1600" dirty="0" smtClean="0"/>
              <a:t> </a:t>
            </a:r>
            <a:r>
              <a:rPr lang="en-US" sz="1600" dirty="0" err="1" smtClean="0"/>
              <a:t>избегавајући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активно</a:t>
            </a:r>
            <a:r>
              <a:rPr lang="en-US" sz="1600" dirty="0" smtClean="0"/>
              <a:t> </a:t>
            </a:r>
            <a:r>
              <a:rPr lang="en-US" sz="1600" dirty="0" err="1" smtClean="0"/>
              <a:t>укључи</a:t>
            </a:r>
            <a:r>
              <a:rPr lang="en-US" sz="1600" dirty="0" smtClean="0"/>
              <a:t> у </a:t>
            </a:r>
            <a:r>
              <a:rPr lang="en-US" sz="1600" dirty="0" err="1" smtClean="0"/>
              <a:t>рат</a:t>
            </a:r>
            <a:r>
              <a:rPr lang="en-US" sz="1600" dirty="0" smtClean="0"/>
              <a:t> (и </a:t>
            </a:r>
            <a:r>
              <a:rPr lang="en-US" sz="1600" dirty="0" err="1" smtClean="0"/>
              <a:t>тако</a:t>
            </a:r>
            <a:r>
              <a:rPr lang="en-US" sz="1600" dirty="0" smtClean="0"/>
              <a:t> </a:t>
            </a:r>
            <a:r>
              <a:rPr lang="en-US" sz="1600" dirty="0" err="1" smtClean="0"/>
              <a:t>све</a:t>
            </a:r>
            <a:r>
              <a:rPr lang="en-US" sz="1600" dirty="0" smtClean="0"/>
              <a:t> </a:t>
            </a:r>
            <a:r>
              <a:rPr lang="en-US" sz="1600" dirty="0" err="1" smtClean="0"/>
              <a:t>до</a:t>
            </a:r>
            <a:r>
              <a:rPr lang="en-US" sz="1600" dirty="0" smtClean="0"/>
              <a:t> </a:t>
            </a:r>
            <a:r>
              <a:rPr lang="en-US" sz="1600" dirty="0" err="1" smtClean="0"/>
              <a:t>августа</a:t>
            </a:r>
            <a:r>
              <a:rPr lang="en-US" sz="1600" dirty="0" smtClean="0"/>
              <a:t> 1916. </a:t>
            </a:r>
            <a:r>
              <a:rPr lang="en-US" sz="1600" dirty="0" err="1" smtClean="0"/>
              <a:t>год</a:t>
            </a:r>
            <a:r>
              <a:rPr lang="en-US" sz="1600" dirty="0" smtClean="0"/>
              <a:t>.) </a:t>
            </a:r>
            <a:r>
              <a:rPr lang="en-US" sz="1600" dirty="0" err="1" smtClean="0"/>
              <a:t>питање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Бугарске</a:t>
            </a:r>
            <a:r>
              <a:rPr lang="en-US" sz="1600" dirty="0" smtClean="0"/>
              <a:t> и </a:t>
            </a:r>
            <a:r>
              <a:rPr lang="en-US" sz="1600" dirty="0" err="1" smtClean="0"/>
              <a:t>даље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било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дневном</a:t>
            </a:r>
            <a:r>
              <a:rPr lang="en-US" sz="1600" dirty="0" smtClean="0"/>
              <a:t> </a:t>
            </a:r>
            <a:r>
              <a:rPr lang="en-US" sz="1600" dirty="0" err="1" smtClean="0"/>
              <a:t>реду</a:t>
            </a:r>
            <a:r>
              <a:rPr lang="en-US" sz="1600" dirty="0" smtClean="0"/>
              <a:t> </a:t>
            </a:r>
            <a:r>
              <a:rPr lang="en-US" sz="1600" dirty="0" err="1" smtClean="0"/>
              <a:t>савезничке</a:t>
            </a:r>
            <a:r>
              <a:rPr lang="en-US" sz="1600" dirty="0" smtClean="0"/>
              <a:t> </a:t>
            </a:r>
            <a:r>
              <a:rPr lang="en-US" sz="1600" dirty="0" err="1" smtClean="0"/>
              <a:t>дипломатије</a:t>
            </a:r>
            <a:r>
              <a:rPr lang="en-US" sz="1600" dirty="0" smtClean="0"/>
              <a:t>. </a:t>
            </a:r>
            <a:r>
              <a:rPr lang="en-US" sz="1600" dirty="0" err="1" smtClean="0"/>
              <a:t>После</a:t>
            </a:r>
            <a:r>
              <a:rPr lang="en-US" sz="1600" dirty="0" smtClean="0"/>
              <a:t> </a:t>
            </a:r>
            <a:r>
              <a:rPr lang="en-US" sz="1600" dirty="0" err="1" smtClean="0"/>
              <a:t>Лондонског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Бугарски</a:t>
            </a:r>
            <a:r>
              <a:rPr lang="en-US" sz="1600" dirty="0" smtClean="0"/>
              <a:t> </a:t>
            </a:r>
            <a:r>
              <a:rPr lang="en-US" sz="1600" dirty="0" err="1" smtClean="0"/>
              <a:t>захтеви</a:t>
            </a:r>
            <a:r>
              <a:rPr lang="en-US" sz="1600" dirty="0" smtClean="0"/>
              <a:t> </a:t>
            </a:r>
            <a:r>
              <a:rPr lang="en-US" sz="1600" dirty="0" err="1" smtClean="0"/>
              <a:t>су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повећали</a:t>
            </a:r>
            <a:r>
              <a:rPr lang="en-US" sz="1600" dirty="0" smtClean="0"/>
              <a:t>. </a:t>
            </a:r>
            <a:r>
              <a:rPr lang="en-US" sz="1600" dirty="0" err="1" smtClean="0"/>
              <a:t>Силе</a:t>
            </a:r>
            <a:r>
              <a:rPr lang="en-US" sz="1600" dirty="0" smtClean="0"/>
              <a:t> </a:t>
            </a:r>
            <a:r>
              <a:rPr lang="en-US" sz="1600" dirty="0" err="1" smtClean="0"/>
              <a:t>Антанте</a:t>
            </a:r>
            <a:r>
              <a:rPr lang="en-US" sz="1600" dirty="0" smtClean="0"/>
              <a:t> </a:t>
            </a:r>
            <a:r>
              <a:rPr lang="en-US" sz="1600" dirty="0" err="1" smtClean="0"/>
              <a:t>су</a:t>
            </a:r>
            <a:r>
              <a:rPr lang="en-US" sz="1600" dirty="0" smtClean="0"/>
              <a:t> 30. </a:t>
            </a:r>
            <a:r>
              <a:rPr lang="en-US" sz="1600" dirty="0" err="1" smtClean="0"/>
              <a:t>маја</a:t>
            </a:r>
            <a:r>
              <a:rPr lang="en-US" sz="1600" dirty="0" smtClean="0"/>
              <a:t> 1915. </a:t>
            </a:r>
            <a:r>
              <a:rPr lang="en-US" sz="1600" dirty="0" err="1" smtClean="0"/>
              <a:t>године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доставиле</a:t>
            </a:r>
            <a:r>
              <a:rPr lang="en-US" sz="1600" dirty="0" smtClean="0"/>
              <a:t> </a:t>
            </a:r>
            <a:r>
              <a:rPr lang="en-US" sz="1600" dirty="0" err="1" smtClean="0"/>
              <a:t>Нишу</a:t>
            </a:r>
            <a:r>
              <a:rPr lang="en-US" sz="1600" dirty="0" smtClean="0"/>
              <a:t> и </a:t>
            </a:r>
            <a:r>
              <a:rPr lang="en-US" sz="1600" dirty="0" err="1" smtClean="0"/>
              <a:t>Софији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предлог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Бугарској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припадне</a:t>
            </a:r>
            <a:r>
              <a:rPr lang="en-US" sz="1600" dirty="0" smtClean="0"/>
              <a:t> </a:t>
            </a:r>
            <a:r>
              <a:rPr lang="en-US" sz="1600" dirty="0" err="1" smtClean="0"/>
              <a:t>бугарски</a:t>
            </a:r>
            <a:r>
              <a:rPr lang="en-US" sz="1600" dirty="0" smtClean="0"/>
              <a:t> </a:t>
            </a:r>
            <a:r>
              <a:rPr lang="en-US" sz="1600" dirty="0" err="1" smtClean="0"/>
              <a:t>део</a:t>
            </a:r>
            <a:r>
              <a:rPr lang="en-US" sz="1600" dirty="0" smtClean="0"/>
              <a:t> </a:t>
            </a:r>
            <a:r>
              <a:rPr lang="en-US" sz="1600" dirty="0" err="1" smtClean="0"/>
              <a:t>такозване</a:t>
            </a:r>
            <a:r>
              <a:rPr lang="en-US" sz="1600" dirty="0" smtClean="0"/>
              <a:t> </a:t>
            </a:r>
            <a:r>
              <a:rPr lang="en-US" sz="1600" dirty="0" err="1" smtClean="0"/>
              <a:t>спорне</a:t>
            </a:r>
            <a:r>
              <a:rPr lang="en-US" sz="1600" dirty="0" smtClean="0"/>
              <a:t> </a:t>
            </a:r>
            <a:r>
              <a:rPr lang="en-US" sz="1600" dirty="0" err="1" smtClean="0"/>
              <a:t>територије</a:t>
            </a:r>
            <a:r>
              <a:rPr lang="en-US" sz="1600" dirty="0" smtClean="0"/>
              <a:t> </a:t>
            </a:r>
            <a:r>
              <a:rPr lang="en-US" sz="1600" dirty="0" err="1" smtClean="0"/>
              <a:t>из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уговора</a:t>
            </a:r>
            <a:r>
              <a:rPr lang="en-US" sz="1600" dirty="0" smtClean="0"/>
              <a:t> </a:t>
            </a:r>
            <a:r>
              <a:rPr lang="en-US" sz="1600" dirty="0" err="1" smtClean="0"/>
              <a:t>из</a:t>
            </a:r>
            <a:r>
              <a:rPr lang="en-US" sz="1600" dirty="0" smtClean="0"/>
              <a:t> 1912. </a:t>
            </a:r>
            <a:r>
              <a:rPr lang="en-US" sz="1600" dirty="0" err="1" smtClean="0"/>
              <a:t>год</a:t>
            </a:r>
            <a:r>
              <a:rPr lang="en-US" sz="1600" dirty="0" smtClean="0"/>
              <a:t>., а </a:t>
            </a:r>
            <a:r>
              <a:rPr lang="en-US" sz="1600" dirty="0" err="1" smtClean="0"/>
              <a:t>Србији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ово</a:t>
            </a:r>
            <a:r>
              <a:rPr lang="en-US" sz="1600" dirty="0" smtClean="0"/>
              <a:t> </a:t>
            </a:r>
            <a:r>
              <a:rPr lang="en-US" sz="1600" dirty="0" err="1" smtClean="0"/>
              <a:t>обећавало</a:t>
            </a:r>
            <a:r>
              <a:rPr lang="en-US" sz="1600" dirty="0" smtClean="0"/>
              <a:t> </a:t>
            </a:r>
            <a:r>
              <a:rPr lang="en-US" sz="1600" dirty="0" err="1" smtClean="0"/>
              <a:t>уопштено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ће</a:t>
            </a:r>
            <a:r>
              <a:rPr lang="en-US" sz="1600" dirty="0" smtClean="0"/>
              <a:t> </a:t>
            </a:r>
            <a:r>
              <a:rPr lang="en-US" sz="1600" dirty="0" err="1" smtClean="0"/>
              <a:t>добити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после</a:t>
            </a:r>
            <a:r>
              <a:rPr lang="en-US" sz="1600" dirty="0" smtClean="0"/>
              <a:t> </a:t>
            </a:r>
            <a:r>
              <a:rPr lang="en-US" sz="1600" dirty="0" err="1" smtClean="0"/>
              <a:t>закључења</a:t>
            </a:r>
            <a:r>
              <a:rPr lang="en-US" sz="1600" dirty="0" smtClean="0"/>
              <a:t> </a:t>
            </a:r>
            <a:r>
              <a:rPr lang="en-US" sz="1600" dirty="0" err="1" smtClean="0"/>
              <a:t>мира</a:t>
            </a:r>
            <a:r>
              <a:rPr lang="en-US" sz="1600" dirty="0" smtClean="0"/>
              <a:t> </a:t>
            </a:r>
            <a:r>
              <a:rPr lang="en-US" sz="1600" dirty="0" err="1" smtClean="0"/>
              <a:t>знатне</a:t>
            </a:r>
            <a:r>
              <a:rPr lang="en-US" sz="1600" dirty="0" smtClean="0"/>
              <a:t> </a:t>
            </a:r>
            <a:r>
              <a:rPr lang="en-US" sz="1600" dirty="0" err="1" smtClean="0"/>
              <a:t>територије</a:t>
            </a:r>
            <a:r>
              <a:rPr lang="en-US" sz="1600" dirty="0" smtClean="0"/>
              <a:t> </a:t>
            </a:r>
            <a:r>
              <a:rPr lang="en-US" sz="1600" dirty="0" err="1" smtClean="0"/>
              <a:t>са</a:t>
            </a:r>
            <a:r>
              <a:rPr lang="en-US" sz="1600" dirty="0" smtClean="0"/>
              <a:t> </a:t>
            </a:r>
            <a:r>
              <a:rPr lang="en-US" sz="1600" dirty="0" err="1" smtClean="0"/>
              <a:t>изласком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Јадранско</a:t>
            </a:r>
            <a:r>
              <a:rPr lang="en-US" sz="1600" dirty="0" smtClean="0"/>
              <a:t> </a:t>
            </a:r>
            <a:r>
              <a:rPr lang="en-US" sz="1600" dirty="0" err="1" smtClean="0"/>
              <a:t>море</a:t>
            </a:r>
            <a:r>
              <a:rPr lang="en-US" sz="1600" dirty="0" smtClean="0"/>
              <a:t>. </a:t>
            </a:r>
          </a:p>
          <a:p>
            <a:pPr algn="just"/>
            <a:r>
              <a:rPr lang="en-US" sz="1600" dirty="0" smtClean="0"/>
              <a:t>	</a:t>
            </a:r>
            <a:r>
              <a:rPr lang="en-US" sz="1600" dirty="0" err="1" smtClean="0"/>
              <a:t>Пашић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ово</a:t>
            </a:r>
            <a:r>
              <a:rPr lang="en-US" sz="1600" dirty="0" smtClean="0"/>
              <a:t> </a:t>
            </a:r>
            <a:r>
              <a:rPr lang="en-US" sz="1600" dirty="0" err="1" smtClean="0"/>
              <a:t>енергично</a:t>
            </a:r>
            <a:r>
              <a:rPr lang="en-US" sz="1600" dirty="0" smtClean="0"/>
              <a:t> </a:t>
            </a:r>
            <a:r>
              <a:rPr lang="en-US" sz="1600" dirty="0" err="1" smtClean="0"/>
              <a:t>одбио</a:t>
            </a:r>
            <a:r>
              <a:rPr lang="en-US" sz="1600" dirty="0" smtClean="0"/>
              <a:t> и </a:t>
            </a:r>
            <a:r>
              <a:rPr lang="en-US" sz="1600" dirty="0" err="1" smtClean="0"/>
              <a:t>рекао</a:t>
            </a:r>
            <a:r>
              <a:rPr lang="en-US" sz="1600" dirty="0" smtClean="0"/>
              <a:t> </a:t>
            </a:r>
            <a:r>
              <a:rPr lang="en-US" sz="1600" dirty="0" err="1" smtClean="0"/>
              <a:t>руском</a:t>
            </a:r>
            <a:r>
              <a:rPr lang="en-US" sz="1600" dirty="0" smtClean="0"/>
              <a:t> </a:t>
            </a:r>
            <a:r>
              <a:rPr lang="en-US" sz="1600" dirty="0" err="1" smtClean="0"/>
              <a:t>отправнику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послова</a:t>
            </a:r>
            <a:r>
              <a:rPr lang="en-US" sz="1600" dirty="0" smtClean="0"/>
              <a:t> </a:t>
            </a:r>
            <a:r>
              <a:rPr lang="en-US" sz="1600" dirty="0" err="1" smtClean="0"/>
              <a:t>Штрандтману</a:t>
            </a:r>
            <a:r>
              <a:rPr lang="en-US" sz="1600" dirty="0" smtClean="0"/>
              <a:t>: </a:t>
            </a:r>
            <a:r>
              <a:rPr lang="en-US" sz="1600" i="1" dirty="0" smtClean="0"/>
              <a:t>„</a:t>
            </a:r>
            <a:r>
              <a:rPr lang="en-US" sz="1600" i="1" dirty="0" err="1" smtClean="0"/>
              <a:t>нека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Србији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ништа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дадну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али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нека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јој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одузимају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њен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најмилији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део</a:t>
            </a:r>
            <a:r>
              <a:rPr lang="en-US" sz="1600" i="1" dirty="0" smtClean="0"/>
              <a:t>“</a:t>
            </a:r>
            <a:r>
              <a:rPr lang="en-US" sz="1600" dirty="0" smtClean="0"/>
              <a:t> и </a:t>
            </a:r>
            <a:r>
              <a:rPr lang="en-US" sz="1600" dirty="0" err="1" smtClean="0"/>
              <a:t>даље</a:t>
            </a:r>
            <a:r>
              <a:rPr lang="en-US" sz="1600" dirty="0" smtClean="0"/>
              <a:t> </a:t>
            </a:r>
            <a:r>
              <a:rPr lang="en-US" sz="1600" dirty="0" err="1" smtClean="0"/>
              <a:t>додао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он</a:t>
            </a:r>
            <a:r>
              <a:rPr lang="en-US" sz="1600" dirty="0" smtClean="0"/>
              <a:t> </a:t>
            </a:r>
            <a:r>
              <a:rPr lang="en-US" sz="1600" dirty="0" err="1" smtClean="0"/>
              <a:t>не</a:t>
            </a:r>
            <a:r>
              <a:rPr lang="en-US" sz="1600" dirty="0" smtClean="0"/>
              <a:t> </a:t>
            </a:r>
            <a:r>
              <a:rPr lang="en-US" sz="1600" dirty="0" err="1" smtClean="0"/>
              <a:t>види</a:t>
            </a:r>
            <a:r>
              <a:rPr lang="en-US" sz="1600" dirty="0" smtClean="0"/>
              <a:t> </a:t>
            </a:r>
            <a:r>
              <a:rPr lang="en-US" sz="1600" dirty="0" err="1" smtClean="0"/>
              <a:t>као</a:t>
            </a:r>
            <a:r>
              <a:rPr lang="en-US" sz="1600" dirty="0" smtClean="0"/>
              <a:t> </a:t>
            </a:r>
            <a:r>
              <a:rPr lang="en-US" sz="1600" dirty="0" err="1" smtClean="0"/>
              <a:t>ће</a:t>
            </a:r>
            <a:r>
              <a:rPr lang="en-US" sz="1600" dirty="0" smtClean="0"/>
              <a:t> </a:t>
            </a:r>
            <a:r>
              <a:rPr lang="en-US" sz="1600" dirty="0" err="1" smtClean="0"/>
              <a:t>Државе</a:t>
            </a:r>
            <a:r>
              <a:rPr lang="en-US" sz="1600" dirty="0" smtClean="0"/>
              <a:t> </a:t>
            </a:r>
            <a:r>
              <a:rPr lang="en-US" sz="1600" dirty="0" err="1" smtClean="0"/>
              <a:t>спровести</a:t>
            </a:r>
            <a:r>
              <a:rPr lang="en-US" sz="1600" dirty="0" smtClean="0"/>
              <a:t> </a:t>
            </a:r>
            <a:r>
              <a:rPr lang="en-US" sz="1600" dirty="0" err="1" smtClean="0"/>
              <a:t>своју</a:t>
            </a:r>
            <a:r>
              <a:rPr lang="en-US" sz="1600" dirty="0" smtClean="0"/>
              <a:t> </a:t>
            </a:r>
            <a:r>
              <a:rPr lang="en-US" sz="1600" dirty="0" err="1" smtClean="0"/>
              <a:t>одлуку</a:t>
            </a:r>
            <a:r>
              <a:rPr lang="en-US" sz="1600" dirty="0" smtClean="0"/>
              <a:t>. </a:t>
            </a:r>
            <a:r>
              <a:rPr lang="en-US" sz="1600" dirty="0" err="1" smtClean="0"/>
              <a:t>Пашић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савезницима</a:t>
            </a:r>
            <a:r>
              <a:rPr lang="en-US" sz="1600" dirty="0" smtClean="0"/>
              <a:t> </a:t>
            </a:r>
            <a:r>
              <a:rPr lang="en-US" sz="1600" dirty="0" err="1" smtClean="0"/>
              <a:t>званично</a:t>
            </a:r>
            <a:r>
              <a:rPr lang="en-US" sz="1600" dirty="0" smtClean="0"/>
              <a:t> </a:t>
            </a:r>
            <a:r>
              <a:rPr lang="en-US" sz="1600" dirty="0" err="1" smtClean="0"/>
              <a:t>одговорио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Србија</a:t>
            </a:r>
            <a:r>
              <a:rPr lang="en-US" sz="1600" dirty="0" smtClean="0"/>
              <a:t> </a:t>
            </a:r>
            <a:r>
              <a:rPr lang="en-US" sz="1600" i="1" dirty="0" smtClean="0"/>
              <a:t>„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може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дати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овлашћење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силама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Тројног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споразума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да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понуде</a:t>
            </a:r>
            <a:r>
              <a:rPr lang="en-US" sz="1600" i="1" dirty="0" smtClean="0"/>
              <a:t> и </a:t>
            </a:r>
            <a:r>
              <a:rPr lang="en-US" sz="1600" i="1" dirty="0" err="1" smtClean="0"/>
              <a:t>обећају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територије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Краљевине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Србије</a:t>
            </a:r>
            <a:r>
              <a:rPr lang="en-US" sz="1600" i="1" smtClean="0"/>
              <a:t>“</a:t>
            </a:r>
            <a:r>
              <a:rPr lang="en-US" sz="1600" smtClean="0"/>
              <a:t>.</a:t>
            </a:r>
            <a:r>
              <a:rPr lang="en-US" sz="1600" baseline="30000" smtClean="0"/>
              <a:t> </a:t>
            </a:r>
            <a:endParaRPr lang="en-US" sz="1600" dirty="0" smtClean="0"/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2197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ИСТОРИЈА ДИПЛОМАТИЈЕ 12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Дипломатија Србије и великих сила ратних година1914-15.</vt:lpstr>
      <vt:lpstr>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ДИПЛОМАТИЈЕ</dc:title>
  <dc:creator>Zoran</dc:creator>
  <cp:lastModifiedBy>Zoran</cp:lastModifiedBy>
  <cp:revision>220</cp:revision>
  <dcterms:created xsi:type="dcterms:W3CDTF">2020-11-01T17:11:45Z</dcterms:created>
  <dcterms:modified xsi:type="dcterms:W3CDTF">2021-01-19T22:34:55Z</dcterms:modified>
</cp:coreProperties>
</file>