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9" r:id="rId3"/>
    <p:sldId id="267" r:id="rId4"/>
    <p:sldId id="266" r:id="rId5"/>
    <p:sldId id="257" r:id="rId6"/>
    <p:sldId id="258" r:id="rId7"/>
    <p:sldId id="265" r:id="rId8"/>
    <p:sldId id="259" r:id="rId9"/>
    <p:sldId id="260" r:id="rId10"/>
    <p:sldId id="261" r:id="rId11"/>
    <p:sldId id="270" r:id="rId12"/>
    <p:sldId id="262" r:id="rId13"/>
    <p:sldId id="263" r:id="rId14"/>
    <p:sldId id="264" r:id="rId15"/>
    <p:sldId id="268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219F0-A4E0-49A8-9CFC-355874A21D9D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28E2-F59B-4917-9710-198A46703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28E2-F59B-4917-9710-198A46703F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28E2-F59B-4917-9710-198A46703F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5CA14-34AD-44E8-A782-1B8D93D9F227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Дипломатско и конзуларно право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Проф. др Зоран Јеротијевић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обавезу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помогне</a:t>
            </a:r>
            <a:r>
              <a:rPr lang="en-US" dirty="0" smtClean="0"/>
              <a:t>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слања</a:t>
            </a:r>
            <a:r>
              <a:rPr lang="en-US" dirty="0" smtClean="0"/>
              <a:t>  и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она</a:t>
            </a:r>
            <a:r>
              <a:rPr lang="en-US" dirty="0" smtClean="0"/>
              <a:t> </a:t>
            </a:r>
            <a:r>
              <a:rPr lang="en-US" dirty="0" err="1" smtClean="0"/>
              <a:t>затражи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пронађе</a:t>
            </a:r>
            <a:r>
              <a:rPr lang="en-US" dirty="0" smtClean="0"/>
              <a:t> </a:t>
            </a:r>
            <a:r>
              <a:rPr lang="en-US" dirty="0" err="1" smtClean="0"/>
              <a:t>просторије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рад</a:t>
            </a:r>
            <a:r>
              <a:rPr lang="en-US" dirty="0" smtClean="0"/>
              <a:t> и </a:t>
            </a:r>
            <a:r>
              <a:rPr lang="en-US" dirty="0" err="1" smtClean="0"/>
              <a:t>смештај</a:t>
            </a:r>
            <a:r>
              <a:rPr lang="en-US" dirty="0" smtClean="0"/>
              <a:t> </a:t>
            </a:r>
            <a:r>
              <a:rPr lang="en-US" dirty="0" err="1" smtClean="0"/>
              <a:t>чланова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Службене</a:t>
            </a:r>
            <a:r>
              <a:rPr lang="en-US" dirty="0" smtClean="0"/>
              <a:t> </a:t>
            </a:r>
            <a:r>
              <a:rPr lang="en-US" dirty="0" err="1" smtClean="0"/>
              <a:t>просторије</a:t>
            </a:r>
            <a:r>
              <a:rPr lang="en-US" dirty="0" smtClean="0"/>
              <a:t> </a:t>
            </a:r>
            <a:r>
              <a:rPr lang="en-US" dirty="0" err="1" smtClean="0"/>
              <a:t>специјалне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неповредиве</a:t>
            </a:r>
            <a:r>
              <a:rPr lang="en-US" dirty="0" smtClean="0"/>
              <a:t> </a:t>
            </a:r>
            <a:r>
              <a:rPr lang="en-US" dirty="0" err="1" smtClean="0"/>
              <a:t>иако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њихов</a:t>
            </a:r>
            <a:r>
              <a:rPr lang="en-US" dirty="0" smtClean="0"/>
              <a:t> </a:t>
            </a:r>
            <a:r>
              <a:rPr lang="en-US" dirty="0" err="1" smtClean="0"/>
              <a:t>степен</a:t>
            </a:r>
            <a:r>
              <a:rPr lang="en-US" dirty="0" smtClean="0"/>
              <a:t> </a:t>
            </a:r>
            <a:r>
              <a:rPr lang="en-US" dirty="0" err="1" smtClean="0"/>
              <a:t>зажтите</a:t>
            </a:r>
            <a:r>
              <a:rPr lang="en-US" dirty="0" smtClean="0"/>
              <a:t> </a:t>
            </a:r>
            <a:r>
              <a:rPr lang="en-US" dirty="0" err="1" smtClean="0"/>
              <a:t>мањи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степена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Такође</a:t>
            </a:r>
            <a:r>
              <a:rPr lang="en-US" dirty="0" smtClean="0"/>
              <a:t> и </a:t>
            </a:r>
            <a:r>
              <a:rPr lang="en-US" dirty="0" err="1" smtClean="0"/>
              <a:t>имовина</a:t>
            </a:r>
            <a:r>
              <a:rPr lang="en-US" dirty="0" smtClean="0"/>
              <a:t> и </a:t>
            </a:r>
            <a:r>
              <a:rPr lang="en-US" dirty="0" err="1" smtClean="0"/>
              <a:t>архива</a:t>
            </a:r>
            <a:r>
              <a:rPr lang="en-US" dirty="0" smtClean="0"/>
              <a:t> </a:t>
            </a:r>
            <a:r>
              <a:rPr lang="en-US" dirty="0" err="1" smtClean="0"/>
              <a:t>документи</a:t>
            </a:r>
            <a:r>
              <a:rPr lang="en-US" dirty="0" smtClean="0"/>
              <a:t> и </a:t>
            </a:r>
            <a:r>
              <a:rPr lang="en-US" dirty="0" err="1" smtClean="0"/>
              <a:t>службене</a:t>
            </a:r>
            <a:r>
              <a:rPr lang="en-US" dirty="0" smtClean="0"/>
              <a:t> </a:t>
            </a:r>
            <a:r>
              <a:rPr lang="en-US" dirty="0" err="1" smtClean="0"/>
              <a:t>преписке</a:t>
            </a:r>
            <a:r>
              <a:rPr lang="en-US" dirty="0" smtClean="0"/>
              <a:t> </a:t>
            </a:r>
            <a:r>
              <a:rPr lang="en-US" dirty="0" err="1" smtClean="0"/>
              <a:t>узивају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неповредивости</a:t>
            </a:r>
            <a:r>
              <a:rPr lang="en-US" dirty="0" smtClean="0"/>
              <a:t> </a:t>
            </a:r>
            <a:r>
              <a:rPr lang="en-US" dirty="0" err="1" smtClean="0"/>
              <a:t>специјалне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ОЛАКШИЦЕ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ПРИВИЛЕГИЈЕ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ИМУНИТЕТИ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СПЕЦИЈАЛНЕ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МИСИЈЕ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ЊЕНИХ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ЧЛАНОВА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ОЛАКШИЦЕ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ПРИВИЛЕГИЈЕ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ИМУНИТЕТИ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СПЕЦИЈАЛНЕ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МИСИЈЕ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ЊЕНИХ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ЧЛАНОВА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специјалне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подвргнуте</a:t>
            </a:r>
            <a:r>
              <a:rPr lang="en-US" dirty="0" smtClean="0"/>
              <a:t> </a:t>
            </a:r>
            <a:r>
              <a:rPr lang="en-US" dirty="0" err="1" smtClean="0"/>
              <a:t>никаквом</a:t>
            </a:r>
            <a:r>
              <a:rPr lang="en-US" dirty="0" smtClean="0"/>
              <a:t> </a:t>
            </a:r>
            <a:r>
              <a:rPr lang="en-US" dirty="0" err="1" smtClean="0"/>
              <a:t>облику</a:t>
            </a:r>
            <a:r>
              <a:rPr lang="en-US" dirty="0" smtClean="0"/>
              <a:t> </a:t>
            </a:r>
            <a:r>
              <a:rPr lang="en-US" dirty="0" err="1" smtClean="0"/>
              <a:t>хапшења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притварања</a:t>
            </a:r>
            <a:r>
              <a:rPr lang="en-US" dirty="0" smtClean="0"/>
              <a:t> а </a:t>
            </a:r>
            <a:r>
              <a:rPr lang="en-US" dirty="0" err="1" smtClean="0"/>
              <a:t>обавеза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дас</a:t>
            </a:r>
            <a:r>
              <a:rPr lang="en-US" dirty="0" smtClean="0"/>
              <a:t> а </a:t>
            </a:r>
            <a:r>
              <a:rPr lang="en-US" dirty="0" err="1" smtClean="0"/>
              <a:t>нима</a:t>
            </a:r>
            <a:r>
              <a:rPr lang="en-US" dirty="0" smtClean="0"/>
              <a:t> </a:t>
            </a:r>
            <a:r>
              <a:rPr lang="en-US" dirty="0" err="1" smtClean="0"/>
              <a:t>поступа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дужним</a:t>
            </a:r>
            <a:r>
              <a:rPr lang="en-US" dirty="0" smtClean="0"/>
              <a:t> </a:t>
            </a:r>
            <a:r>
              <a:rPr lang="en-US" dirty="0" err="1" smtClean="0"/>
              <a:t>поштовањем</a:t>
            </a:r>
            <a:r>
              <a:rPr lang="en-US" dirty="0" smtClean="0"/>
              <a:t> и </a:t>
            </a:r>
            <a:r>
              <a:rPr lang="en-US" dirty="0" err="1" smtClean="0"/>
              <a:t>уважавањем</a:t>
            </a:r>
            <a:r>
              <a:rPr lang="en-US" dirty="0" smtClean="0"/>
              <a:t> </a:t>
            </a:r>
            <a:r>
              <a:rPr lang="en-US" dirty="0" err="1" smtClean="0"/>
              <a:t>личности</a:t>
            </a:r>
            <a:r>
              <a:rPr lang="en-US" dirty="0" smtClean="0"/>
              <a:t> и </a:t>
            </a:r>
            <a:r>
              <a:rPr lang="en-US" dirty="0" err="1" smtClean="0"/>
              <a:t>достојанства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Представници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именовања</a:t>
            </a:r>
            <a:r>
              <a:rPr lang="en-US" dirty="0" smtClean="0"/>
              <a:t> у </a:t>
            </a:r>
            <a:r>
              <a:rPr lang="en-US" dirty="0" err="1" smtClean="0"/>
              <a:t>специјалној</a:t>
            </a:r>
            <a:r>
              <a:rPr lang="en-US" dirty="0" smtClean="0"/>
              <a:t> </a:t>
            </a:r>
            <a:r>
              <a:rPr lang="en-US" dirty="0" err="1" smtClean="0"/>
              <a:t>мисији</a:t>
            </a:r>
            <a:r>
              <a:rPr lang="en-US" dirty="0" smtClean="0"/>
              <a:t> и </a:t>
            </a:r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ослобођени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обавезе</a:t>
            </a:r>
            <a:r>
              <a:rPr lang="en-US" dirty="0" smtClean="0"/>
              <a:t> </a:t>
            </a:r>
            <a:r>
              <a:rPr lang="en-US" dirty="0" err="1" smtClean="0"/>
              <a:t>сведочења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dirty="0" err="1" smtClean="0"/>
              <a:t>породица</a:t>
            </a:r>
            <a:r>
              <a:rPr lang="en-US" dirty="0" smtClean="0"/>
              <a:t> </a:t>
            </a:r>
            <a:r>
              <a:rPr lang="en-US" dirty="0" err="1" smtClean="0"/>
              <a:t>представника</a:t>
            </a:r>
            <a:r>
              <a:rPr lang="en-US" dirty="0" smtClean="0"/>
              <a:t> </a:t>
            </a:r>
            <a:r>
              <a:rPr lang="en-US" dirty="0" err="1" smtClean="0"/>
              <a:t>ржаве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 у </a:t>
            </a:r>
            <a:r>
              <a:rPr lang="en-US" dirty="0" err="1" smtClean="0"/>
              <a:t>специјалној</a:t>
            </a:r>
            <a:r>
              <a:rPr lang="en-US" dirty="0" smtClean="0"/>
              <a:t> </a:t>
            </a:r>
            <a:r>
              <a:rPr lang="en-US" dirty="0" err="1" smtClean="0"/>
              <a:t>мисији</a:t>
            </a:r>
            <a:r>
              <a:rPr lang="en-US" dirty="0" smtClean="0"/>
              <a:t> и </a:t>
            </a:r>
            <a:r>
              <a:rPr lang="en-US" dirty="0" err="1" smtClean="0"/>
              <a:t>чланова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уживају</a:t>
            </a:r>
            <a:r>
              <a:rPr lang="en-US" dirty="0" smtClean="0"/>
              <a:t> </a:t>
            </a:r>
            <a:r>
              <a:rPr lang="en-US" dirty="0" err="1" smtClean="0"/>
              <a:t>привилегије</a:t>
            </a:r>
            <a:r>
              <a:rPr lang="en-US" dirty="0" smtClean="0"/>
              <a:t> и </a:t>
            </a:r>
            <a:r>
              <a:rPr lang="en-US" dirty="0" err="1" smtClean="0"/>
              <a:t>имунитете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условом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прате</a:t>
            </a:r>
            <a:r>
              <a:rPr lang="en-US" dirty="0" smtClean="0"/>
              <a:t> </a:t>
            </a:r>
            <a:r>
              <a:rPr lang="en-US" dirty="0" err="1" smtClean="0"/>
              <a:t>ид</a:t>
            </a:r>
            <a:r>
              <a:rPr lang="en-US" dirty="0" smtClean="0"/>
              <a:t> а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том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држављани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err="1" smtClean="0"/>
              <a:t>МУЛТИЛАТЕРАЛНА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ДИПЛОМАТИЈА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8912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Прве</a:t>
            </a:r>
            <a:r>
              <a:rPr lang="en-US" dirty="0" smtClean="0"/>
              <a:t> </a:t>
            </a:r>
            <a:r>
              <a:rPr lang="en-US" dirty="0" err="1" smtClean="0"/>
              <a:t>значајне</a:t>
            </a:r>
            <a:r>
              <a:rPr lang="en-US" dirty="0" smtClean="0"/>
              <a:t> </a:t>
            </a:r>
            <a:r>
              <a:rPr lang="en-US" dirty="0" err="1" smtClean="0"/>
              <a:t>кораке</a:t>
            </a:r>
            <a:r>
              <a:rPr lang="en-US" dirty="0" smtClean="0"/>
              <a:t> у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 </a:t>
            </a:r>
            <a:r>
              <a:rPr lang="en-US" dirty="0" err="1" smtClean="0"/>
              <a:t>мултилатерална</a:t>
            </a:r>
            <a:r>
              <a:rPr lang="en-US" dirty="0" smtClean="0"/>
              <a:t> </a:t>
            </a:r>
            <a:r>
              <a:rPr lang="en-US" dirty="0" err="1" smtClean="0"/>
              <a:t>дипломатија</a:t>
            </a:r>
            <a:r>
              <a:rPr lang="en-US" dirty="0" smtClean="0"/>
              <a:t> </a:t>
            </a:r>
            <a:r>
              <a:rPr lang="en-US" dirty="0" err="1" smtClean="0"/>
              <a:t>направила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XIX </a:t>
            </a:r>
            <a:r>
              <a:rPr lang="en-US" dirty="0" err="1" smtClean="0"/>
              <a:t>веку</a:t>
            </a:r>
            <a:r>
              <a:rPr lang="en-US" smtClean="0"/>
              <a:t>, а </a:t>
            </a:r>
            <a:r>
              <a:rPr lang="en-US" dirty="0" err="1" smtClean="0"/>
              <a:t>своју</a:t>
            </a:r>
            <a:r>
              <a:rPr lang="en-US" dirty="0" smtClean="0"/>
              <a:t> </a:t>
            </a:r>
            <a:r>
              <a:rPr lang="en-US" dirty="0" err="1" smtClean="0"/>
              <a:t>експанзију</a:t>
            </a:r>
            <a:r>
              <a:rPr lang="en-US" dirty="0" smtClean="0"/>
              <a:t> </a:t>
            </a:r>
            <a:r>
              <a:rPr lang="en-US" dirty="0" err="1" smtClean="0"/>
              <a:t>бележи</a:t>
            </a:r>
            <a:r>
              <a:rPr lang="en-US" dirty="0" smtClean="0"/>
              <a:t> у </a:t>
            </a:r>
            <a:r>
              <a:rPr lang="en-US" dirty="0" err="1" smtClean="0"/>
              <a:t>другој</a:t>
            </a:r>
            <a:r>
              <a:rPr lang="en-US" dirty="0" smtClean="0"/>
              <a:t> </a:t>
            </a:r>
            <a:r>
              <a:rPr lang="en-US" dirty="0" err="1" smtClean="0"/>
              <a:t>половини</a:t>
            </a:r>
            <a:r>
              <a:rPr lang="en-US" dirty="0" smtClean="0"/>
              <a:t> XX </a:t>
            </a:r>
            <a:r>
              <a:rPr lang="en-US" dirty="0" err="1" smtClean="0"/>
              <a:t>века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организације</a:t>
            </a:r>
            <a:r>
              <a:rPr lang="en-US" dirty="0" smtClean="0"/>
              <a:t> </a:t>
            </a:r>
            <a:r>
              <a:rPr lang="en-US" dirty="0" err="1" smtClean="0"/>
              <a:t>субејкти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 и у </a:t>
            </a:r>
            <a:r>
              <a:rPr lang="en-US" dirty="0" err="1" smtClean="0"/>
              <a:t>најширем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 </a:t>
            </a:r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en-US" dirty="0" err="1" smtClean="0"/>
              <a:t>међудржавних</a:t>
            </a:r>
            <a:r>
              <a:rPr lang="en-US" dirty="0" smtClean="0"/>
              <a:t> </a:t>
            </a:r>
            <a:r>
              <a:rPr lang="en-US" dirty="0" err="1" smtClean="0"/>
              <a:t>обухватају</a:t>
            </a:r>
            <a:r>
              <a:rPr lang="en-US" dirty="0" smtClean="0"/>
              <a:t> и </a:t>
            </a:r>
            <a:r>
              <a:rPr lang="en-US" dirty="0" err="1" smtClean="0"/>
              <a:t>организције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немају</a:t>
            </a:r>
            <a:r>
              <a:rPr lang="en-US" dirty="0" smtClean="0"/>
              <a:t>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карактер</a:t>
            </a:r>
            <a:r>
              <a:rPr lang="en-US" dirty="0" smtClean="0"/>
              <a:t> (</a:t>
            </a:r>
            <a:r>
              <a:rPr lang="en-US" dirty="0" err="1" smtClean="0"/>
              <a:t>невладине</a:t>
            </a:r>
            <a:r>
              <a:rPr lang="en-US" dirty="0" smtClean="0"/>
              <a:t> </a:t>
            </a:r>
            <a:r>
              <a:rPr lang="en-US" dirty="0" err="1" smtClean="0"/>
              <a:t>организације</a:t>
            </a:r>
            <a:r>
              <a:rPr lang="en-US" dirty="0" smtClean="0"/>
              <a:t> )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чине</a:t>
            </a:r>
            <a:r>
              <a:rPr lang="en-US" dirty="0" smtClean="0"/>
              <a:t> </a:t>
            </a:r>
            <a:r>
              <a:rPr lang="en-US" dirty="0" err="1" smtClean="0"/>
              <a:t>приватна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удружења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МУЛТИЛАТЕРАЛНА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ДИПЛОМАТИЈА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229600" cy="438912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државних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Владиних</a:t>
            </a:r>
            <a:r>
              <a:rPr lang="en-US" dirty="0" smtClean="0"/>
              <a:t> </a:t>
            </a:r>
            <a:r>
              <a:rPr lang="en-US" dirty="0" err="1" smtClean="0"/>
              <a:t>организација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углавном</a:t>
            </a:r>
            <a:r>
              <a:rPr lang="en-US" dirty="0" smtClean="0"/>
              <a:t> </a:t>
            </a:r>
            <a:r>
              <a:rPr lang="en-US" dirty="0" err="1" smtClean="0"/>
              <a:t>суверене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могућ</a:t>
            </a:r>
            <a:r>
              <a:rPr lang="en-US" dirty="0" smtClean="0"/>
              <a:t> и </a:t>
            </a:r>
            <a:r>
              <a:rPr lang="en-US" dirty="0" err="1" smtClean="0"/>
              <a:t>случај</a:t>
            </a:r>
            <a:r>
              <a:rPr lang="en-US" dirty="0" smtClean="0"/>
              <a:t> </a:t>
            </a:r>
            <a:r>
              <a:rPr lang="en-US" dirty="0" err="1" smtClean="0"/>
              <a:t>придружног</a:t>
            </a:r>
            <a:r>
              <a:rPr lang="en-US" dirty="0" smtClean="0"/>
              <a:t> </a:t>
            </a:r>
            <a:r>
              <a:rPr lang="en-US" dirty="0" err="1" smtClean="0"/>
              <a:t>положаја</a:t>
            </a:r>
            <a:r>
              <a:rPr lang="en-US" dirty="0" smtClean="0"/>
              <a:t> и </a:t>
            </a:r>
            <a:r>
              <a:rPr lang="en-US" dirty="0" err="1" smtClean="0"/>
              <a:t>несуверених</a:t>
            </a:r>
            <a:r>
              <a:rPr lang="en-US" dirty="0" smtClean="0"/>
              <a:t> </a:t>
            </a:r>
            <a:r>
              <a:rPr lang="en-US" dirty="0" err="1" smtClean="0"/>
              <a:t>покрета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ентитета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суверених</a:t>
            </a:r>
            <a:r>
              <a:rPr lang="en-US" dirty="0" smtClean="0"/>
              <a:t> </a:t>
            </a:r>
            <a:r>
              <a:rPr lang="en-US" dirty="0" err="1" smtClean="0"/>
              <a:t>надлежности</a:t>
            </a:r>
            <a:r>
              <a:rPr lang="en-US" dirty="0" smtClean="0"/>
              <a:t> </a:t>
            </a:r>
            <a:r>
              <a:rPr lang="en-US" dirty="0" err="1" smtClean="0"/>
              <a:t>преносе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организације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представници</a:t>
            </a:r>
            <a:r>
              <a:rPr lang="en-US" dirty="0" smtClean="0"/>
              <a:t> </a:t>
            </a:r>
            <a:r>
              <a:rPr lang="en-US" dirty="0" err="1" smtClean="0"/>
              <a:t>једне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делују</a:t>
            </a:r>
            <a:r>
              <a:rPr lang="en-US" dirty="0" smtClean="0"/>
              <a:t> у </a:t>
            </a:r>
            <a:r>
              <a:rPr lang="en-US" dirty="0" err="1" smtClean="0"/>
              <a:t>оквиру</a:t>
            </a:r>
            <a:r>
              <a:rPr lang="en-US" dirty="0" smtClean="0"/>
              <a:t> </a:t>
            </a:r>
            <a:r>
              <a:rPr lang="en-US" dirty="0" err="1" smtClean="0"/>
              <a:t>мултилатералне</a:t>
            </a:r>
            <a:r>
              <a:rPr lang="en-US" dirty="0" smtClean="0"/>
              <a:t> </a:t>
            </a:r>
            <a:r>
              <a:rPr lang="en-US" dirty="0" err="1" smtClean="0"/>
              <a:t>дипломатије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правила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,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важи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организације</a:t>
            </a:r>
            <a:r>
              <a:rPr lang="en-US" dirty="0" smtClean="0"/>
              <a:t> </a:t>
            </a:r>
            <a:r>
              <a:rPr lang="en-US" dirty="0" err="1" smtClean="0"/>
              <a:t>чије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седиште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</a:t>
            </a:r>
            <a:r>
              <a:rPr lang="en-US" dirty="0" err="1" smtClean="0"/>
              <a:t>неке</a:t>
            </a:r>
            <a:r>
              <a:rPr lang="en-US" dirty="0" smtClean="0"/>
              <a:t> </a:t>
            </a:r>
            <a:r>
              <a:rPr lang="en-US" dirty="0" err="1" smtClean="0"/>
              <a:t>треже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чланице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нечланице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     </a:t>
            </a:r>
            <a:r>
              <a:rPr lang="sr-Cyrl-RS" sz="4000" dirty="0" smtClean="0"/>
              <a:t>ПИТАЊА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1.</a:t>
            </a:r>
            <a:r>
              <a:rPr lang="sr-Cyrl-RS" dirty="0" smtClean="0"/>
              <a:t>Шта су специјалне мисије?</a:t>
            </a:r>
          </a:p>
          <a:p>
            <a:pPr lvl="0" algn="just"/>
            <a:r>
              <a:rPr lang="sr-Cyrl-RS" dirty="0" smtClean="0"/>
              <a:t>2.Обавезност конвенције о специјалним мисијама.</a:t>
            </a:r>
          </a:p>
          <a:p>
            <a:pPr lvl="0" algn="just"/>
            <a:r>
              <a:rPr lang="sr-Cyrl-RS" dirty="0" smtClean="0"/>
              <a:t>3.Седиште специјалне мисије.</a:t>
            </a:r>
          </a:p>
          <a:p>
            <a:pPr lvl="0" algn="just"/>
            <a:r>
              <a:rPr lang="sr-Cyrl-RS" dirty="0" smtClean="0"/>
              <a:t>4.Олакшице чланова специјалних мисија</a:t>
            </a:r>
          </a:p>
          <a:p>
            <a:pPr lvl="0" algn="just"/>
            <a:r>
              <a:rPr lang="sr-Cyrl-RS" dirty="0" smtClean="0"/>
              <a:t>5.Мултилатерана дипломатија.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 err="1" smtClean="0"/>
              <a:t>СПЕЦИЈАЛНЕ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МИСИЈЕ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sr-Cyrl-RS" dirty="0" err="1" smtClean="0"/>
              <a:t>с</a:t>
            </a:r>
            <a:r>
              <a:rPr lang="en-US" smtClean="0"/>
              <a:t>талних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,</a:t>
            </a:r>
            <a:r>
              <a:rPr lang="en-US" dirty="0" err="1" smtClean="0"/>
              <a:t>ништа</a:t>
            </a:r>
            <a:r>
              <a:rPr lang="en-US" dirty="0" smtClean="0"/>
              <a:t> </a:t>
            </a:r>
            <a:r>
              <a:rPr lang="en-US" dirty="0" err="1" smtClean="0"/>
              <a:t>мање</a:t>
            </a:r>
            <a:r>
              <a:rPr lang="en-US" dirty="0" smtClean="0"/>
              <a:t> </a:t>
            </a:r>
            <a:r>
              <a:rPr lang="en-US" dirty="0" err="1" smtClean="0"/>
              <a:t>значајнији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ни</a:t>
            </a:r>
            <a:r>
              <a:rPr lang="en-US" dirty="0" smtClean="0"/>
              <a:t> </a:t>
            </a:r>
            <a:r>
              <a:rPr lang="en-US" dirty="0" err="1" smtClean="0"/>
              <a:t>облици</a:t>
            </a:r>
            <a:r>
              <a:rPr lang="en-US" dirty="0" smtClean="0"/>
              <a:t> </a:t>
            </a:r>
            <a:r>
              <a:rPr lang="en-US" b="1" i="1" dirty="0" smtClean="0"/>
              <a:t>ad hoc</a:t>
            </a:r>
            <a:r>
              <a:rPr lang="en-US" dirty="0" smtClean="0"/>
              <a:t> </a:t>
            </a:r>
            <a:r>
              <a:rPr lang="en-US" dirty="0" err="1" smtClean="0"/>
              <a:t>дипломатије</a:t>
            </a:r>
            <a:r>
              <a:rPr lang="en-US" dirty="0" smtClean="0"/>
              <a:t>,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привременог</a:t>
            </a:r>
            <a:r>
              <a:rPr lang="en-US" dirty="0" smtClean="0"/>
              <a:t> </a:t>
            </a:r>
            <a:r>
              <a:rPr lang="en-US" dirty="0" err="1" smtClean="0"/>
              <a:t>карактера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Специјалне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претеча</a:t>
            </a:r>
            <a:r>
              <a:rPr lang="en-US" dirty="0" smtClean="0"/>
              <a:t> </a:t>
            </a:r>
            <a:r>
              <a:rPr lang="en-US" dirty="0" err="1" smtClean="0"/>
              <a:t>сталним</a:t>
            </a:r>
            <a:r>
              <a:rPr lang="en-US" dirty="0" smtClean="0"/>
              <a:t> </a:t>
            </a:r>
            <a:r>
              <a:rPr lang="en-US" dirty="0" err="1" smtClean="0"/>
              <a:t>дипломатским</a:t>
            </a:r>
            <a:r>
              <a:rPr lang="en-US" dirty="0" smtClean="0"/>
              <a:t> </a:t>
            </a:r>
            <a:r>
              <a:rPr lang="en-US" dirty="0" err="1" smtClean="0"/>
              <a:t>мисијама</a:t>
            </a:r>
            <a:r>
              <a:rPr lang="en-US" dirty="0" smtClean="0"/>
              <a:t> и </a:t>
            </a:r>
            <a:r>
              <a:rPr lang="en-US" dirty="0" err="1" smtClean="0"/>
              <a:t>најстарији</a:t>
            </a:r>
            <a:r>
              <a:rPr lang="en-US" dirty="0" smtClean="0"/>
              <a:t> </a:t>
            </a:r>
            <a:r>
              <a:rPr lang="en-US" dirty="0" err="1" smtClean="0"/>
              <a:t>облик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општења</a:t>
            </a:r>
            <a:r>
              <a:rPr lang="en-US" dirty="0" smtClean="0"/>
              <a:t> . </a:t>
            </a:r>
          </a:p>
          <a:p>
            <a:pPr lvl="0" algn="just"/>
            <a:r>
              <a:rPr lang="en-US" dirty="0" err="1" smtClean="0"/>
              <a:t>Јављају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још</a:t>
            </a:r>
            <a:r>
              <a:rPr lang="en-US" dirty="0" smtClean="0"/>
              <a:t> у </a:t>
            </a:r>
            <a:r>
              <a:rPr lang="en-US" dirty="0" err="1" smtClean="0"/>
              <a:t>античким</a:t>
            </a:r>
            <a:r>
              <a:rPr lang="en-US" dirty="0" smtClean="0"/>
              <a:t> </a:t>
            </a:r>
            <a:r>
              <a:rPr lang="en-US" dirty="0" err="1" smtClean="0"/>
              <a:t>државама</a:t>
            </a:r>
            <a:r>
              <a:rPr lang="en-US" dirty="0" smtClean="0"/>
              <a:t>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ере.У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зачеци</a:t>
            </a:r>
            <a:r>
              <a:rPr lang="en-US" dirty="0" smtClean="0"/>
              <a:t> </a:t>
            </a:r>
            <a:r>
              <a:rPr lang="en-US" dirty="0" err="1" smtClean="0"/>
              <a:t>специјалних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</a:t>
            </a:r>
            <a:r>
              <a:rPr lang="en-US" dirty="0" err="1" smtClean="0"/>
              <a:t>бележе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још</a:t>
            </a:r>
            <a:r>
              <a:rPr lang="en-US" dirty="0" smtClean="0"/>
              <a:t> у </a:t>
            </a:r>
            <a:r>
              <a:rPr lang="en-US" dirty="0" err="1" smtClean="0"/>
              <a:t>средњем</a:t>
            </a:r>
            <a:r>
              <a:rPr lang="en-US" dirty="0" smtClean="0"/>
              <a:t> </a:t>
            </a:r>
            <a:r>
              <a:rPr lang="en-US" dirty="0" err="1" smtClean="0"/>
              <a:t>веку</a:t>
            </a:r>
            <a:r>
              <a:rPr lang="en-US" dirty="0" smtClean="0"/>
              <a:t> у </a:t>
            </a:r>
            <a:r>
              <a:rPr lang="en-US" dirty="0" err="1" smtClean="0"/>
              <a:t>државама</a:t>
            </a:r>
            <a:r>
              <a:rPr lang="en-US" dirty="0" smtClean="0"/>
              <a:t> </a:t>
            </a:r>
            <a:r>
              <a:rPr lang="en-US" dirty="0" err="1" smtClean="0"/>
              <a:t>Бранковића</a:t>
            </a:r>
            <a:r>
              <a:rPr lang="en-US" dirty="0" smtClean="0"/>
              <a:t> и </a:t>
            </a:r>
            <a:r>
              <a:rPr lang="en-US" dirty="0" err="1" smtClean="0"/>
              <a:t>Лазаревића</a:t>
            </a:r>
            <a:r>
              <a:rPr lang="en-US" dirty="0" smtClean="0"/>
              <a:t>.</a:t>
            </a:r>
          </a:p>
          <a:p>
            <a:pPr lvl="0"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en-US" sz="2800" b="1" dirty="0" err="1" smtClean="0"/>
              <a:t>СПЕЦИЈАЛНЕ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МИСИЈЕ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Значај</a:t>
            </a:r>
            <a:r>
              <a:rPr lang="en-US" dirty="0" smtClean="0"/>
              <a:t> </a:t>
            </a:r>
            <a:r>
              <a:rPr lang="en-US" dirty="0" err="1" smtClean="0"/>
              <a:t>специјалних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у </a:t>
            </a:r>
            <a:r>
              <a:rPr lang="en-US" dirty="0" err="1" smtClean="0"/>
              <a:t>модерној</a:t>
            </a:r>
            <a:r>
              <a:rPr lang="en-US" dirty="0" smtClean="0"/>
              <a:t> </a:t>
            </a:r>
            <a:r>
              <a:rPr lang="en-US" dirty="0" err="1" smtClean="0"/>
              <a:t>дипломатској</a:t>
            </a:r>
            <a:r>
              <a:rPr lang="en-US" dirty="0" smtClean="0"/>
              <a:t> </a:t>
            </a:r>
            <a:r>
              <a:rPr lang="en-US" dirty="0" err="1" smtClean="0"/>
              <a:t>комуникацији</a:t>
            </a:r>
            <a:r>
              <a:rPr lang="en-US" dirty="0" smtClean="0"/>
              <a:t> </a:t>
            </a:r>
            <a:r>
              <a:rPr lang="en-US" dirty="0" err="1" smtClean="0"/>
              <a:t>условили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доношење</a:t>
            </a:r>
            <a:r>
              <a:rPr lang="en-US" dirty="0" smtClean="0"/>
              <a:t> </a:t>
            </a:r>
            <a:r>
              <a:rPr lang="en-US" dirty="0" err="1" smtClean="0"/>
              <a:t>посебне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о </a:t>
            </a:r>
            <a:r>
              <a:rPr lang="en-US" dirty="0" err="1" smtClean="0"/>
              <a:t>специјалним</a:t>
            </a:r>
            <a:r>
              <a:rPr lang="en-US" dirty="0" smtClean="0"/>
              <a:t> </a:t>
            </a:r>
            <a:r>
              <a:rPr lang="en-US" dirty="0" err="1" smtClean="0"/>
              <a:t>мисијама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усвојена</a:t>
            </a:r>
            <a:r>
              <a:rPr lang="en-US" dirty="0" smtClean="0"/>
              <a:t> у </a:t>
            </a:r>
            <a:r>
              <a:rPr lang="sr-Cyrl-RS" dirty="0" smtClean="0"/>
              <a:t>Њу</a:t>
            </a:r>
            <a:r>
              <a:rPr lang="en-US" dirty="0" err="1" smtClean="0"/>
              <a:t>јорку</a:t>
            </a:r>
            <a:r>
              <a:rPr lang="en-US" dirty="0" smtClean="0"/>
              <a:t> 1969 </a:t>
            </a:r>
            <a:r>
              <a:rPr lang="en-US" dirty="0" err="1" smtClean="0"/>
              <a:t>године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члан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</a:t>
            </a:r>
            <a:r>
              <a:rPr lang="en-US" dirty="0" err="1" smtClean="0"/>
              <a:t>дефинише</a:t>
            </a:r>
            <a:r>
              <a:rPr lang="en-US" dirty="0" smtClean="0"/>
              <a:t> </a:t>
            </a:r>
            <a:r>
              <a:rPr lang="en-US" dirty="0" err="1" smtClean="0"/>
              <a:t>специјалне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привремене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шаље</a:t>
            </a:r>
            <a:r>
              <a:rPr lang="en-US" dirty="0" smtClean="0"/>
              <a:t> </a:t>
            </a:r>
            <a:r>
              <a:rPr lang="en-US" dirty="0" err="1" smtClean="0"/>
              <a:t>једна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	</a:t>
            </a:r>
            <a:r>
              <a:rPr lang="en-US" dirty="0" err="1" smtClean="0"/>
              <a:t>другој</a:t>
            </a:r>
            <a:r>
              <a:rPr lang="en-US" dirty="0" smtClean="0"/>
              <a:t> </a:t>
            </a:r>
            <a:r>
              <a:rPr lang="en-US" dirty="0" err="1" smtClean="0"/>
              <a:t>држави</a:t>
            </a:r>
            <a:r>
              <a:rPr lang="en-US" dirty="0" smtClean="0"/>
              <a:t> ,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пристанак</a:t>
            </a:r>
            <a:r>
              <a:rPr lang="en-US" dirty="0" smtClean="0"/>
              <a:t> ,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њом</a:t>
            </a:r>
            <a:r>
              <a:rPr lang="en-US" dirty="0" smtClean="0"/>
              <a:t> </a:t>
            </a:r>
            <a:r>
              <a:rPr lang="en-US" dirty="0" err="1" smtClean="0"/>
              <a:t>расправља</a:t>
            </a:r>
            <a:r>
              <a:rPr lang="en-US" dirty="0" smtClean="0"/>
              <a:t> </a:t>
            </a:r>
            <a:r>
              <a:rPr lang="en-US" dirty="0" err="1" smtClean="0"/>
              <a:t>одређена</a:t>
            </a:r>
            <a:r>
              <a:rPr lang="en-US" dirty="0" smtClean="0"/>
              <a:t> </a:t>
            </a:r>
            <a:r>
              <a:rPr lang="en-US" dirty="0" err="1" smtClean="0"/>
              <a:t>питања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у </a:t>
            </a:r>
            <a:r>
              <a:rPr lang="en-US" dirty="0" err="1" smtClean="0"/>
              <a:t>њој</a:t>
            </a:r>
            <a:r>
              <a:rPr lang="en-US" dirty="0" smtClean="0"/>
              <a:t> </a:t>
            </a:r>
            <a:r>
              <a:rPr lang="en-US" dirty="0" err="1" smtClean="0"/>
              <a:t>изврши</a:t>
            </a:r>
            <a:r>
              <a:rPr lang="en-US" dirty="0" smtClean="0"/>
              <a:t> </a:t>
            </a:r>
            <a:r>
              <a:rPr lang="en-US" dirty="0" err="1" smtClean="0"/>
              <a:t>одређени</a:t>
            </a:r>
            <a:r>
              <a:rPr lang="en-US" dirty="0" smtClean="0"/>
              <a:t> </a:t>
            </a:r>
            <a:r>
              <a:rPr lang="en-US" dirty="0" err="1" smtClean="0"/>
              <a:t>задатак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саме</a:t>
            </a:r>
            <a:r>
              <a:rPr lang="en-US" dirty="0" smtClean="0"/>
              <a:t> </a:t>
            </a:r>
            <a:r>
              <a:rPr lang="en-US" dirty="0" err="1" smtClean="0"/>
              <a:t>дефиниције</a:t>
            </a:r>
            <a:r>
              <a:rPr lang="en-US" dirty="0" smtClean="0"/>
              <a:t> </a:t>
            </a:r>
            <a:r>
              <a:rPr lang="en-US" dirty="0" err="1" smtClean="0"/>
              <a:t>поизилази</a:t>
            </a:r>
            <a:r>
              <a:rPr lang="en-US" dirty="0" smtClean="0"/>
              <a:t> </a:t>
            </a:r>
            <a:r>
              <a:rPr lang="en-US" dirty="0" err="1" smtClean="0"/>
              <a:t>закључак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реч</a:t>
            </a:r>
            <a:r>
              <a:rPr lang="en-US" dirty="0" smtClean="0"/>
              <a:t> о </a:t>
            </a:r>
            <a:r>
              <a:rPr lang="en-US" dirty="0" err="1" smtClean="0"/>
              <a:t>билатералној</a:t>
            </a:r>
            <a:r>
              <a:rPr lang="en-US" dirty="0" smtClean="0"/>
              <a:t> </a:t>
            </a:r>
            <a:r>
              <a:rPr lang="en-US" dirty="0" err="1" smtClean="0"/>
              <a:t>дипломатији</a:t>
            </a:r>
            <a:endParaRPr lang="en-US" dirty="0" smtClean="0"/>
          </a:p>
          <a:p>
            <a:pPr lvl="0"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572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СПЕЦИЈАЛНЕ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МИСИЈЕ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3200" dirty="0" err="1" smtClean="0"/>
              <a:t>Међутим</a:t>
            </a:r>
            <a:r>
              <a:rPr lang="en-US" sz="3200" dirty="0" smtClean="0"/>
              <a:t>, </a:t>
            </a:r>
            <a:r>
              <a:rPr lang="en-US" sz="3200" dirty="0" err="1" smtClean="0"/>
              <a:t>Конвенција</a:t>
            </a:r>
            <a:r>
              <a:rPr lang="en-US" sz="3200" dirty="0" smtClean="0"/>
              <a:t> </a:t>
            </a:r>
            <a:r>
              <a:rPr lang="en-US" sz="3200" dirty="0" err="1" smtClean="0"/>
              <a:t>такође</a:t>
            </a:r>
            <a:r>
              <a:rPr lang="en-US" sz="3200" dirty="0" smtClean="0"/>
              <a:t> </a:t>
            </a:r>
            <a:r>
              <a:rPr lang="en-US" sz="3200" dirty="0" err="1" smtClean="0"/>
              <a:t>предвиђа</a:t>
            </a:r>
            <a:r>
              <a:rPr lang="en-US" sz="3200" dirty="0" smtClean="0"/>
              <a:t> и </a:t>
            </a:r>
            <a:r>
              <a:rPr lang="en-US" sz="3200" dirty="0" err="1" smtClean="0"/>
              <a:t>акредитацију</a:t>
            </a:r>
            <a:r>
              <a:rPr lang="en-US" sz="3200" dirty="0" smtClean="0"/>
              <a:t> </a:t>
            </a:r>
            <a:r>
              <a:rPr lang="en-US" sz="3200" dirty="0" err="1" smtClean="0"/>
              <a:t>исте</a:t>
            </a:r>
            <a:r>
              <a:rPr lang="en-US" sz="3200" dirty="0" smtClean="0"/>
              <a:t> </a:t>
            </a:r>
            <a:r>
              <a:rPr lang="en-US" sz="3200" dirty="0" err="1" smtClean="0"/>
              <a:t>мисије</a:t>
            </a:r>
            <a:r>
              <a:rPr lang="en-US" sz="3200" dirty="0" smtClean="0"/>
              <a:t> у </a:t>
            </a:r>
            <a:r>
              <a:rPr lang="en-US" sz="3200" dirty="0" err="1" smtClean="0"/>
              <a:t>више</a:t>
            </a:r>
            <a:r>
              <a:rPr lang="en-US" sz="3200" dirty="0" smtClean="0"/>
              <a:t> </a:t>
            </a:r>
            <a:r>
              <a:rPr lang="en-US" sz="3200" dirty="0" err="1" smtClean="0"/>
              <a:t>држава</a:t>
            </a:r>
            <a:r>
              <a:rPr lang="en-US" sz="3200" dirty="0" smtClean="0"/>
              <a:t>, </a:t>
            </a:r>
            <a:r>
              <a:rPr lang="en-US" sz="3200" dirty="0" err="1" smtClean="0"/>
              <a:t>уз</a:t>
            </a:r>
            <a:r>
              <a:rPr lang="en-US" sz="3200" dirty="0" smtClean="0"/>
              <a:t> </a:t>
            </a:r>
            <a:r>
              <a:rPr lang="en-US" sz="3200" dirty="0" err="1" smtClean="0"/>
              <a:t>пристанак</a:t>
            </a:r>
            <a:r>
              <a:rPr lang="en-US" sz="3200" dirty="0" smtClean="0"/>
              <a:t> </a:t>
            </a:r>
            <a:r>
              <a:rPr lang="en-US" sz="3200" dirty="0" err="1" smtClean="0"/>
              <a:t>две</a:t>
            </a:r>
            <a:r>
              <a:rPr lang="en-US" sz="3200" dirty="0" smtClean="0"/>
              <a:t> </a:t>
            </a:r>
            <a:r>
              <a:rPr lang="en-US" sz="3200" dirty="0" err="1" smtClean="0"/>
              <a:t>или</a:t>
            </a:r>
            <a:r>
              <a:rPr lang="en-US" sz="3200" dirty="0" smtClean="0"/>
              <a:t> </a:t>
            </a:r>
            <a:r>
              <a:rPr lang="en-US" sz="3200" dirty="0" err="1" smtClean="0"/>
              <a:t>више</a:t>
            </a:r>
            <a:r>
              <a:rPr lang="en-US" sz="3200" dirty="0" smtClean="0"/>
              <a:t> </a:t>
            </a:r>
            <a:r>
              <a:rPr lang="en-US" sz="3200" dirty="0" err="1" smtClean="0"/>
              <a:t>држава</a:t>
            </a:r>
            <a:r>
              <a:rPr lang="en-US" sz="3200" dirty="0" smtClean="0"/>
              <a:t> </a:t>
            </a:r>
            <a:r>
              <a:rPr lang="en-US" sz="3200" dirty="0" err="1" smtClean="0"/>
              <a:t>акредитације</a:t>
            </a:r>
            <a:r>
              <a:rPr lang="en-US" sz="3200" dirty="0" smtClean="0"/>
              <a:t>.</a:t>
            </a:r>
          </a:p>
          <a:p>
            <a:pPr lvl="0" algn="just"/>
            <a:r>
              <a:rPr lang="en-US" sz="3200" dirty="0" err="1" smtClean="0"/>
              <a:t>Овлашћење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деловање</a:t>
            </a:r>
            <a:r>
              <a:rPr lang="en-US" sz="3200" dirty="0" smtClean="0"/>
              <a:t> у </a:t>
            </a:r>
            <a:r>
              <a:rPr lang="en-US" sz="3200" dirty="0" err="1" smtClean="0"/>
              <a:t>име</a:t>
            </a:r>
            <a:r>
              <a:rPr lang="en-US" sz="3200" dirty="0" smtClean="0"/>
              <a:t> </a:t>
            </a:r>
            <a:r>
              <a:rPr lang="en-US" sz="3200" dirty="0" err="1" smtClean="0"/>
              <a:t>специјалне</a:t>
            </a:r>
            <a:r>
              <a:rPr lang="en-US" sz="3200" dirty="0" smtClean="0"/>
              <a:t> </a:t>
            </a:r>
            <a:r>
              <a:rPr lang="en-US" sz="3200" dirty="0" err="1" smtClean="0"/>
              <a:t>мисије</a:t>
            </a:r>
            <a:r>
              <a:rPr lang="en-US" sz="3200" dirty="0" smtClean="0"/>
              <a:t> </a:t>
            </a:r>
            <a:r>
              <a:rPr lang="en-US" sz="3200" dirty="0" err="1" smtClean="0"/>
              <a:t>има</a:t>
            </a:r>
            <a:r>
              <a:rPr lang="en-US" sz="3200" dirty="0" smtClean="0"/>
              <a:t> </a:t>
            </a:r>
            <a:r>
              <a:rPr lang="en-US" sz="3200" dirty="0" err="1" smtClean="0"/>
              <a:t>шеф</a:t>
            </a:r>
            <a:r>
              <a:rPr lang="en-US" sz="3200" dirty="0" smtClean="0"/>
              <a:t> </a:t>
            </a:r>
            <a:r>
              <a:rPr lang="en-US" sz="3200" dirty="0" err="1" smtClean="0"/>
              <a:t>специјалне</a:t>
            </a:r>
            <a:r>
              <a:rPr lang="en-US" sz="3200" dirty="0" smtClean="0"/>
              <a:t> </a:t>
            </a:r>
            <a:r>
              <a:rPr lang="en-US" sz="3200" dirty="0" err="1" smtClean="0"/>
              <a:t>мисије</a:t>
            </a:r>
            <a:r>
              <a:rPr lang="en-US" sz="3200" dirty="0" smtClean="0"/>
              <a:t> </a:t>
            </a:r>
            <a:r>
              <a:rPr lang="en-US" sz="3200" dirty="0" err="1" smtClean="0"/>
              <a:t>или</a:t>
            </a:r>
            <a:r>
              <a:rPr lang="en-US" sz="3200" dirty="0" smtClean="0"/>
              <a:t> </a:t>
            </a:r>
            <a:r>
              <a:rPr lang="en-US" sz="3200" dirty="0" err="1" smtClean="0"/>
              <a:t>лице</a:t>
            </a:r>
            <a:r>
              <a:rPr lang="en-US" sz="3200" dirty="0" smtClean="0"/>
              <a:t> </a:t>
            </a:r>
            <a:r>
              <a:rPr lang="en-US" sz="3200" dirty="0" err="1" smtClean="0"/>
              <a:t>које</a:t>
            </a:r>
            <a:r>
              <a:rPr lang="en-US" sz="3200" dirty="0" smtClean="0"/>
              <a:t> </a:t>
            </a:r>
            <a:r>
              <a:rPr lang="en-US" sz="3200" dirty="0" err="1" smtClean="0"/>
              <a:t>има</a:t>
            </a:r>
            <a:r>
              <a:rPr lang="en-US" sz="3200" dirty="0" smtClean="0"/>
              <a:t> </a:t>
            </a:r>
            <a:r>
              <a:rPr lang="en-US" sz="3200" dirty="0" err="1" smtClean="0"/>
              <a:t>овлашћење</a:t>
            </a:r>
            <a:r>
              <a:rPr lang="en-US" sz="3200" dirty="0" smtClean="0"/>
              <a:t> </a:t>
            </a:r>
            <a:r>
              <a:rPr lang="en-US" sz="3200" dirty="0" err="1" smtClean="0"/>
              <a:t>државе</a:t>
            </a:r>
            <a:r>
              <a:rPr lang="en-US" sz="3200" dirty="0" smtClean="0"/>
              <a:t> </a:t>
            </a:r>
            <a:r>
              <a:rPr lang="en-US" sz="3200" dirty="0" err="1" smtClean="0"/>
              <a:t>именовања</a:t>
            </a:r>
            <a:r>
              <a:rPr lang="en-US" sz="3200" dirty="0" smtClean="0"/>
              <a:t> </a:t>
            </a:r>
            <a:r>
              <a:rPr lang="en-US" sz="3200" dirty="0" err="1" smtClean="0"/>
              <a:t>да</a:t>
            </a:r>
            <a:r>
              <a:rPr lang="en-US" sz="3200" dirty="0" smtClean="0"/>
              <a:t> </a:t>
            </a:r>
            <a:r>
              <a:rPr lang="en-US" sz="3200" dirty="0" err="1" smtClean="0"/>
              <a:t>делује</a:t>
            </a:r>
            <a:r>
              <a:rPr lang="en-US" sz="3200" dirty="0" smtClean="0"/>
              <a:t> у </a:t>
            </a:r>
            <a:r>
              <a:rPr lang="en-US" sz="3200" dirty="0" err="1" smtClean="0"/>
              <a:t>име</a:t>
            </a:r>
            <a:r>
              <a:rPr lang="en-US" sz="3200" dirty="0" smtClean="0"/>
              <a:t> </a:t>
            </a:r>
            <a:r>
              <a:rPr lang="en-US" sz="3200" dirty="0" err="1" smtClean="0"/>
              <a:t>специјалне</a:t>
            </a:r>
            <a:r>
              <a:rPr lang="en-US" sz="3200" dirty="0" smtClean="0"/>
              <a:t> </a:t>
            </a:r>
            <a:r>
              <a:rPr lang="en-US" sz="3200" dirty="0" err="1" smtClean="0"/>
              <a:t>мисије</a:t>
            </a:r>
            <a:r>
              <a:rPr lang="en-US" sz="3200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b="1" dirty="0" smtClean="0"/>
              <a:t> </a:t>
            </a:r>
            <a:r>
              <a:rPr lang="en-US" sz="3200" b="1" dirty="0" err="1" smtClean="0"/>
              <a:t>СПЕЦИЈАЛНЕ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МИСИЈЕ</a:t>
            </a:r>
            <a:r>
              <a:rPr lang="en-US" sz="3200" b="1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Конвенција</a:t>
            </a:r>
            <a:r>
              <a:rPr lang="en-US" sz="2800" dirty="0" smtClean="0"/>
              <a:t> о </a:t>
            </a:r>
            <a:r>
              <a:rPr lang="en-US" sz="2800" dirty="0" err="1" smtClean="0"/>
              <a:t>специјалним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мисијама</a:t>
            </a:r>
            <a:r>
              <a:rPr lang="en-US" sz="2800" dirty="0" smtClean="0"/>
              <a:t> </a:t>
            </a:r>
            <a:r>
              <a:rPr lang="en-US" sz="2800" dirty="0" err="1" smtClean="0"/>
              <a:t>утврдила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прeзeанс</a:t>
            </a:r>
            <a:r>
              <a:rPr lang="en-US" sz="2800" dirty="0" smtClean="0"/>
              <a:t>(</a:t>
            </a:r>
            <a:r>
              <a:rPr lang="en-US" sz="2800" dirty="0" err="1" smtClean="0"/>
              <a:t>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првенства</a:t>
            </a:r>
            <a:r>
              <a:rPr lang="en-US" sz="2800" dirty="0" smtClean="0"/>
              <a:t>) </a:t>
            </a:r>
            <a:r>
              <a:rPr lang="en-US" sz="2800" dirty="0" err="1" smtClean="0"/>
              <a:t>шефова</a:t>
            </a:r>
            <a:r>
              <a:rPr lang="en-US" sz="2800" dirty="0" smtClean="0"/>
              <a:t> </a:t>
            </a:r>
            <a:r>
              <a:rPr lang="en-US" sz="2800" dirty="0" err="1" smtClean="0"/>
              <a:t>специјалних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мисија</a:t>
            </a:r>
            <a:r>
              <a:rPr lang="en-US" sz="2800" dirty="0" smtClean="0"/>
              <a:t>. </a:t>
            </a:r>
            <a:r>
              <a:rPr lang="en-US" sz="2800" dirty="0" err="1" smtClean="0"/>
              <a:t>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првенства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између</a:t>
            </a:r>
            <a:r>
              <a:rPr lang="en-US" sz="2800" dirty="0" smtClean="0"/>
              <a:t> </a:t>
            </a:r>
            <a:r>
              <a:rPr lang="en-US" sz="2800" dirty="0" err="1" smtClean="0"/>
              <a:t>специјалних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нађу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територији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пријема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одређује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изузев</a:t>
            </a:r>
            <a:r>
              <a:rPr lang="en-US" sz="2800" dirty="0" smtClean="0"/>
              <a:t> </a:t>
            </a:r>
            <a:r>
              <a:rPr lang="en-US" sz="2800" dirty="0" err="1" smtClean="0"/>
              <a:t>ако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постоји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посебан</a:t>
            </a:r>
            <a:r>
              <a:rPr lang="en-US" sz="2800" dirty="0" smtClean="0"/>
              <a:t> </a:t>
            </a:r>
            <a:r>
              <a:rPr lang="en-US" sz="2800" dirty="0" err="1" smtClean="0"/>
              <a:t>споразум</a:t>
            </a:r>
            <a:r>
              <a:rPr lang="en-US" sz="2800" dirty="0" smtClean="0"/>
              <a:t>, </a:t>
            </a:r>
            <a:r>
              <a:rPr lang="en-US" sz="2800" dirty="0" err="1" smtClean="0"/>
              <a:t>према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алфабету</a:t>
            </a:r>
            <a:r>
              <a:rPr lang="en-US" sz="2800" dirty="0" smtClean="0"/>
              <a:t> </a:t>
            </a:r>
            <a:r>
              <a:rPr lang="en-US" sz="2800" dirty="0" err="1" smtClean="0"/>
              <a:t>имена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користи</a:t>
            </a:r>
            <a:r>
              <a:rPr lang="en-US" sz="2800" dirty="0" smtClean="0"/>
              <a:t> у </a:t>
            </a:r>
            <a:r>
              <a:rPr lang="en-US" sz="2800" dirty="0" err="1" smtClean="0"/>
              <a:t>протоколу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чијој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територији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налазе</a:t>
            </a:r>
            <a:r>
              <a:rPr lang="en-US" sz="2800" dirty="0" smtClean="0"/>
              <a:t>.</a:t>
            </a:r>
          </a:p>
          <a:p>
            <a:pPr lvl="0" algn="just"/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3514" y="0"/>
            <a:ext cx="11424313" cy="1447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СЕДИШТЕ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ОБЛИЦИ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СПЕЦИЈАЛНИХ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МИСИЈА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Специјална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</a:t>
            </a:r>
            <a:r>
              <a:rPr lang="en-US" dirty="0" err="1" smtClean="0"/>
              <a:t>смештена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заједничком</a:t>
            </a:r>
            <a:r>
              <a:rPr lang="en-US" dirty="0" smtClean="0"/>
              <a:t> </a:t>
            </a:r>
            <a:r>
              <a:rPr lang="en-US" dirty="0" err="1" smtClean="0"/>
              <a:t>договору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у </a:t>
            </a:r>
            <a:r>
              <a:rPr lang="en-US" dirty="0" err="1" smtClean="0"/>
              <a:t>месту</a:t>
            </a:r>
            <a:r>
              <a:rPr lang="en-US" dirty="0" smtClean="0"/>
              <a:t> </a:t>
            </a:r>
            <a:r>
              <a:rPr lang="en-US" dirty="0" err="1" smtClean="0"/>
              <a:t>седишта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активности</a:t>
            </a:r>
            <a:r>
              <a:rPr lang="en-US" smtClean="0"/>
              <a:t>, а </a:t>
            </a:r>
            <a:r>
              <a:rPr lang="en-US" dirty="0" smtClean="0"/>
              <a:t>у </a:t>
            </a:r>
            <a:r>
              <a:rPr lang="en-US" dirty="0" err="1" smtClean="0"/>
              <a:t>колико</a:t>
            </a:r>
            <a:r>
              <a:rPr lang="en-US" dirty="0" smtClean="0"/>
              <a:t> </a:t>
            </a:r>
            <a:r>
              <a:rPr lang="en-US" dirty="0" err="1" smtClean="0"/>
              <a:t>оно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договорено</a:t>
            </a:r>
            <a:r>
              <a:rPr lang="en-US" dirty="0" smtClean="0"/>
              <a:t>, </a:t>
            </a:r>
            <a:r>
              <a:rPr lang="en-US" dirty="0" err="1" smtClean="0"/>
              <a:t>седиште</a:t>
            </a:r>
            <a:r>
              <a:rPr lang="en-US" dirty="0" smtClean="0"/>
              <a:t> </a:t>
            </a:r>
            <a:r>
              <a:rPr lang="en-US" dirty="0" err="1" smtClean="0"/>
              <a:t>специјалне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место</a:t>
            </a:r>
            <a:r>
              <a:rPr lang="en-US" dirty="0" smtClean="0"/>
              <a:t> у </a:t>
            </a:r>
            <a:r>
              <a:rPr lang="en-US" dirty="0" err="1" smtClean="0"/>
              <a:t>ком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налази</a:t>
            </a:r>
            <a:r>
              <a:rPr lang="en-US" dirty="0" smtClean="0"/>
              <a:t> </a:t>
            </a:r>
            <a:r>
              <a:rPr lang="en-US" dirty="0" err="1" smtClean="0"/>
              <a:t>министарство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,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уобичајено</a:t>
            </a:r>
            <a:r>
              <a:rPr lang="en-US" dirty="0" smtClean="0"/>
              <a:t> </a:t>
            </a:r>
            <a:r>
              <a:rPr lang="en-US" dirty="0" err="1" smtClean="0"/>
              <a:t>престоница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27660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4572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sz="2200" b="1" dirty="0" err="1" smtClean="0"/>
              <a:t>СЕДИШТЕ</a:t>
            </a:r>
            <a:r>
              <a:rPr lang="en-US" sz="2200" b="1" dirty="0" smtClean="0"/>
              <a:t> И </a:t>
            </a:r>
            <a:r>
              <a:rPr lang="en-US" sz="2200" b="1" dirty="0" err="1" smtClean="0"/>
              <a:t>ОБЛИЦИ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СПЕЦИЈАЛНИХ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МИСИЈА</a:t>
            </a:r>
            <a:r>
              <a:rPr lang="en-US" sz="22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 </a:t>
            </a:r>
            <a:r>
              <a:rPr lang="en-US" dirty="0" err="1" smtClean="0"/>
              <a:t>Специјална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истакне</a:t>
            </a:r>
            <a:r>
              <a:rPr lang="en-US" dirty="0" smtClean="0"/>
              <a:t> </a:t>
            </a:r>
            <a:r>
              <a:rPr lang="en-US" dirty="0" err="1" smtClean="0"/>
              <a:t>заставу</a:t>
            </a:r>
            <a:r>
              <a:rPr lang="en-US" dirty="0" smtClean="0"/>
              <a:t> и </a:t>
            </a:r>
            <a:r>
              <a:rPr lang="en-US" dirty="0" err="1" smtClean="0"/>
              <a:t>грб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именовања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просторијама</a:t>
            </a:r>
            <a:r>
              <a:rPr lang="en-US" dirty="0" smtClean="0"/>
              <a:t> и </a:t>
            </a:r>
            <a:r>
              <a:rPr lang="en-US" dirty="0" err="1" smtClean="0"/>
              <a:t>превозним</a:t>
            </a:r>
            <a:r>
              <a:rPr lang="en-US" dirty="0" smtClean="0"/>
              <a:t> </a:t>
            </a:r>
            <a:r>
              <a:rPr lang="en-US" dirty="0" err="1" smtClean="0"/>
              <a:t>средствима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користи</a:t>
            </a:r>
            <a:r>
              <a:rPr lang="en-US" dirty="0" smtClean="0"/>
              <a:t> у </a:t>
            </a:r>
            <a:r>
              <a:rPr lang="en-US" dirty="0" err="1" smtClean="0"/>
              <a:t>службене</a:t>
            </a:r>
            <a:r>
              <a:rPr lang="en-US" dirty="0" smtClean="0"/>
              <a:t> </a:t>
            </a:r>
            <a:r>
              <a:rPr lang="en-US" dirty="0" err="1" smtClean="0"/>
              <a:t>сврхе</a:t>
            </a:r>
            <a:r>
              <a:rPr lang="en-US" dirty="0" smtClean="0"/>
              <a:t>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У </a:t>
            </a:r>
            <a:r>
              <a:rPr lang="en-US" dirty="0" err="1" smtClean="0"/>
              <a:t>зависности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важности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челу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наћи</a:t>
            </a:r>
            <a:r>
              <a:rPr lang="en-US" dirty="0" smtClean="0"/>
              <a:t> </a:t>
            </a:r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, </a:t>
            </a:r>
            <a:r>
              <a:rPr lang="en-US" dirty="0" err="1" smtClean="0"/>
              <a:t>председник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, </a:t>
            </a:r>
            <a:r>
              <a:rPr lang="en-US" dirty="0" err="1" smtClean="0"/>
              <a:t>министар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неки</a:t>
            </a:r>
            <a:r>
              <a:rPr lang="en-US" dirty="0" smtClean="0"/>
              <a:t>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министар</a:t>
            </a:r>
            <a:r>
              <a:rPr lang="en-US" dirty="0" smtClean="0"/>
              <a:t>, </a:t>
            </a:r>
            <a:r>
              <a:rPr lang="en-US" dirty="0" err="1" smtClean="0"/>
              <a:t>саветник</a:t>
            </a:r>
            <a:r>
              <a:rPr lang="en-US" dirty="0" smtClean="0"/>
              <a:t> </a:t>
            </a:r>
            <a:r>
              <a:rPr lang="en-US" dirty="0" err="1" smtClean="0"/>
              <a:t>минстра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експерт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дотичне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.</a:t>
            </a:r>
          </a:p>
          <a:p>
            <a:pPr lvl="0"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200" b="1" dirty="0" err="1" smtClean="0"/>
              <a:t>ОБАВЕЗНОСТ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КОНВЕНЦИЈЕ</a:t>
            </a:r>
            <a:r>
              <a:rPr lang="en-US" sz="3200" b="1" dirty="0" smtClean="0"/>
              <a:t> О </a:t>
            </a:r>
            <a:r>
              <a:rPr lang="en-US" sz="3200" b="1" dirty="0" err="1" smtClean="0"/>
              <a:t>СПЕЦИЈАЛНИМ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МИСИЈАМА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разлику</a:t>
            </a:r>
            <a:r>
              <a:rPr lang="en-US" sz="3200" dirty="0" smtClean="0"/>
              <a:t> </a:t>
            </a:r>
            <a:r>
              <a:rPr lang="en-US" sz="3200" dirty="0" err="1" smtClean="0"/>
              <a:t>од</a:t>
            </a:r>
            <a:r>
              <a:rPr lang="en-US" sz="3200" dirty="0" smtClean="0"/>
              <a:t> </a:t>
            </a:r>
            <a:r>
              <a:rPr lang="en-US" sz="3200" dirty="0" err="1" smtClean="0"/>
              <a:t>Бечке</a:t>
            </a:r>
            <a:r>
              <a:rPr lang="en-US" sz="3200" dirty="0" smtClean="0"/>
              <a:t> </a:t>
            </a:r>
            <a:r>
              <a:rPr lang="en-US" sz="3200" dirty="0" err="1" smtClean="0"/>
              <a:t>конвенције</a:t>
            </a:r>
            <a:r>
              <a:rPr lang="en-US" sz="3200" dirty="0" smtClean="0"/>
              <a:t> о </a:t>
            </a:r>
            <a:r>
              <a:rPr lang="en-US" sz="3200" dirty="0" err="1" smtClean="0"/>
              <a:t>представљању</a:t>
            </a:r>
            <a:r>
              <a:rPr lang="en-US" sz="3200" dirty="0" smtClean="0"/>
              <a:t> </a:t>
            </a:r>
            <a:r>
              <a:rPr lang="en-US" sz="3200" dirty="0" err="1" smtClean="0"/>
              <a:t>држава</a:t>
            </a:r>
            <a:r>
              <a:rPr lang="en-US" sz="3200" dirty="0" smtClean="0"/>
              <a:t> у </a:t>
            </a:r>
            <a:r>
              <a:rPr lang="en-US" sz="3200" dirty="0" err="1" smtClean="0"/>
              <a:t>односима</a:t>
            </a:r>
            <a:r>
              <a:rPr lang="en-US" sz="3200" dirty="0" smtClean="0"/>
              <a:t> </a:t>
            </a:r>
            <a:r>
              <a:rPr lang="en-US" sz="3200" dirty="0" err="1" smtClean="0"/>
              <a:t>саса</a:t>
            </a:r>
            <a:r>
              <a:rPr lang="en-US" sz="3200" dirty="0" smtClean="0"/>
              <a:t> </a:t>
            </a:r>
            <a:r>
              <a:rPr lang="en-US" sz="3200" dirty="0" err="1" smtClean="0"/>
              <a:t>међународним</a:t>
            </a:r>
            <a:r>
              <a:rPr lang="en-US" sz="3200" dirty="0" smtClean="0"/>
              <a:t> </a:t>
            </a:r>
            <a:r>
              <a:rPr lang="en-US" sz="3200" dirty="0" err="1" smtClean="0"/>
              <a:t>организацијама</a:t>
            </a:r>
            <a:r>
              <a:rPr lang="en-US" sz="3200" dirty="0" smtClean="0"/>
              <a:t> </a:t>
            </a:r>
            <a:r>
              <a:rPr lang="en-US" sz="3200" dirty="0" err="1" smtClean="0"/>
              <a:t>где</a:t>
            </a:r>
            <a:r>
              <a:rPr lang="en-US" sz="3200" dirty="0" smtClean="0"/>
              <a:t> </a:t>
            </a:r>
            <a:r>
              <a:rPr lang="en-US" sz="3200" dirty="0" err="1" smtClean="0"/>
              <a:t>су</a:t>
            </a:r>
            <a:r>
              <a:rPr lang="en-US" sz="3200" dirty="0" smtClean="0"/>
              <a:t> </a:t>
            </a:r>
            <a:r>
              <a:rPr lang="en-US" sz="3200" dirty="0" err="1" smtClean="0"/>
              <a:t>правила</a:t>
            </a:r>
            <a:r>
              <a:rPr lang="en-US" sz="3200" dirty="0" smtClean="0"/>
              <a:t> </a:t>
            </a:r>
            <a:r>
              <a:rPr lang="en-US" sz="3200" dirty="0" err="1" smtClean="0"/>
              <a:t>обавезујућа</a:t>
            </a:r>
            <a:r>
              <a:rPr lang="en-US" sz="3200" dirty="0" smtClean="0"/>
              <a:t> и </a:t>
            </a:r>
            <a:r>
              <a:rPr lang="en-US" sz="3200" dirty="0" err="1" smtClean="0"/>
              <a:t>државе</a:t>
            </a:r>
            <a:r>
              <a:rPr lang="en-US" sz="3200" dirty="0" smtClean="0"/>
              <a:t> </a:t>
            </a:r>
            <a:r>
              <a:rPr lang="en-US" sz="3200" dirty="0" err="1" smtClean="0"/>
              <a:t>их</a:t>
            </a:r>
            <a:r>
              <a:rPr lang="en-US" sz="3200" dirty="0" smtClean="0"/>
              <a:t> </a:t>
            </a:r>
            <a:r>
              <a:rPr lang="en-US" sz="3200" dirty="0" err="1" smtClean="0"/>
              <a:t>не</a:t>
            </a:r>
            <a:r>
              <a:rPr lang="en-US" sz="3200" dirty="0" smtClean="0"/>
              <a:t> </a:t>
            </a:r>
            <a:r>
              <a:rPr lang="en-US" sz="3200" dirty="0" err="1" smtClean="0"/>
              <a:t>огу</a:t>
            </a:r>
            <a:r>
              <a:rPr lang="en-US" sz="3200" dirty="0" smtClean="0"/>
              <a:t> </a:t>
            </a:r>
            <a:r>
              <a:rPr lang="en-US" sz="3200" dirty="0" err="1" smtClean="0"/>
              <a:t>мењати</a:t>
            </a:r>
            <a:r>
              <a:rPr lang="en-US" sz="3200" dirty="0" smtClean="0"/>
              <a:t> </a:t>
            </a:r>
            <a:r>
              <a:rPr lang="en-US" sz="3200" dirty="0" err="1" smtClean="0"/>
              <a:t>Конвенција</a:t>
            </a:r>
            <a:r>
              <a:rPr lang="en-US" sz="3200" dirty="0" smtClean="0"/>
              <a:t> о </a:t>
            </a:r>
            <a:r>
              <a:rPr lang="en-US" sz="3200" dirty="0" err="1" smtClean="0"/>
              <a:t>специјалним</a:t>
            </a:r>
            <a:r>
              <a:rPr lang="en-US" sz="3200" dirty="0" smtClean="0"/>
              <a:t> </a:t>
            </a:r>
            <a:r>
              <a:rPr lang="en-US" sz="3200" dirty="0" err="1" smtClean="0"/>
              <a:t>мисијама</a:t>
            </a:r>
            <a:r>
              <a:rPr lang="en-US" sz="3200" dirty="0" smtClean="0"/>
              <a:t> </a:t>
            </a:r>
            <a:r>
              <a:rPr lang="en-US" sz="3200" dirty="0" err="1" smtClean="0"/>
              <a:t>не</a:t>
            </a:r>
            <a:r>
              <a:rPr lang="en-US" sz="3200" dirty="0" smtClean="0"/>
              <a:t> </a:t>
            </a:r>
            <a:r>
              <a:rPr lang="en-US" sz="3200" dirty="0" err="1" smtClean="0"/>
              <a:t>садржи</a:t>
            </a:r>
            <a:r>
              <a:rPr lang="en-US" sz="3200" dirty="0" smtClean="0"/>
              <a:t> </a:t>
            </a:r>
            <a:r>
              <a:rPr lang="en-US" sz="3200" dirty="0" err="1" smtClean="0"/>
              <a:t>све</a:t>
            </a:r>
            <a:r>
              <a:rPr lang="en-US" sz="3200" dirty="0" smtClean="0"/>
              <a:t> </a:t>
            </a:r>
            <a:r>
              <a:rPr lang="en-US" sz="3200" dirty="0" err="1" smtClean="0"/>
              <a:t>одредбе</a:t>
            </a:r>
            <a:r>
              <a:rPr lang="en-US" sz="3200" dirty="0" smtClean="0"/>
              <a:t> </a:t>
            </a:r>
            <a:r>
              <a:rPr lang="en-US" sz="3200" dirty="0" err="1" smtClean="0"/>
              <a:t>онгентног</a:t>
            </a:r>
            <a:r>
              <a:rPr lang="en-US" sz="3200" dirty="0" smtClean="0"/>
              <a:t> </a:t>
            </a:r>
            <a:r>
              <a:rPr lang="en-US" sz="3200" dirty="0" err="1" smtClean="0"/>
              <a:t>карактера</a:t>
            </a:r>
            <a:r>
              <a:rPr lang="en-US" sz="3200" dirty="0" smtClean="0"/>
              <a:t>.</a:t>
            </a:r>
            <a:endParaRPr lang="en-US" sz="3200" smtClean="0"/>
          </a:p>
          <a:p>
            <a:pPr lvl="0" algn="just"/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ОБАВЕЗНОСТ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КОНВЕНЦИЈЕ</a:t>
            </a:r>
            <a:r>
              <a:rPr lang="en-US" sz="2800" b="1" dirty="0" smtClean="0"/>
              <a:t> О </a:t>
            </a:r>
            <a:r>
              <a:rPr lang="en-US" sz="2800" b="1" dirty="0" err="1" smtClean="0"/>
              <a:t>СПЕЦИЈАЛНИМ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МИСИЈАМА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sz="2800" dirty="0" err="1" smtClean="0"/>
              <a:t>Та</a:t>
            </a:r>
            <a:r>
              <a:rPr lang="en-US" sz="2800" dirty="0" smtClean="0"/>
              <a:t> </a:t>
            </a:r>
            <a:r>
              <a:rPr lang="en-US" sz="2800" dirty="0" err="1" smtClean="0"/>
              <a:t>могућност</a:t>
            </a:r>
            <a:r>
              <a:rPr lang="en-US" sz="2800" dirty="0" smtClean="0"/>
              <a:t> </a:t>
            </a:r>
            <a:r>
              <a:rPr lang="en-US" sz="2800" dirty="0" err="1" smtClean="0"/>
              <a:t>дата</a:t>
            </a:r>
            <a:r>
              <a:rPr lang="en-US" sz="2800" dirty="0" smtClean="0"/>
              <a:t> </a:t>
            </a:r>
            <a:r>
              <a:rPr lang="en-US" sz="2800" dirty="0" err="1" smtClean="0"/>
              <a:t>им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искључењем</a:t>
            </a:r>
            <a:r>
              <a:rPr lang="en-US" sz="2800" dirty="0" smtClean="0"/>
              <a:t> </a:t>
            </a:r>
            <a:r>
              <a:rPr lang="en-US" sz="2800" dirty="0" err="1" smtClean="0"/>
              <a:t>дискриминације</a:t>
            </a:r>
            <a:r>
              <a:rPr lang="en-US" sz="2800" dirty="0" smtClean="0"/>
              <a:t> у </a:t>
            </a:r>
            <a:r>
              <a:rPr lang="en-US" sz="2800" dirty="0" err="1" smtClean="0"/>
              <a:t>два</a:t>
            </a:r>
            <a:r>
              <a:rPr lang="en-US" sz="2800" dirty="0" smtClean="0"/>
              <a:t> </a:t>
            </a:r>
            <a:r>
              <a:rPr lang="en-US" sz="2800" dirty="0" err="1" smtClean="0"/>
              <a:t>случаја</a:t>
            </a:r>
            <a:r>
              <a:rPr lang="en-US" sz="2800" dirty="0" smtClean="0"/>
              <a:t>:</a:t>
            </a:r>
          </a:p>
          <a:p>
            <a:pPr lvl="0" algn="just"/>
            <a:r>
              <a:rPr lang="en-US" sz="2800" dirty="0" err="1" smtClean="0"/>
              <a:t>1.чињеница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пријема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примењује</a:t>
            </a:r>
            <a:r>
              <a:rPr lang="en-US" sz="2800" dirty="0" smtClean="0"/>
              <a:t> </a:t>
            </a:r>
            <a:r>
              <a:rPr lang="en-US" sz="2800" dirty="0" err="1" smtClean="0"/>
              <a:t>рестриктивно</a:t>
            </a:r>
            <a:r>
              <a:rPr lang="en-US" sz="2800" dirty="0" smtClean="0"/>
              <a:t> </a:t>
            </a:r>
            <a:r>
              <a:rPr lang="en-US" sz="2800" dirty="0" err="1" smtClean="0"/>
              <a:t>неку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одредаба</a:t>
            </a:r>
            <a:r>
              <a:rPr lang="en-US" sz="2800" dirty="0" smtClean="0"/>
              <a:t> </a:t>
            </a:r>
            <a:r>
              <a:rPr lang="en-US" sz="2800" dirty="0" err="1" smtClean="0"/>
              <a:t>ове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зато</a:t>
            </a:r>
            <a:r>
              <a:rPr lang="en-US" sz="2800" dirty="0" smtClean="0"/>
              <a:t> </a:t>
            </a:r>
            <a:r>
              <a:rPr lang="en-US" sz="2800" dirty="0" err="1" smtClean="0"/>
              <a:t>што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она</a:t>
            </a:r>
            <a:r>
              <a:rPr lang="en-US" sz="2800" dirty="0" smtClean="0"/>
              <a:t> </a:t>
            </a:r>
            <a:r>
              <a:rPr lang="en-US" sz="2800" dirty="0" err="1" smtClean="0"/>
              <a:t>тако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примењена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њену</a:t>
            </a:r>
            <a:r>
              <a:rPr lang="en-US" sz="2800" dirty="0" smtClean="0"/>
              <a:t> </a:t>
            </a:r>
            <a:r>
              <a:rPr lang="en-US" sz="2800" dirty="0" err="1" smtClean="0"/>
              <a:t>специјалну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мисију</a:t>
            </a:r>
            <a:r>
              <a:rPr lang="en-US" sz="2800" dirty="0" smtClean="0"/>
              <a:t> у </a:t>
            </a:r>
            <a:r>
              <a:rPr lang="en-US" sz="2800" dirty="0" err="1" smtClean="0"/>
              <a:t>држави</a:t>
            </a:r>
            <a:r>
              <a:rPr lang="en-US" sz="2800" dirty="0" smtClean="0"/>
              <a:t> </a:t>
            </a:r>
            <a:r>
              <a:rPr lang="en-US" sz="2800" dirty="0" err="1" smtClean="0"/>
              <a:t>одашиљања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smtClean="0"/>
              <a:t>2. </a:t>
            </a:r>
            <a:r>
              <a:rPr lang="en-US" sz="2800" dirty="0" err="1" smtClean="0"/>
              <a:t>чињеница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</a:t>
            </a:r>
            <a:r>
              <a:rPr lang="en-US" sz="2800" dirty="0" err="1" smtClean="0"/>
              <a:t>међусобно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промене,путем</a:t>
            </a:r>
            <a:r>
              <a:rPr lang="en-US" sz="2800" dirty="0" smtClean="0"/>
              <a:t> </a:t>
            </a:r>
            <a:r>
              <a:rPr lang="en-US" sz="2800" dirty="0" err="1" smtClean="0"/>
              <a:t>обичаја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споразума</a:t>
            </a:r>
            <a:r>
              <a:rPr lang="en-US" sz="2800" dirty="0" smtClean="0"/>
              <a:t> </a:t>
            </a:r>
            <a:r>
              <a:rPr lang="en-US" sz="2800" dirty="0" err="1" smtClean="0"/>
              <a:t>домашај</a:t>
            </a:r>
            <a:r>
              <a:rPr lang="en-US" sz="2800" dirty="0" smtClean="0"/>
              <a:t> </a:t>
            </a:r>
            <a:r>
              <a:rPr lang="en-US" sz="2800" dirty="0" err="1" smtClean="0"/>
              <a:t>олакшица</a:t>
            </a:r>
            <a:r>
              <a:rPr lang="en-US" sz="2800" dirty="0" smtClean="0"/>
              <a:t> ,</a:t>
            </a:r>
            <a:r>
              <a:rPr lang="en-US" sz="2800" dirty="0" err="1" smtClean="0"/>
              <a:t>привилегија</a:t>
            </a:r>
            <a:r>
              <a:rPr lang="en-US" sz="2800" dirty="0" smtClean="0"/>
              <a:t> и </a:t>
            </a:r>
            <a:r>
              <a:rPr lang="en-US" sz="2800" dirty="0" err="1" smtClean="0"/>
              <a:t>имунитета</a:t>
            </a:r>
            <a:r>
              <a:rPr lang="en-US" sz="2800" dirty="0" smtClean="0"/>
              <a:t>.</a:t>
            </a:r>
            <a:r>
              <a:rPr lang="sr-Cyrl-RS" sz="2800" dirty="0" smtClean="0"/>
              <a:t>З</a:t>
            </a:r>
            <a:r>
              <a:rPr lang="en-US" sz="2800" dirty="0" smtClean="0"/>
              <a:t>а </a:t>
            </a:r>
            <a:r>
              <a:rPr lang="en-US" sz="2800" dirty="0" err="1" smtClean="0"/>
              <a:t>своје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специјалне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иако</a:t>
            </a:r>
            <a:r>
              <a:rPr lang="en-US" sz="2800" dirty="0" smtClean="0"/>
              <a:t> </a:t>
            </a:r>
            <a:r>
              <a:rPr lang="en-US" sz="2800" dirty="0" err="1" smtClean="0"/>
              <a:t>таква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промена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била</a:t>
            </a:r>
            <a:r>
              <a:rPr lang="en-US" sz="2800" dirty="0" smtClean="0"/>
              <a:t> </a:t>
            </a:r>
            <a:r>
              <a:rPr lang="en-US" sz="2800" dirty="0" err="1" smtClean="0"/>
              <a:t>договорена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другим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државама</a:t>
            </a:r>
            <a:r>
              <a:rPr lang="en-US" sz="2800" dirty="0" smtClean="0"/>
              <a:t> ,</a:t>
            </a:r>
            <a:r>
              <a:rPr lang="en-US" sz="2800" dirty="0" err="1" smtClean="0"/>
              <a:t>под</a:t>
            </a:r>
            <a:r>
              <a:rPr lang="en-US" sz="2800" dirty="0" smtClean="0"/>
              <a:t> </a:t>
            </a:r>
            <a:r>
              <a:rPr lang="en-US" sz="2800" dirty="0" err="1" smtClean="0"/>
              <a:t>условом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она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спојива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предметом</a:t>
            </a:r>
            <a:r>
              <a:rPr lang="en-US" sz="2800" dirty="0" smtClean="0"/>
              <a:t> и </a:t>
            </a:r>
            <a:r>
              <a:rPr lang="en-US" sz="2800" dirty="0" err="1" smtClean="0"/>
              <a:t>циљем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ид</a:t>
            </a:r>
            <a:r>
              <a:rPr lang="en-US" sz="2800" dirty="0" smtClean="0"/>
              <a:t> а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наноси</a:t>
            </a:r>
            <a:r>
              <a:rPr lang="en-US" sz="2800" dirty="0" smtClean="0"/>
              <a:t> </a:t>
            </a:r>
            <a:r>
              <a:rPr lang="en-US" sz="2800" dirty="0" err="1" smtClean="0"/>
              <a:t>штету</a:t>
            </a:r>
            <a:r>
              <a:rPr lang="en-US" sz="2800" dirty="0" smtClean="0"/>
              <a:t> </a:t>
            </a:r>
            <a:r>
              <a:rPr lang="en-US" sz="2800" dirty="0" err="1" smtClean="0"/>
              <a:t>уживању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права</a:t>
            </a:r>
            <a:r>
              <a:rPr lang="en-US" sz="2800" dirty="0" smtClean="0"/>
              <a:t> </a:t>
            </a:r>
            <a:r>
              <a:rPr lang="en-US" sz="2800" dirty="0" err="1" smtClean="0"/>
              <a:t>ни</a:t>
            </a:r>
            <a:r>
              <a:rPr lang="en-US" sz="2800" dirty="0" smtClean="0"/>
              <a:t> </a:t>
            </a:r>
            <a:r>
              <a:rPr lang="en-US" sz="2800" dirty="0" err="1" smtClean="0"/>
              <a:t>извршавању</a:t>
            </a:r>
            <a:r>
              <a:rPr lang="en-US" sz="2800" dirty="0" smtClean="0"/>
              <a:t> </a:t>
            </a:r>
            <a:r>
              <a:rPr lang="en-US" sz="2800" dirty="0" err="1" smtClean="0"/>
              <a:t>обавеза</a:t>
            </a:r>
            <a:r>
              <a:rPr lang="en-US" sz="2800" dirty="0" smtClean="0"/>
              <a:t> </a:t>
            </a:r>
            <a:r>
              <a:rPr lang="en-US" sz="2800" dirty="0" err="1" smtClean="0"/>
              <a:t>трећих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767</Words>
  <Application>Microsoft Office PowerPoint</Application>
  <PresentationFormat>On-screen Show (4:3)</PresentationFormat>
  <Paragraphs>52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Дипломатско и конзуларно право 9</vt:lpstr>
      <vt:lpstr>СПЕЦИЈАЛНЕ МИСИЈЕ </vt:lpstr>
      <vt:lpstr>СПЕЦИЈАЛНЕ МИСИЈЕ </vt:lpstr>
      <vt:lpstr>СПЕЦИЈАЛНЕ МИСИЈЕ </vt:lpstr>
      <vt:lpstr>  СПЕЦИЈАЛНЕ МИСИЈЕ  </vt:lpstr>
      <vt:lpstr>СЕДИШТЕ И ОБЛИЦИ СПЕЦИЈАЛНИХ МИСИЈА </vt:lpstr>
      <vt:lpstr>СЕДИШТЕ И ОБЛИЦИ СПЕЦИЈАЛНИХ МИСИЈА  </vt:lpstr>
      <vt:lpstr>ОБАВЕЗНОСТ КОНВЕНЦИЈЕ О СПЕЦИЈАЛНИМ МИСИЈАМА </vt:lpstr>
      <vt:lpstr>ОБАВЕЗНОСТ КОНВЕНЦИЈЕ О СПЕЦИЈАЛНИМ МИСИЈАМА</vt:lpstr>
      <vt:lpstr>ОЛАКШИЦЕ, ПРИВИЛЕГИЈЕ И ИМУНИТЕТИ СПЕЦИЈАЛНЕ МИСИЈЕ И ЊЕНИХ ЧЛАНОВА </vt:lpstr>
      <vt:lpstr>ОЛАКШИЦЕ, ПРИВИЛЕГИЈЕ И ИМУНИТЕТИ СПЕЦИЈАЛНЕ МИСИЈЕ И ЊЕНИХ ЧЛАНОВА</vt:lpstr>
      <vt:lpstr>    МУЛТИЛАТЕРАЛНА ДИПЛОМАТИЈА</vt:lpstr>
      <vt:lpstr>МУЛТИЛАТЕРАЛНА ДИПЛОМАТИЈА</vt:lpstr>
      <vt:lpstr>     ПИТАЊА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Дипломатско и конзуларно право</dc:title>
  <dc:creator>Zoran</dc:creator>
  <cp:lastModifiedBy>Zoran</cp:lastModifiedBy>
  <cp:revision>205</cp:revision>
  <dcterms:created xsi:type="dcterms:W3CDTF">2020-11-01T12:26:16Z</dcterms:created>
  <dcterms:modified xsi:type="dcterms:W3CDTF">2020-12-23T19:10:45Z</dcterms:modified>
</cp:coreProperties>
</file>