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9" r:id="rId3"/>
    <p:sldId id="267" r:id="rId4"/>
    <p:sldId id="266" r:id="rId5"/>
    <p:sldId id="257" r:id="rId6"/>
    <p:sldId id="258" r:id="rId7"/>
    <p:sldId id="265" r:id="rId8"/>
    <p:sldId id="259" r:id="rId9"/>
    <p:sldId id="260" r:id="rId10"/>
    <p:sldId id="261" r:id="rId11"/>
    <p:sldId id="270" r:id="rId12"/>
    <p:sldId id="262" r:id="rId13"/>
    <p:sldId id="263" r:id="rId14"/>
    <p:sldId id="264" r:id="rId15"/>
    <p:sldId id="268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219F0-A4E0-49A8-9CFC-355874A21D9D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D28E2-F59B-4917-9710-198A46703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D28E2-F59B-4917-9710-198A46703FB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95CA14-34AD-44E8-A782-1B8D93D9F227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Дипломатско и конзуларно право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Проф. др Зоран Јеротијевић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dirty="0" err="1" smtClean="0"/>
              <a:t>Држава</a:t>
            </a:r>
            <a:r>
              <a:rPr lang="en-US" dirty="0" smtClean="0"/>
              <a:t> </a:t>
            </a:r>
            <a:r>
              <a:rPr lang="en-US" dirty="0" err="1" smtClean="0"/>
              <a:t>пријема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у </a:t>
            </a:r>
            <a:r>
              <a:rPr lang="en-US" dirty="0" err="1" smtClean="0"/>
              <a:t>обавези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предузме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мере</a:t>
            </a:r>
            <a:r>
              <a:rPr lang="en-US" dirty="0" smtClean="0"/>
              <a:t> у </a:t>
            </a:r>
            <a:r>
              <a:rPr lang="en-US" dirty="0" err="1" smtClean="0"/>
              <a:t>циљу</a:t>
            </a:r>
            <a:r>
              <a:rPr lang="en-US" dirty="0" smtClean="0"/>
              <a:t> </a:t>
            </a:r>
            <a:r>
              <a:rPr lang="en-US" dirty="0" err="1" smtClean="0"/>
              <a:t>спречавања</a:t>
            </a:r>
            <a:r>
              <a:rPr lang="en-US" dirty="0" smtClean="0"/>
              <a:t> </a:t>
            </a:r>
            <a:r>
              <a:rPr lang="en-US" dirty="0" err="1" smtClean="0"/>
              <a:t>насилног</a:t>
            </a:r>
            <a:r>
              <a:rPr lang="en-US" dirty="0" smtClean="0"/>
              <a:t> </a:t>
            </a:r>
            <a:r>
              <a:rPr lang="en-US" dirty="0" err="1" smtClean="0"/>
              <a:t>уласка</a:t>
            </a:r>
            <a:r>
              <a:rPr lang="en-US" dirty="0" smtClean="0"/>
              <a:t> </a:t>
            </a:r>
            <a:r>
              <a:rPr lang="en-US" dirty="0" smtClean="0"/>
              <a:t>у </a:t>
            </a:r>
            <a:r>
              <a:rPr lang="en-US" dirty="0" err="1" smtClean="0"/>
              <a:t>просторије</a:t>
            </a:r>
            <a:r>
              <a:rPr lang="en-US" dirty="0" smtClean="0"/>
              <a:t> </a:t>
            </a:r>
            <a:r>
              <a:rPr lang="en-US" dirty="0" err="1" smtClean="0"/>
              <a:t>мисије,њено</a:t>
            </a:r>
            <a:r>
              <a:rPr lang="en-US" dirty="0" smtClean="0"/>
              <a:t> </a:t>
            </a:r>
            <a:r>
              <a:rPr lang="en-US" dirty="0" err="1" smtClean="0"/>
              <a:t>оштећење</a:t>
            </a:r>
            <a:r>
              <a:rPr lang="en-US" dirty="0" smtClean="0"/>
              <a:t> и </a:t>
            </a:r>
            <a:r>
              <a:rPr lang="en-US" dirty="0" err="1" smtClean="0"/>
              <a:t>нарушавање</a:t>
            </a:r>
            <a:r>
              <a:rPr lang="en-US" dirty="0" smtClean="0"/>
              <a:t> </a:t>
            </a:r>
            <a:r>
              <a:rPr lang="en-US" dirty="0" err="1" smtClean="0"/>
              <a:t>њеног</a:t>
            </a:r>
            <a:r>
              <a:rPr lang="en-US" dirty="0" smtClean="0"/>
              <a:t> </a:t>
            </a:r>
            <a:r>
              <a:rPr lang="en-US" dirty="0" err="1" smtClean="0"/>
              <a:t>мира</a:t>
            </a:r>
            <a:r>
              <a:rPr lang="en-US" dirty="0" smtClean="0"/>
              <a:t> и </a:t>
            </a:r>
            <a:r>
              <a:rPr lang="en-US" dirty="0" err="1" smtClean="0"/>
              <a:t>достојанства</a:t>
            </a:r>
            <a:endParaRPr lang="en-US" dirty="0" smtClean="0"/>
          </a:p>
          <a:p>
            <a:pPr lvl="0" algn="just"/>
            <a:r>
              <a:rPr lang="en-US" dirty="0" err="1" smtClean="0"/>
              <a:t>Просторије</a:t>
            </a:r>
            <a:r>
              <a:rPr lang="en-US" dirty="0" smtClean="0"/>
              <a:t>, </a:t>
            </a:r>
            <a:r>
              <a:rPr lang="en-US" dirty="0" err="1" smtClean="0"/>
              <a:t>инвентар,и</a:t>
            </a:r>
            <a:r>
              <a:rPr lang="en-US" dirty="0" smtClean="0"/>
              <a:t> </a:t>
            </a:r>
            <a:r>
              <a:rPr lang="en-US" dirty="0" err="1" smtClean="0"/>
              <a:t>превозна</a:t>
            </a:r>
            <a:r>
              <a:rPr lang="en-US" dirty="0" smtClean="0"/>
              <a:t> </a:t>
            </a:r>
            <a:r>
              <a:rPr lang="en-US" dirty="0" err="1" smtClean="0"/>
              <a:t>средства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могу</a:t>
            </a:r>
            <a:r>
              <a:rPr lang="en-US" dirty="0" smtClean="0"/>
              <a:t> </a:t>
            </a:r>
            <a:r>
              <a:rPr lang="en-US" dirty="0" err="1" smtClean="0"/>
              <a:t>бити</a:t>
            </a:r>
            <a:r>
              <a:rPr lang="en-US" dirty="0" smtClean="0"/>
              <a:t> </a:t>
            </a:r>
            <a:r>
              <a:rPr lang="en-US" dirty="0" err="1" smtClean="0"/>
              <a:t>предмет</a:t>
            </a:r>
            <a:r>
              <a:rPr lang="en-US" dirty="0" smtClean="0"/>
              <a:t> </a:t>
            </a:r>
            <a:r>
              <a:rPr lang="en-US" dirty="0" err="1" smtClean="0"/>
              <a:t>никаквог</a:t>
            </a:r>
            <a:r>
              <a:rPr lang="en-US" dirty="0" smtClean="0"/>
              <a:t> </a:t>
            </a:r>
            <a:r>
              <a:rPr lang="en-US" dirty="0" err="1" smtClean="0"/>
              <a:t>претреса,заплене</a:t>
            </a:r>
            <a:r>
              <a:rPr lang="en-US" dirty="0" smtClean="0"/>
              <a:t> ,</a:t>
            </a:r>
            <a:r>
              <a:rPr lang="en-US" dirty="0" err="1" smtClean="0"/>
              <a:t>реквизиције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мера</a:t>
            </a:r>
            <a:r>
              <a:rPr lang="en-US" dirty="0" smtClean="0"/>
              <a:t> </a:t>
            </a:r>
            <a:r>
              <a:rPr lang="en-US" dirty="0" err="1" smtClean="0"/>
              <a:t>извршења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Истицање</a:t>
            </a:r>
            <a:r>
              <a:rPr lang="en-US" dirty="0" smtClean="0"/>
              <a:t> </a:t>
            </a:r>
            <a:r>
              <a:rPr lang="en-US" dirty="0" err="1" smtClean="0"/>
              <a:t>заставе</a:t>
            </a:r>
            <a:r>
              <a:rPr lang="en-US" dirty="0" smtClean="0"/>
              <a:t> и </a:t>
            </a:r>
            <a:r>
              <a:rPr lang="en-US" dirty="0" err="1" smtClean="0"/>
              <a:t>грба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згради</a:t>
            </a:r>
            <a:r>
              <a:rPr lang="en-US" dirty="0" smtClean="0"/>
              <a:t> и </a:t>
            </a:r>
            <a:r>
              <a:rPr lang="en-US" dirty="0" err="1" smtClean="0"/>
              <a:t>возилима</a:t>
            </a:r>
            <a:r>
              <a:rPr lang="en-US" dirty="0" smtClean="0"/>
              <a:t> </a:t>
            </a:r>
            <a:r>
              <a:rPr lang="en-US" dirty="0" err="1" smtClean="0"/>
              <a:t>неотуђиво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право</a:t>
            </a:r>
            <a:r>
              <a:rPr lang="en-US" dirty="0" smtClean="0"/>
              <a:t> </a:t>
            </a:r>
            <a:r>
              <a:rPr lang="en-US" dirty="0" err="1" smtClean="0"/>
              <a:t>шефова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endParaRPr lang="en-US" dirty="0" smtClean="0"/>
          </a:p>
          <a:p>
            <a:pPr lvl="0" algn="just"/>
            <a:r>
              <a:rPr lang="en-US" dirty="0" err="1" smtClean="0"/>
              <a:t>Неповредивост</a:t>
            </a:r>
            <a:r>
              <a:rPr lang="en-US" dirty="0" smtClean="0"/>
              <a:t> </a:t>
            </a:r>
            <a:r>
              <a:rPr lang="en-US" dirty="0" err="1" smtClean="0"/>
              <a:t>докумената</a:t>
            </a:r>
            <a:r>
              <a:rPr lang="en-US" dirty="0" smtClean="0"/>
              <a:t> и </a:t>
            </a:r>
            <a:r>
              <a:rPr lang="en-US" dirty="0" err="1" smtClean="0"/>
              <a:t>списиса</a:t>
            </a:r>
            <a:r>
              <a:rPr lang="en-US" dirty="0" smtClean="0"/>
              <a:t> </a:t>
            </a:r>
            <a:r>
              <a:rPr lang="en-US" dirty="0" err="1" smtClean="0"/>
              <a:t>мисија</a:t>
            </a:r>
            <a:r>
              <a:rPr lang="en-US" dirty="0" smtClean="0"/>
              <a:t> </a:t>
            </a:r>
            <a:r>
              <a:rPr lang="en-US" dirty="0" err="1" smtClean="0"/>
              <a:t>такође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регулисана</a:t>
            </a:r>
            <a:r>
              <a:rPr lang="en-US" dirty="0" smtClean="0"/>
              <a:t> </a:t>
            </a:r>
            <a:r>
              <a:rPr lang="en-US" dirty="0" err="1" smtClean="0"/>
              <a:t>међународним</a:t>
            </a:r>
            <a:r>
              <a:rPr lang="en-US" dirty="0" smtClean="0"/>
              <a:t> </a:t>
            </a:r>
            <a:r>
              <a:rPr lang="en-US" dirty="0" err="1" smtClean="0"/>
              <a:t>правом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b="1" dirty="0" err="1" smtClean="0"/>
              <a:t>ПРИВИЛЕГИЈЕ</a:t>
            </a:r>
            <a:r>
              <a:rPr lang="en-US" b="1" dirty="0" smtClean="0"/>
              <a:t> И </a:t>
            </a:r>
            <a:r>
              <a:rPr lang="en-US" b="1" dirty="0" err="1" smtClean="0"/>
              <a:t>ИМУНИТЕТИ</a:t>
            </a:r>
            <a:r>
              <a:rPr lang="en-US" b="1" dirty="0" smtClean="0"/>
              <a:t> </a:t>
            </a:r>
            <a:r>
              <a:rPr lang="en-US" b="1" dirty="0" err="1" smtClean="0"/>
              <a:t>ДИПЛОМАТСКИХ</a:t>
            </a:r>
            <a:r>
              <a:rPr lang="en-US" b="1" dirty="0" smtClean="0"/>
              <a:t> </a:t>
            </a:r>
            <a:r>
              <a:rPr lang="en-US" b="1" dirty="0" err="1" smtClean="0"/>
              <a:t>МИСИЈА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b="1" dirty="0" err="1" smtClean="0"/>
              <a:t>ДИПЛОМАТСКА</a:t>
            </a:r>
            <a:r>
              <a:rPr lang="en-US" b="1" dirty="0" smtClean="0"/>
              <a:t> </a:t>
            </a:r>
            <a:r>
              <a:rPr lang="en-US" b="1" dirty="0" err="1" smtClean="0"/>
              <a:t>ВАЛИЗА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dirty="0" err="1" smtClean="0"/>
              <a:t>Дипломатска</a:t>
            </a:r>
            <a:r>
              <a:rPr lang="en-US" dirty="0" smtClean="0"/>
              <a:t> </a:t>
            </a:r>
            <a:r>
              <a:rPr lang="en-US" dirty="0" err="1" smtClean="0"/>
              <a:t>вализа</a:t>
            </a:r>
            <a:r>
              <a:rPr lang="en-US" dirty="0" smtClean="0"/>
              <a:t>  </a:t>
            </a:r>
            <a:r>
              <a:rPr lang="en-US" dirty="0" err="1" smtClean="0"/>
              <a:t>представља</a:t>
            </a:r>
            <a:r>
              <a:rPr lang="en-US" dirty="0" smtClean="0"/>
              <a:t> </a:t>
            </a:r>
            <a:r>
              <a:rPr lang="en-US" dirty="0" err="1" smtClean="0"/>
              <a:t>ташну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пакет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печатом</a:t>
            </a:r>
            <a:r>
              <a:rPr lang="en-US" dirty="0" smtClean="0"/>
              <a:t> </a:t>
            </a:r>
            <a:r>
              <a:rPr lang="en-US" dirty="0" err="1" smtClean="0"/>
              <a:t>министарства</a:t>
            </a:r>
            <a:r>
              <a:rPr lang="en-US" dirty="0" smtClean="0"/>
              <a:t> </a:t>
            </a:r>
            <a:r>
              <a:rPr lang="en-US" dirty="0" err="1" smtClean="0"/>
              <a:t>иностраних</a:t>
            </a:r>
            <a:r>
              <a:rPr lang="en-US" dirty="0" smtClean="0"/>
              <a:t> </a:t>
            </a:r>
            <a:r>
              <a:rPr lang="en-US" dirty="0" err="1" smtClean="0"/>
              <a:t>послова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Дипломатска</a:t>
            </a:r>
            <a:r>
              <a:rPr lang="en-US" dirty="0" smtClean="0"/>
              <a:t> </a:t>
            </a:r>
            <a:r>
              <a:rPr lang="en-US" dirty="0" err="1" smtClean="0"/>
              <a:t>вализа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сме</a:t>
            </a:r>
            <a:r>
              <a:rPr lang="en-US" dirty="0" smtClean="0"/>
              <a:t> </a:t>
            </a:r>
            <a:r>
              <a:rPr lang="en-US" dirty="0" err="1" smtClean="0"/>
              <a:t>бити</a:t>
            </a:r>
            <a:r>
              <a:rPr lang="en-US" dirty="0" smtClean="0"/>
              <a:t> </a:t>
            </a:r>
            <a:r>
              <a:rPr lang="en-US" dirty="0" err="1" smtClean="0"/>
              <a:t>отварана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задржана</a:t>
            </a:r>
            <a:r>
              <a:rPr lang="en-US" dirty="0" smtClean="0"/>
              <a:t> </a:t>
            </a:r>
            <a:r>
              <a:rPr lang="en-US" dirty="0" err="1" smtClean="0"/>
              <a:t>под</a:t>
            </a:r>
            <a:r>
              <a:rPr lang="en-US" dirty="0" smtClean="0"/>
              <a:t> </a:t>
            </a:r>
            <a:r>
              <a:rPr lang="en-US" dirty="0" err="1" smtClean="0"/>
              <a:t>условом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пакети</a:t>
            </a:r>
            <a:r>
              <a:rPr lang="en-US" dirty="0" smtClean="0"/>
              <a:t> </a:t>
            </a:r>
            <a:r>
              <a:rPr lang="en-US" dirty="0" err="1" smtClean="0"/>
              <a:t>дипломатске</a:t>
            </a:r>
            <a:r>
              <a:rPr lang="en-US" dirty="0" smtClean="0"/>
              <a:t> </a:t>
            </a:r>
            <a:r>
              <a:rPr lang="en-US" dirty="0" err="1" smtClean="0"/>
              <a:t>валисе</a:t>
            </a:r>
            <a:r>
              <a:rPr lang="en-US" dirty="0" smtClean="0"/>
              <a:t> </a:t>
            </a:r>
            <a:r>
              <a:rPr lang="en-US" dirty="0" err="1" smtClean="0"/>
              <a:t>носе</a:t>
            </a:r>
            <a:r>
              <a:rPr lang="en-US" dirty="0" smtClean="0"/>
              <a:t> </a:t>
            </a:r>
            <a:r>
              <a:rPr lang="en-US" dirty="0" err="1" smtClean="0"/>
              <a:t>видне</a:t>
            </a:r>
            <a:r>
              <a:rPr lang="en-US" dirty="0" smtClean="0"/>
              <a:t> </a:t>
            </a:r>
            <a:r>
              <a:rPr lang="en-US" dirty="0" err="1" smtClean="0"/>
              <a:t>ознаке</a:t>
            </a:r>
            <a:r>
              <a:rPr lang="en-US" dirty="0" smtClean="0"/>
              <a:t> </a:t>
            </a:r>
            <a:r>
              <a:rPr lang="en-US" dirty="0" err="1" smtClean="0"/>
              <a:t>своје</a:t>
            </a:r>
            <a:r>
              <a:rPr lang="en-US" dirty="0" smtClean="0"/>
              <a:t> </a:t>
            </a:r>
            <a:r>
              <a:rPr lang="en-US" dirty="0" err="1" smtClean="0"/>
              <a:t>природе</a:t>
            </a:r>
            <a:r>
              <a:rPr lang="en-US" dirty="0" smtClean="0"/>
              <a:t> и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садрже</a:t>
            </a:r>
            <a:r>
              <a:rPr lang="en-US" dirty="0" smtClean="0"/>
              <a:t> </a:t>
            </a:r>
            <a:r>
              <a:rPr lang="en-US" dirty="0" err="1" smtClean="0"/>
              <a:t>само</a:t>
            </a:r>
            <a:r>
              <a:rPr lang="en-US" dirty="0" smtClean="0"/>
              <a:t> </a:t>
            </a:r>
            <a:r>
              <a:rPr lang="en-US" dirty="0" err="1" smtClean="0"/>
              <a:t>дипломатске</a:t>
            </a:r>
            <a:r>
              <a:rPr lang="en-US" dirty="0" smtClean="0"/>
              <a:t> </a:t>
            </a:r>
            <a:r>
              <a:rPr lang="en-US" dirty="0" err="1" smtClean="0"/>
              <a:t>документе</a:t>
            </a:r>
            <a:r>
              <a:rPr lang="en-US" dirty="0" smtClean="0"/>
              <a:t> </a:t>
            </a:r>
            <a:r>
              <a:rPr lang="en-US" dirty="0" err="1" smtClean="0"/>
              <a:t>иле</a:t>
            </a:r>
            <a:r>
              <a:rPr lang="en-US" dirty="0" smtClean="0"/>
              <a:t> </a:t>
            </a:r>
            <a:r>
              <a:rPr lang="en-US" dirty="0" err="1" smtClean="0"/>
              <a:t>предмете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службену</a:t>
            </a:r>
            <a:r>
              <a:rPr lang="en-US" dirty="0" smtClean="0"/>
              <a:t> </a:t>
            </a:r>
            <a:r>
              <a:rPr lang="en-US" dirty="0" err="1" smtClean="0"/>
              <a:t>употребу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Најповерљивији</a:t>
            </a:r>
            <a:r>
              <a:rPr lang="en-US" dirty="0" smtClean="0"/>
              <a:t> </a:t>
            </a:r>
            <a:r>
              <a:rPr lang="en-US" dirty="0" err="1" smtClean="0"/>
              <a:t>документи</a:t>
            </a:r>
            <a:r>
              <a:rPr lang="en-US" dirty="0" smtClean="0"/>
              <a:t> </a:t>
            </a:r>
            <a:r>
              <a:rPr lang="en-US" dirty="0" err="1" smtClean="0"/>
              <a:t>ради</a:t>
            </a:r>
            <a:r>
              <a:rPr lang="en-US" dirty="0" smtClean="0"/>
              <a:t> </a:t>
            </a:r>
            <a:r>
              <a:rPr lang="en-US" dirty="0" err="1" smtClean="0"/>
              <a:t>обезбеђење</a:t>
            </a:r>
            <a:r>
              <a:rPr lang="en-US" dirty="0" smtClean="0"/>
              <a:t> </a:t>
            </a:r>
            <a:r>
              <a:rPr lang="en-US" dirty="0" err="1" smtClean="0"/>
              <a:t>њихове</a:t>
            </a:r>
            <a:r>
              <a:rPr lang="en-US" dirty="0" smtClean="0"/>
              <a:t> </a:t>
            </a:r>
            <a:r>
              <a:rPr lang="en-US" dirty="0" err="1" smtClean="0"/>
              <a:t>тајности</a:t>
            </a:r>
            <a:r>
              <a:rPr lang="en-US" dirty="0" smtClean="0"/>
              <a:t> </a:t>
            </a:r>
            <a:r>
              <a:rPr lang="en-US" dirty="0" err="1" smtClean="0"/>
              <a:t>шаљу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дипломатском</a:t>
            </a:r>
            <a:r>
              <a:rPr lang="en-US" dirty="0" smtClean="0"/>
              <a:t> </a:t>
            </a:r>
            <a:r>
              <a:rPr lang="en-US" dirty="0" err="1" smtClean="0"/>
              <a:t>вализом</a:t>
            </a:r>
            <a:r>
              <a:rPr lang="en-US" dirty="0" smtClean="0"/>
              <a:t> </a:t>
            </a:r>
            <a:r>
              <a:rPr lang="en-US" dirty="0" err="1" smtClean="0"/>
              <a:t>коју</a:t>
            </a:r>
            <a:r>
              <a:rPr lang="en-US" dirty="0" smtClean="0"/>
              <a:t> </a:t>
            </a:r>
            <a:r>
              <a:rPr lang="en-US" dirty="0" err="1" smtClean="0"/>
              <a:t>прати</a:t>
            </a:r>
            <a:r>
              <a:rPr lang="en-US" dirty="0" smtClean="0"/>
              <a:t> </a:t>
            </a:r>
            <a:r>
              <a:rPr lang="en-US" dirty="0" err="1" smtClean="0"/>
              <a:t>посебно</a:t>
            </a:r>
            <a:r>
              <a:rPr lang="en-US" dirty="0" smtClean="0"/>
              <a:t> </a:t>
            </a:r>
            <a:r>
              <a:rPr lang="en-US" dirty="0" err="1" smtClean="0"/>
              <a:t>задужени</a:t>
            </a:r>
            <a:r>
              <a:rPr lang="en-US" dirty="0" smtClean="0"/>
              <a:t> </a:t>
            </a:r>
            <a:r>
              <a:rPr lang="en-US" dirty="0" err="1" smtClean="0"/>
              <a:t>службеник</a:t>
            </a:r>
            <a:r>
              <a:rPr lang="en-US" dirty="0" smtClean="0"/>
              <a:t> </a:t>
            </a:r>
            <a:r>
              <a:rPr lang="en-US" dirty="0" err="1" smtClean="0"/>
              <a:t>тј</a:t>
            </a:r>
            <a:r>
              <a:rPr lang="en-US" dirty="0" smtClean="0"/>
              <a:t> </a:t>
            </a:r>
            <a:r>
              <a:rPr lang="en-US" dirty="0" err="1" smtClean="0"/>
              <a:t>дипломатски</a:t>
            </a:r>
            <a:r>
              <a:rPr lang="en-US" dirty="0" smtClean="0"/>
              <a:t> </a:t>
            </a:r>
            <a:r>
              <a:rPr lang="en-US" dirty="0" err="1" smtClean="0"/>
              <a:t>курир</a:t>
            </a:r>
            <a:r>
              <a:rPr lang="en-US" dirty="0" smtClean="0"/>
              <a:t>.</a:t>
            </a:r>
          </a:p>
          <a:p>
            <a:pPr lvl="0" algn="just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err="1" smtClean="0"/>
              <a:t>Пошиљке</a:t>
            </a:r>
            <a:r>
              <a:rPr lang="en-US" dirty="0" smtClean="0"/>
              <a:t>, </a:t>
            </a:r>
            <a:r>
              <a:rPr lang="en-US" dirty="0" err="1" smtClean="0"/>
              <a:t>писма</a:t>
            </a:r>
            <a:r>
              <a:rPr lang="en-US" dirty="0" smtClean="0"/>
              <a:t> , и </a:t>
            </a:r>
            <a:r>
              <a:rPr lang="en-US" dirty="0" err="1" smtClean="0"/>
              <a:t>дипломатска</a:t>
            </a:r>
            <a:r>
              <a:rPr lang="en-US" dirty="0" smtClean="0"/>
              <a:t> </a:t>
            </a:r>
            <a:r>
              <a:rPr lang="en-US" dirty="0" err="1" smtClean="0"/>
              <a:t>вализа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смеју</a:t>
            </a:r>
            <a:r>
              <a:rPr lang="en-US" dirty="0" smtClean="0"/>
              <a:t> </a:t>
            </a:r>
            <a:r>
              <a:rPr lang="en-US" dirty="0" err="1" smtClean="0"/>
              <a:t>садржавати</a:t>
            </a:r>
            <a:r>
              <a:rPr lang="en-US" dirty="0" smtClean="0"/>
              <a:t> </a:t>
            </a:r>
            <a:r>
              <a:rPr lang="en-US" dirty="0" err="1" smtClean="0"/>
              <a:t>ништа</a:t>
            </a:r>
            <a:r>
              <a:rPr lang="en-US" dirty="0" smtClean="0"/>
              <a:t> </a:t>
            </a:r>
            <a:r>
              <a:rPr lang="en-US" dirty="0" err="1" smtClean="0"/>
              <a:t>осим</a:t>
            </a:r>
            <a:r>
              <a:rPr lang="en-US" dirty="0" smtClean="0"/>
              <a:t> </a:t>
            </a:r>
            <a:r>
              <a:rPr lang="en-US" dirty="0" err="1" smtClean="0"/>
              <a:t>службене</a:t>
            </a:r>
            <a:r>
              <a:rPr lang="en-US" dirty="0" smtClean="0"/>
              <a:t> </a:t>
            </a:r>
            <a:r>
              <a:rPr lang="en-US" dirty="0" err="1" smtClean="0"/>
              <a:t>поште</a:t>
            </a:r>
            <a:r>
              <a:rPr lang="en-US" dirty="0" smtClean="0"/>
              <a:t> и </a:t>
            </a:r>
            <a:r>
              <a:rPr lang="en-US" dirty="0" err="1" smtClean="0"/>
              <a:t>предмета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службену</a:t>
            </a:r>
            <a:r>
              <a:rPr lang="en-US" dirty="0" smtClean="0"/>
              <a:t> </a:t>
            </a:r>
            <a:r>
              <a:rPr lang="en-US" dirty="0" err="1" smtClean="0"/>
              <a:t>употребу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ДИПЛОМАТСКА</a:t>
            </a:r>
            <a:r>
              <a:rPr lang="en-US" b="1" dirty="0" smtClean="0"/>
              <a:t> </a:t>
            </a:r>
            <a:r>
              <a:rPr lang="en-US" b="1" dirty="0" err="1" smtClean="0"/>
              <a:t>ВАЛИЗА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pPr lvl="0" algn="just"/>
            <a:r>
              <a:rPr lang="en-US" dirty="0" err="1" smtClean="0"/>
              <a:t>Често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злоупотребљаване</a:t>
            </a:r>
            <a:r>
              <a:rPr lang="en-US" dirty="0" smtClean="0"/>
              <a:t> </a:t>
            </a:r>
            <a:r>
              <a:rPr lang="en-US" dirty="0" err="1" smtClean="0"/>
              <a:t>дипломатске</a:t>
            </a:r>
            <a:r>
              <a:rPr lang="en-US" dirty="0" smtClean="0"/>
              <a:t> </a:t>
            </a:r>
            <a:r>
              <a:rPr lang="en-US" dirty="0" err="1" smtClean="0"/>
              <a:t>вализе</a:t>
            </a:r>
            <a:r>
              <a:rPr lang="en-US" dirty="0" smtClean="0"/>
              <a:t> . </a:t>
            </a:r>
            <a:r>
              <a:rPr lang="en-US" dirty="0" err="1" smtClean="0"/>
              <a:t>Преноси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приватна</a:t>
            </a:r>
            <a:r>
              <a:rPr lang="en-US" dirty="0" smtClean="0"/>
              <a:t> </a:t>
            </a:r>
            <a:r>
              <a:rPr lang="en-US" dirty="0" err="1" smtClean="0"/>
              <a:t>корисподенција</a:t>
            </a:r>
            <a:r>
              <a:rPr lang="en-US" dirty="0" smtClean="0"/>
              <a:t> ,</a:t>
            </a:r>
            <a:r>
              <a:rPr lang="en-US" dirty="0" err="1" smtClean="0"/>
              <a:t>предмети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личну</a:t>
            </a:r>
            <a:r>
              <a:rPr lang="en-US" dirty="0" smtClean="0"/>
              <a:t> </a:t>
            </a:r>
            <a:r>
              <a:rPr lang="en-US" dirty="0" err="1" smtClean="0"/>
              <a:t>употребу,пропагандна</a:t>
            </a:r>
            <a:r>
              <a:rPr lang="en-US" dirty="0" smtClean="0"/>
              <a:t> </a:t>
            </a:r>
            <a:r>
              <a:rPr lang="en-US" dirty="0" err="1" smtClean="0"/>
              <a:t>литературе</a:t>
            </a:r>
            <a:r>
              <a:rPr lang="en-US" dirty="0" smtClean="0"/>
              <a:t>, </a:t>
            </a:r>
            <a:r>
              <a:rPr lang="en-US" dirty="0" err="1" smtClean="0"/>
              <a:t>дрога</a:t>
            </a:r>
            <a:r>
              <a:rPr lang="en-US" dirty="0" smtClean="0"/>
              <a:t> , </a:t>
            </a:r>
            <a:r>
              <a:rPr lang="en-US" dirty="0" err="1" smtClean="0"/>
              <a:t>оружије</a:t>
            </a:r>
            <a:r>
              <a:rPr lang="en-US" dirty="0" smtClean="0"/>
              <a:t>.(у </a:t>
            </a:r>
            <a:r>
              <a:rPr lang="en-US" dirty="0" err="1" smtClean="0"/>
              <a:t>Великој</a:t>
            </a:r>
            <a:r>
              <a:rPr lang="en-US" dirty="0" smtClean="0"/>
              <a:t> </a:t>
            </a:r>
            <a:r>
              <a:rPr lang="en-US" dirty="0" err="1" smtClean="0"/>
              <a:t>Британији</a:t>
            </a:r>
            <a:r>
              <a:rPr lang="en-US" dirty="0" smtClean="0"/>
              <a:t> </a:t>
            </a:r>
            <a:r>
              <a:rPr lang="en-US" dirty="0" err="1" smtClean="0"/>
              <a:t>постојао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покушај</a:t>
            </a:r>
            <a:r>
              <a:rPr lang="en-US" dirty="0" smtClean="0"/>
              <a:t> </a:t>
            </a:r>
            <a:r>
              <a:rPr lang="en-US" dirty="0" err="1" smtClean="0"/>
              <a:t>пребацивања</a:t>
            </a:r>
            <a:r>
              <a:rPr lang="en-US" dirty="0" smtClean="0"/>
              <a:t> </a:t>
            </a:r>
            <a:r>
              <a:rPr lang="en-US" dirty="0" err="1" smtClean="0"/>
              <a:t>људи</a:t>
            </a:r>
            <a:r>
              <a:rPr lang="en-US" dirty="0" smtClean="0"/>
              <a:t> </a:t>
            </a:r>
            <a:r>
              <a:rPr lang="en-US" dirty="0" err="1" smtClean="0"/>
              <a:t>дипломатском</a:t>
            </a:r>
            <a:r>
              <a:rPr lang="en-US" dirty="0" smtClean="0"/>
              <a:t> </a:t>
            </a:r>
            <a:r>
              <a:rPr lang="en-US" dirty="0" err="1" smtClean="0"/>
              <a:t>вализом</a:t>
            </a:r>
            <a:r>
              <a:rPr lang="en-US" dirty="0" smtClean="0"/>
              <a:t>.)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      </a:t>
            </a:r>
            <a:r>
              <a:rPr lang="sr-Cyrl-RS" dirty="0" smtClean="0"/>
              <a:t>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1.</a:t>
            </a:r>
            <a:r>
              <a:rPr lang="sr-Cyrl-RS" dirty="0" smtClean="0"/>
              <a:t>Представљање државе.</a:t>
            </a:r>
          </a:p>
          <a:p>
            <a:pPr lvl="0" algn="just"/>
            <a:r>
              <a:rPr lang="sr-Cyrl-RS" dirty="0" smtClean="0"/>
              <a:t>2.Заштита интереса државе.</a:t>
            </a:r>
          </a:p>
          <a:p>
            <a:pPr lvl="0" algn="just"/>
            <a:r>
              <a:rPr lang="sr-Cyrl-RS" smtClean="0"/>
              <a:t>3.Обавештавање.</a:t>
            </a:r>
            <a:endParaRPr lang="sr-Cyrl-RS" dirty="0" smtClean="0"/>
          </a:p>
          <a:p>
            <a:pPr lvl="0" algn="just"/>
            <a:r>
              <a:rPr lang="sr-Cyrl-RS" dirty="0" smtClean="0"/>
              <a:t>4.Дипломатска вализа.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Представљање државе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n-US" dirty="0" err="1" smtClean="0"/>
              <a:t>Представљање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функцију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превасходно</a:t>
            </a:r>
            <a:r>
              <a:rPr lang="en-US" dirty="0" smtClean="0"/>
              <a:t> </a:t>
            </a:r>
            <a:r>
              <a:rPr lang="en-US" dirty="0" err="1" smtClean="0"/>
              <a:t>врши</a:t>
            </a:r>
            <a:r>
              <a:rPr lang="en-US" dirty="0" smtClean="0"/>
              <a:t> </a:t>
            </a:r>
            <a:r>
              <a:rPr lang="en-US" dirty="0" err="1" smtClean="0"/>
              <a:t>шеф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у </a:t>
            </a:r>
            <a:r>
              <a:rPr lang="en-US" dirty="0" err="1" smtClean="0"/>
              <a:t>држави</a:t>
            </a:r>
            <a:r>
              <a:rPr lang="en-US" dirty="0" smtClean="0"/>
              <a:t> </a:t>
            </a:r>
            <a:r>
              <a:rPr lang="en-US" dirty="0" err="1" smtClean="0"/>
              <a:t>пријема,ал</a:t>
            </a:r>
            <a:r>
              <a:rPr lang="en-US" dirty="0" smtClean="0"/>
              <a:t> </a:t>
            </a:r>
            <a:r>
              <a:rPr lang="en-US" dirty="0" err="1" smtClean="0"/>
              <a:t>ии</a:t>
            </a:r>
            <a:r>
              <a:rPr lang="en-US" dirty="0" smtClean="0"/>
              <a:t> </a:t>
            </a:r>
            <a:r>
              <a:rPr lang="en-US" dirty="0" err="1" smtClean="0"/>
              <a:t>други</a:t>
            </a:r>
            <a:r>
              <a:rPr lang="en-US" dirty="0" smtClean="0"/>
              <a:t> </a:t>
            </a:r>
            <a:r>
              <a:rPr lang="en-US" dirty="0" err="1" smtClean="0"/>
              <a:t>чланови</a:t>
            </a:r>
            <a:r>
              <a:rPr lang="en-US" dirty="0" smtClean="0"/>
              <a:t> </a:t>
            </a:r>
            <a:r>
              <a:rPr lang="en-US" dirty="0" err="1" smtClean="0"/>
              <a:t>дипломатске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Представљање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два</a:t>
            </a:r>
            <a:r>
              <a:rPr lang="en-US" dirty="0" smtClean="0"/>
              <a:t> </a:t>
            </a:r>
            <a:r>
              <a:rPr lang="en-US" dirty="0" err="1" smtClean="0"/>
              <a:t>аспекта</a:t>
            </a:r>
            <a:r>
              <a:rPr lang="en-US" dirty="0" smtClean="0"/>
              <a:t> .</a:t>
            </a:r>
          </a:p>
          <a:p>
            <a:pPr lvl="0" algn="just"/>
            <a:r>
              <a:rPr lang="en-US" dirty="0" err="1" smtClean="0"/>
              <a:t>Први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протоколарни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церемонијални</a:t>
            </a:r>
            <a:r>
              <a:rPr lang="en-US" dirty="0" smtClean="0"/>
              <a:t> </a:t>
            </a:r>
            <a:r>
              <a:rPr lang="en-US" dirty="0" err="1" smtClean="0"/>
              <a:t>ком</a:t>
            </a:r>
            <a:r>
              <a:rPr lang="en-US" dirty="0" smtClean="0"/>
              <a:t> у </a:t>
            </a:r>
            <a:r>
              <a:rPr lang="en-US" dirty="0" err="1" smtClean="0"/>
              <a:t>свечаним</a:t>
            </a:r>
            <a:r>
              <a:rPr lang="en-US" dirty="0" smtClean="0"/>
              <a:t> </a:t>
            </a:r>
            <a:r>
              <a:rPr lang="en-US" dirty="0" err="1" smtClean="0"/>
              <a:t>приликама</a:t>
            </a:r>
            <a:r>
              <a:rPr lang="en-US" dirty="0" smtClean="0"/>
              <a:t> </a:t>
            </a:r>
            <a:r>
              <a:rPr lang="en-US" dirty="0" err="1" smtClean="0"/>
              <a:t>централно</a:t>
            </a:r>
            <a:r>
              <a:rPr lang="en-US" dirty="0" smtClean="0"/>
              <a:t> </a:t>
            </a:r>
            <a:r>
              <a:rPr lang="en-US" dirty="0" err="1" smtClean="0"/>
              <a:t>место</a:t>
            </a:r>
            <a:r>
              <a:rPr lang="en-US" dirty="0" smtClean="0"/>
              <a:t> </a:t>
            </a:r>
            <a:r>
              <a:rPr lang="en-US" dirty="0" err="1" smtClean="0"/>
              <a:t>рпипада</a:t>
            </a:r>
            <a:r>
              <a:rPr lang="en-US" dirty="0" smtClean="0"/>
              <a:t> </a:t>
            </a:r>
            <a:r>
              <a:rPr lang="en-US" dirty="0" err="1" smtClean="0"/>
              <a:t>шефу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земље</a:t>
            </a:r>
            <a:r>
              <a:rPr lang="en-US" dirty="0" smtClean="0"/>
              <a:t> </a:t>
            </a:r>
            <a:r>
              <a:rPr lang="en-US" dirty="0" err="1" smtClean="0"/>
              <a:t>акредитације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Други</a:t>
            </a:r>
            <a:r>
              <a:rPr lang="en-US" dirty="0" smtClean="0"/>
              <a:t> </a:t>
            </a:r>
            <a:r>
              <a:rPr lang="en-US" dirty="0" err="1" smtClean="0"/>
              <a:t>аспект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правни</a:t>
            </a:r>
            <a:r>
              <a:rPr lang="en-US" dirty="0" smtClean="0"/>
              <a:t> и </a:t>
            </a:r>
            <a:r>
              <a:rPr lang="en-US" dirty="0" err="1" smtClean="0"/>
              <a:t>он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манифестује</a:t>
            </a:r>
            <a:r>
              <a:rPr lang="en-US" dirty="0" smtClean="0"/>
              <a:t> </a:t>
            </a:r>
            <a:r>
              <a:rPr lang="en-US" dirty="0" err="1" smtClean="0"/>
              <a:t>кроз</a:t>
            </a:r>
            <a:r>
              <a:rPr lang="en-US" dirty="0" smtClean="0"/>
              <a:t> </a:t>
            </a:r>
            <a:r>
              <a:rPr lang="en-US" dirty="0" err="1" smtClean="0"/>
              <a:t>давање</a:t>
            </a:r>
            <a:r>
              <a:rPr lang="en-US" dirty="0" smtClean="0"/>
              <a:t> и </a:t>
            </a:r>
            <a:r>
              <a:rPr lang="en-US" dirty="0" err="1" smtClean="0"/>
              <a:t>пријем</a:t>
            </a:r>
            <a:r>
              <a:rPr lang="en-US" dirty="0" smtClean="0"/>
              <a:t> </a:t>
            </a:r>
            <a:r>
              <a:rPr lang="en-US" dirty="0" err="1" smtClean="0"/>
              <a:t>изјава</a:t>
            </a:r>
            <a:r>
              <a:rPr lang="en-US" dirty="0" smtClean="0"/>
              <a:t> у </a:t>
            </a:r>
            <a:r>
              <a:rPr lang="en-US" dirty="0" err="1" smtClean="0"/>
              <a:t>име</a:t>
            </a:r>
            <a:r>
              <a:rPr lang="en-US" dirty="0" smtClean="0"/>
              <a:t> </a:t>
            </a:r>
            <a:r>
              <a:rPr lang="en-US" dirty="0" err="1" smtClean="0"/>
              <a:t>земље</a:t>
            </a:r>
            <a:r>
              <a:rPr lang="en-US" dirty="0" smtClean="0"/>
              <a:t> </a:t>
            </a:r>
            <a:r>
              <a:rPr lang="en-US" dirty="0" err="1" smtClean="0"/>
              <a:t>акредитације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Последњих</a:t>
            </a:r>
            <a:r>
              <a:rPr lang="en-US" dirty="0" smtClean="0"/>
              <a:t> </a:t>
            </a:r>
            <a:r>
              <a:rPr lang="en-US" dirty="0" err="1" smtClean="0"/>
              <a:t>деценија</a:t>
            </a:r>
            <a:r>
              <a:rPr lang="en-US" dirty="0" smtClean="0"/>
              <a:t> </a:t>
            </a:r>
            <a:r>
              <a:rPr lang="en-US" dirty="0" err="1" smtClean="0"/>
              <a:t>дипломате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јављају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промотери</a:t>
            </a:r>
            <a:r>
              <a:rPr lang="en-US" dirty="0" smtClean="0"/>
              <a:t> </a:t>
            </a:r>
            <a:r>
              <a:rPr lang="en-US" dirty="0" err="1" smtClean="0"/>
              <a:t>привредних</a:t>
            </a:r>
            <a:r>
              <a:rPr lang="en-US" dirty="0" smtClean="0"/>
              <a:t> </a:t>
            </a:r>
            <a:r>
              <a:rPr lang="en-US" dirty="0" err="1" smtClean="0"/>
              <a:t>субјеката</a:t>
            </a:r>
            <a:r>
              <a:rPr lang="en-US" dirty="0" smtClean="0"/>
              <a:t> </a:t>
            </a:r>
            <a:r>
              <a:rPr lang="en-US" dirty="0" err="1" smtClean="0"/>
              <a:t>своје</a:t>
            </a:r>
            <a:r>
              <a:rPr lang="en-US" dirty="0" smtClean="0"/>
              <a:t> </a:t>
            </a:r>
            <a:r>
              <a:rPr lang="en-US" dirty="0" err="1" smtClean="0"/>
              <a:t>земље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pPr lvl="0"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Заштита интереса државе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n-US" dirty="0" err="1" smtClean="0"/>
              <a:t>Свака</a:t>
            </a:r>
            <a:r>
              <a:rPr lang="en-US" dirty="0" smtClean="0"/>
              <a:t> </a:t>
            </a:r>
            <a:r>
              <a:rPr lang="en-US" dirty="0" err="1" smtClean="0"/>
              <a:t>држава</a:t>
            </a:r>
            <a:r>
              <a:rPr lang="en-US" dirty="0" smtClean="0"/>
              <a:t> </a:t>
            </a:r>
            <a:r>
              <a:rPr lang="en-US" dirty="0" err="1" smtClean="0"/>
              <a:t>поред</a:t>
            </a:r>
            <a:r>
              <a:rPr lang="en-US" dirty="0" smtClean="0"/>
              <a:t> </a:t>
            </a:r>
            <a:r>
              <a:rPr lang="en-US" dirty="0" err="1" smtClean="0"/>
              <a:t>представљања</a:t>
            </a:r>
            <a:r>
              <a:rPr lang="en-US" dirty="0" smtClean="0"/>
              <a:t> </a:t>
            </a:r>
            <a:r>
              <a:rPr lang="en-US" dirty="0" err="1" smtClean="0"/>
              <a:t>учествује</a:t>
            </a:r>
            <a:r>
              <a:rPr lang="en-US" dirty="0" smtClean="0"/>
              <a:t> у </a:t>
            </a:r>
            <a:r>
              <a:rPr lang="en-US" dirty="0" err="1" smtClean="0"/>
              <a:t>заштити</a:t>
            </a:r>
            <a:r>
              <a:rPr lang="en-US" dirty="0" smtClean="0"/>
              <a:t> </a:t>
            </a:r>
            <a:r>
              <a:rPr lang="en-US" dirty="0" err="1" smtClean="0"/>
              <a:t>интереса</a:t>
            </a:r>
            <a:r>
              <a:rPr lang="en-US" dirty="0" smtClean="0"/>
              <a:t> </a:t>
            </a:r>
            <a:r>
              <a:rPr lang="en-US" dirty="0" err="1" smtClean="0"/>
              <a:t>својих</a:t>
            </a:r>
            <a:r>
              <a:rPr lang="en-US" dirty="0" smtClean="0"/>
              <a:t> </a:t>
            </a:r>
            <a:r>
              <a:rPr lang="en-US" dirty="0" err="1" smtClean="0"/>
              <a:t>правних</a:t>
            </a:r>
            <a:r>
              <a:rPr lang="en-US" dirty="0" smtClean="0"/>
              <a:t> и </a:t>
            </a:r>
            <a:r>
              <a:rPr lang="en-US" dirty="0" err="1" smtClean="0"/>
              <a:t>физичких</a:t>
            </a:r>
            <a:r>
              <a:rPr lang="en-US" dirty="0" smtClean="0"/>
              <a:t> </a:t>
            </a:r>
            <a:r>
              <a:rPr lang="en-US" dirty="0" err="1" smtClean="0"/>
              <a:t>лица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Директна</a:t>
            </a:r>
            <a:r>
              <a:rPr lang="en-US" dirty="0" smtClean="0"/>
              <a:t> </a:t>
            </a:r>
            <a:r>
              <a:rPr lang="en-US" dirty="0" err="1" smtClean="0"/>
              <a:t>заштита</a:t>
            </a:r>
            <a:r>
              <a:rPr lang="en-US" dirty="0" smtClean="0"/>
              <a:t> </a:t>
            </a:r>
            <a:r>
              <a:rPr lang="en-US" dirty="0" err="1" smtClean="0"/>
              <a:t>интереса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мера</a:t>
            </a:r>
            <a:r>
              <a:rPr lang="en-US" dirty="0" smtClean="0"/>
              <a:t> </a:t>
            </a:r>
            <a:r>
              <a:rPr lang="en-US" dirty="0" err="1" smtClean="0"/>
              <a:t>дипломатске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релативно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ретка</a:t>
            </a:r>
            <a:r>
              <a:rPr lang="en-US" dirty="0" smtClean="0"/>
              <a:t>, и </a:t>
            </a:r>
            <a:r>
              <a:rPr lang="en-US" dirty="0" err="1" smtClean="0"/>
              <a:t>резултат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мера</a:t>
            </a:r>
            <a:r>
              <a:rPr lang="en-US" dirty="0" smtClean="0"/>
              <a:t> </a:t>
            </a:r>
            <a:r>
              <a:rPr lang="en-US" dirty="0" err="1" smtClean="0"/>
              <a:t>неједнаког</a:t>
            </a:r>
            <a:r>
              <a:rPr lang="en-US" dirty="0" smtClean="0"/>
              <a:t> </a:t>
            </a:r>
            <a:r>
              <a:rPr lang="en-US" dirty="0" err="1" smtClean="0"/>
              <a:t>поступања</a:t>
            </a:r>
            <a:r>
              <a:rPr lang="en-US" dirty="0" smtClean="0"/>
              <a:t>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држави</a:t>
            </a:r>
            <a:r>
              <a:rPr lang="en-US" dirty="0" smtClean="0"/>
              <a:t> </a:t>
            </a:r>
            <a:r>
              <a:rPr lang="en-US" dirty="0" err="1" smtClean="0"/>
              <a:t>акредитације</a:t>
            </a:r>
            <a:r>
              <a:rPr lang="en-US" dirty="0" smtClean="0"/>
              <a:t> и </a:t>
            </a:r>
            <a:r>
              <a:rPr lang="en-US" dirty="0" err="1" smtClean="0"/>
              <a:t>њеним</a:t>
            </a:r>
            <a:r>
              <a:rPr lang="en-US" dirty="0" smtClean="0"/>
              <a:t> </a:t>
            </a:r>
            <a:r>
              <a:rPr lang="en-US" dirty="0" err="1" smtClean="0"/>
              <a:t>држављанима</a:t>
            </a:r>
            <a:r>
              <a:rPr lang="en-US" dirty="0" smtClean="0"/>
              <a:t> у </a:t>
            </a:r>
            <a:r>
              <a:rPr lang="en-US" dirty="0" err="1" smtClean="0"/>
              <a:t>односу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друге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Домен</a:t>
            </a:r>
            <a:r>
              <a:rPr lang="en-US" dirty="0" smtClean="0"/>
              <a:t> </a:t>
            </a:r>
            <a:r>
              <a:rPr lang="en-US" dirty="0" err="1" smtClean="0"/>
              <a:t>заштите</a:t>
            </a:r>
            <a:r>
              <a:rPr lang="en-US" dirty="0" smtClean="0"/>
              <a:t> </a:t>
            </a:r>
            <a:r>
              <a:rPr lang="en-US" dirty="0" err="1" smtClean="0"/>
              <a:t>угрожених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 </a:t>
            </a:r>
            <a:r>
              <a:rPr lang="en-US" dirty="0" err="1" smtClean="0"/>
              <a:t>физичких</a:t>
            </a:r>
            <a:r>
              <a:rPr lang="en-US" dirty="0" smtClean="0"/>
              <a:t> и </a:t>
            </a:r>
            <a:r>
              <a:rPr lang="en-US" dirty="0" err="1" smtClean="0"/>
              <a:t>правних</a:t>
            </a:r>
            <a:r>
              <a:rPr lang="en-US" dirty="0" smtClean="0"/>
              <a:t> </a:t>
            </a:r>
            <a:r>
              <a:rPr lang="en-US" dirty="0" err="1" smtClean="0"/>
              <a:t>лица</a:t>
            </a:r>
            <a:r>
              <a:rPr lang="en-US" dirty="0" smtClean="0"/>
              <a:t> </a:t>
            </a:r>
            <a:r>
              <a:rPr lang="en-US" dirty="0" err="1" smtClean="0"/>
              <a:t>земаља</a:t>
            </a:r>
            <a:r>
              <a:rPr lang="en-US" dirty="0" smtClean="0"/>
              <a:t> </a:t>
            </a:r>
            <a:r>
              <a:rPr lang="en-US" dirty="0" err="1" smtClean="0"/>
              <a:t>акредитације</a:t>
            </a:r>
            <a:r>
              <a:rPr lang="en-US" dirty="0" smtClean="0"/>
              <a:t> у </a:t>
            </a:r>
            <a:r>
              <a:rPr lang="en-US" dirty="0" err="1" smtClean="0"/>
              <a:t>надлежности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конзуларне</a:t>
            </a:r>
            <a:r>
              <a:rPr lang="en-US" dirty="0" smtClean="0"/>
              <a:t> </a:t>
            </a:r>
            <a:r>
              <a:rPr lang="en-US" dirty="0" err="1" smtClean="0"/>
              <a:t>службе</a:t>
            </a:r>
            <a:r>
              <a:rPr lang="en-US" dirty="0" smtClean="0"/>
              <a:t> </a:t>
            </a:r>
            <a:r>
              <a:rPr lang="en-US" dirty="0" err="1" smtClean="0"/>
              <a:t>дипломатске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smtClean="0"/>
              <a:t> у </a:t>
            </a:r>
            <a:r>
              <a:rPr lang="en-US" dirty="0" err="1" smtClean="0"/>
              <a:t>земљи</a:t>
            </a:r>
            <a:r>
              <a:rPr lang="en-US" dirty="0" smtClean="0"/>
              <a:t> </a:t>
            </a:r>
            <a:r>
              <a:rPr lang="en-US" dirty="0" err="1" smtClean="0"/>
              <a:t>пријема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ПРЕГОВАРАЊЕ</a:t>
            </a:r>
            <a:r>
              <a:rPr lang="en-US" b="1" dirty="0" smtClean="0"/>
              <a:t> </a:t>
            </a:r>
            <a:r>
              <a:rPr lang="en-US" b="1" dirty="0" err="1" smtClean="0"/>
              <a:t>СА</a:t>
            </a:r>
            <a:r>
              <a:rPr lang="en-US" b="1" dirty="0" smtClean="0"/>
              <a:t> </a:t>
            </a:r>
            <a:r>
              <a:rPr lang="en-US" b="1" dirty="0" err="1" smtClean="0"/>
              <a:t>ВЛАДОМ</a:t>
            </a:r>
            <a:r>
              <a:rPr lang="en-US" b="1" dirty="0" smtClean="0"/>
              <a:t> </a:t>
            </a:r>
            <a:r>
              <a:rPr lang="en-US" b="1" dirty="0" err="1" smtClean="0"/>
              <a:t>ДРЖАВЕ</a:t>
            </a:r>
            <a:r>
              <a:rPr lang="en-US" b="1" dirty="0" smtClean="0"/>
              <a:t> </a:t>
            </a:r>
            <a:r>
              <a:rPr lang="en-US" b="1" smtClean="0"/>
              <a:t>ПРИЈЕМA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US" dirty="0" err="1" smtClean="0"/>
              <a:t>Бечка</a:t>
            </a:r>
            <a:r>
              <a:rPr lang="en-US" dirty="0" smtClean="0"/>
              <a:t> </a:t>
            </a:r>
            <a:r>
              <a:rPr lang="en-US" dirty="0" err="1" smtClean="0"/>
              <a:t>конвенција</a:t>
            </a:r>
            <a:r>
              <a:rPr lang="en-US" dirty="0" smtClean="0"/>
              <a:t> о </a:t>
            </a:r>
            <a:r>
              <a:rPr lang="en-US" dirty="0" err="1" smtClean="0"/>
              <a:t>дипломатским</a:t>
            </a:r>
            <a:r>
              <a:rPr lang="en-US" dirty="0" smtClean="0"/>
              <a:t> </a:t>
            </a:r>
            <a:r>
              <a:rPr lang="en-US" dirty="0" err="1" smtClean="0"/>
              <a:t>односима</a:t>
            </a:r>
            <a:r>
              <a:rPr lang="en-US" dirty="0" smtClean="0"/>
              <a:t> </a:t>
            </a:r>
            <a:r>
              <a:rPr lang="en-US" dirty="0" err="1" smtClean="0"/>
              <a:t>комуникацију</a:t>
            </a:r>
            <a:r>
              <a:rPr lang="en-US" dirty="0" smtClean="0"/>
              <a:t> </a:t>
            </a:r>
            <a:r>
              <a:rPr lang="en-US" dirty="0" err="1" smtClean="0"/>
              <a:t>дипломатске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ставила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у </a:t>
            </a:r>
            <a:r>
              <a:rPr lang="en-US" dirty="0" err="1" smtClean="0"/>
              <a:t>раван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министарством</a:t>
            </a:r>
            <a:r>
              <a:rPr lang="en-US" dirty="0" smtClean="0"/>
              <a:t> </a:t>
            </a:r>
            <a:r>
              <a:rPr lang="en-US" dirty="0" err="1" smtClean="0"/>
              <a:t>иностраних</a:t>
            </a:r>
            <a:r>
              <a:rPr lang="en-US" dirty="0" smtClean="0"/>
              <a:t> </a:t>
            </a:r>
            <a:r>
              <a:rPr lang="en-US" dirty="0" err="1" smtClean="0"/>
              <a:t>послова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код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акредитује</a:t>
            </a:r>
            <a:r>
              <a:rPr lang="en-US" dirty="0" smtClean="0"/>
              <a:t> ,</a:t>
            </a:r>
            <a:r>
              <a:rPr lang="en-US" dirty="0" err="1" smtClean="0"/>
              <a:t>преко</a:t>
            </a:r>
            <a:r>
              <a:rPr lang="en-US" dirty="0" smtClean="0"/>
              <a:t> </a:t>
            </a:r>
            <a:r>
              <a:rPr lang="en-US" dirty="0" err="1" smtClean="0"/>
              <a:t>њега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неким</a:t>
            </a:r>
            <a:r>
              <a:rPr lang="en-US" dirty="0" smtClean="0"/>
              <a:t> </a:t>
            </a:r>
            <a:r>
              <a:rPr lang="en-US" dirty="0" err="1" smtClean="0"/>
              <a:t>другим</a:t>
            </a:r>
            <a:r>
              <a:rPr lang="en-US" dirty="0" smtClean="0"/>
              <a:t> </a:t>
            </a:r>
            <a:r>
              <a:rPr lang="en-US" dirty="0" err="1" smtClean="0"/>
              <a:t>министарством</a:t>
            </a:r>
            <a:r>
              <a:rPr lang="en-US" dirty="0" smtClean="0"/>
              <a:t> о </a:t>
            </a:r>
            <a:r>
              <a:rPr lang="en-US" dirty="0" err="1" smtClean="0"/>
              <a:t>ком</a:t>
            </a:r>
            <a:r>
              <a:rPr lang="en-US" dirty="0" smtClean="0"/>
              <a:t> </a:t>
            </a:r>
            <a:r>
              <a:rPr lang="en-US" dirty="0" err="1" smtClean="0"/>
              <a:t>буде</a:t>
            </a:r>
            <a:r>
              <a:rPr lang="en-US" dirty="0" smtClean="0"/>
              <a:t> </a:t>
            </a:r>
            <a:r>
              <a:rPr lang="en-US" dirty="0" err="1" smtClean="0"/>
              <a:t>договорено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Дипломатска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најчешће</a:t>
            </a:r>
            <a:r>
              <a:rPr lang="en-US" dirty="0" smtClean="0"/>
              <a:t> </a:t>
            </a:r>
            <a:r>
              <a:rPr lang="en-US" dirty="0" err="1" smtClean="0"/>
              <a:t>покретач</a:t>
            </a:r>
            <a:r>
              <a:rPr lang="en-US" dirty="0" smtClean="0"/>
              <a:t> </a:t>
            </a:r>
            <a:r>
              <a:rPr lang="en-US" smtClean="0"/>
              <a:t>преговора, </a:t>
            </a:r>
            <a:r>
              <a:rPr lang="en-US" dirty="0" err="1" smtClean="0"/>
              <a:t>иницијатор</a:t>
            </a:r>
            <a:r>
              <a:rPr lang="en-US" dirty="0" smtClean="0"/>
              <a:t> </a:t>
            </a:r>
            <a:r>
              <a:rPr lang="en-US" dirty="0" err="1" smtClean="0"/>
              <a:t>предлога</a:t>
            </a:r>
            <a:r>
              <a:rPr lang="en-US" dirty="0" smtClean="0"/>
              <a:t> ,</a:t>
            </a:r>
            <a:r>
              <a:rPr lang="en-US" dirty="0" err="1" smtClean="0"/>
              <a:t>непосредни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посредни</a:t>
            </a:r>
            <a:r>
              <a:rPr lang="en-US" dirty="0" smtClean="0"/>
              <a:t> </a:t>
            </a:r>
            <a:r>
              <a:rPr lang="en-US" dirty="0" err="1" smtClean="0"/>
              <a:t>преговарач</a:t>
            </a:r>
            <a:r>
              <a:rPr lang="en-US" dirty="0" smtClean="0"/>
              <a:t> у </a:t>
            </a:r>
            <a:r>
              <a:rPr lang="en-US" dirty="0" err="1" smtClean="0"/>
              <a:t>процесу</a:t>
            </a:r>
            <a:r>
              <a:rPr lang="en-US" dirty="0" smtClean="0"/>
              <a:t> </a:t>
            </a:r>
            <a:r>
              <a:rPr lang="en-US" dirty="0" err="1" smtClean="0"/>
              <a:t>решавања</a:t>
            </a:r>
            <a:r>
              <a:rPr lang="en-US" dirty="0" smtClean="0"/>
              <a:t> </a:t>
            </a:r>
            <a:r>
              <a:rPr lang="en-US" dirty="0" err="1" smtClean="0"/>
              <a:t>отворених</a:t>
            </a:r>
            <a:r>
              <a:rPr lang="en-US" dirty="0" smtClean="0"/>
              <a:t> </a:t>
            </a:r>
            <a:r>
              <a:rPr lang="en-US" dirty="0" err="1" smtClean="0"/>
              <a:t>питања</a:t>
            </a:r>
            <a:r>
              <a:rPr lang="en-US" dirty="0" smtClean="0"/>
              <a:t> </a:t>
            </a:r>
            <a:r>
              <a:rPr lang="en-US" dirty="0" err="1" smtClean="0"/>
              <a:t>између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акредитације</a:t>
            </a:r>
            <a:r>
              <a:rPr lang="en-US" dirty="0" smtClean="0"/>
              <a:t> и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пријема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Преговори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могу</a:t>
            </a:r>
            <a:r>
              <a:rPr lang="en-US" dirty="0" smtClean="0"/>
              <a:t> </a:t>
            </a:r>
            <a:r>
              <a:rPr lang="en-US" dirty="0" err="1" smtClean="0"/>
              <a:t>одвијати</a:t>
            </a:r>
            <a:r>
              <a:rPr lang="en-US" dirty="0" smtClean="0"/>
              <a:t> у </a:t>
            </a:r>
            <a:r>
              <a:rPr lang="en-US" dirty="0" err="1" smtClean="0"/>
              <a:t>држави</a:t>
            </a:r>
            <a:r>
              <a:rPr lang="en-US" dirty="0" smtClean="0"/>
              <a:t> </a:t>
            </a:r>
            <a:r>
              <a:rPr lang="en-US" dirty="0" err="1" smtClean="0"/>
              <a:t>пријема</a:t>
            </a:r>
            <a:r>
              <a:rPr lang="en-US" dirty="0" smtClean="0"/>
              <a:t> ,</a:t>
            </a:r>
            <a:r>
              <a:rPr lang="en-US" dirty="0" err="1" smtClean="0"/>
              <a:t>земљи</a:t>
            </a:r>
            <a:r>
              <a:rPr lang="en-US" dirty="0" smtClean="0"/>
              <a:t> </a:t>
            </a:r>
            <a:r>
              <a:rPr lang="en-US" dirty="0" err="1" smtClean="0"/>
              <a:t>акредитације,у</a:t>
            </a:r>
            <a:r>
              <a:rPr lang="en-US" dirty="0" smtClean="0"/>
              <a:t> </a:t>
            </a:r>
            <a:r>
              <a:rPr lang="en-US" dirty="0" err="1" smtClean="0"/>
              <a:t>оквиру</a:t>
            </a:r>
            <a:r>
              <a:rPr lang="en-US" dirty="0" smtClean="0"/>
              <a:t> </a:t>
            </a:r>
            <a:r>
              <a:rPr lang="en-US" dirty="0" err="1" smtClean="0"/>
              <a:t>међународне</a:t>
            </a:r>
            <a:r>
              <a:rPr lang="en-US" dirty="0" smtClean="0"/>
              <a:t> </a:t>
            </a:r>
            <a:r>
              <a:rPr lang="en-US" dirty="0" err="1" smtClean="0"/>
              <a:t>организације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територији</a:t>
            </a:r>
            <a:r>
              <a:rPr lang="en-US" dirty="0" smtClean="0"/>
              <a:t> </a:t>
            </a:r>
            <a:r>
              <a:rPr lang="en-US" dirty="0" err="1" smtClean="0"/>
              <a:t>неке</a:t>
            </a:r>
            <a:r>
              <a:rPr lang="en-US" dirty="0" smtClean="0"/>
              <a:t> </a:t>
            </a:r>
            <a:r>
              <a:rPr lang="en-US" dirty="0" err="1" smtClean="0"/>
              <a:t>треће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b="1" dirty="0" err="1" smtClean="0"/>
              <a:t>ОБАВЕШТЕЊЕ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n-US" sz="2800" dirty="0" err="1" smtClean="0"/>
              <a:t>Бечка</a:t>
            </a:r>
            <a:r>
              <a:rPr lang="en-US" sz="2800" dirty="0" smtClean="0"/>
              <a:t> </a:t>
            </a:r>
            <a:r>
              <a:rPr lang="en-US" sz="2800" dirty="0" err="1" smtClean="0"/>
              <a:t>конвенција</a:t>
            </a:r>
            <a:r>
              <a:rPr lang="en-US" sz="2800" dirty="0" smtClean="0"/>
              <a:t> о </a:t>
            </a:r>
            <a:r>
              <a:rPr lang="en-US" sz="2800" dirty="0" err="1" smtClean="0"/>
              <a:t>дипломатским</a:t>
            </a:r>
            <a:r>
              <a:rPr lang="en-US" sz="2800" dirty="0" smtClean="0"/>
              <a:t> </a:t>
            </a:r>
            <a:r>
              <a:rPr lang="en-US" sz="2800" dirty="0" err="1" smtClean="0"/>
              <a:t>односима</a:t>
            </a:r>
            <a:r>
              <a:rPr lang="en-US" sz="2800" dirty="0" smtClean="0"/>
              <a:t> </a:t>
            </a:r>
            <a:r>
              <a:rPr lang="en-US" sz="2800" dirty="0" err="1" smtClean="0"/>
              <a:t>из</a:t>
            </a:r>
            <a:r>
              <a:rPr lang="en-US" sz="2800" dirty="0" smtClean="0"/>
              <a:t> 1961 </a:t>
            </a:r>
            <a:r>
              <a:rPr lang="en-US" sz="2800" dirty="0" err="1" smtClean="0"/>
              <a:t>предвиђа</a:t>
            </a:r>
            <a:r>
              <a:rPr lang="en-US" sz="2800" dirty="0" smtClean="0"/>
              <a:t> </a:t>
            </a:r>
            <a:r>
              <a:rPr lang="en-US" sz="2800" dirty="0" err="1" smtClean="0"/>
              <a:t>функцију</a:t>
            </a:r>
            <a:r>
              <a:rPr lang="en-US" sz="2800" dirty="0" smtClean="0"/>
              <a:t> </a:t>
            </a:r>
            <a:r>
              <a:rPr lang="en-US" sz="2800" dirty="0" err="1" smtClean="0"/>
              <a:t>дипломатске</a:t>
            </a:r>
            <a:r>
              <a:rPr lang="en-US" sz="2800" dirty="0" smtClean="0"/>
              <a:t> </a:t>
            </a:r>
            <a:r>
              <a:rPr lang="en-US" sz="2800" dirty="0" err="1" smtClean="0"/>
              <a:t>мисије-обавештавање</a:t>
            </a:r>
            <a:r>
              <a:rPr lang="en-US" sz="2800" dirty="0" smtClean="0"/>
              <a:t>  </a:t>
            </a:r>
            <a:r>
              <a:rPr lang="en-US" sz="2800" dirty="0" err="1" smtClean="0"/>
              <a:t>свим</a:t>
            </a:r>
            <a:r>
              <a:rPr lang="en-US" sz="2800" dirty="0" smtClean="0"/>
              <a:t> </a:t>
            </a:r>
            <a:r>
              <a:rPr lang="en-US" sz="2800" dirty="0" err="1" smtClean="0"/>
              <a:t>дозвољеним</a:t>
            </a:r>
            <a:r>
              <a:rPr lang="en-US" sz="2800" dirty="0" smtClean="0"/>
              <a:t> </a:t>
            </a:r>
            <a:r>
              <a:rPr lang="en-US" sz="2800" dirty="0" err="1" smtClean="0"/>
              <a:t>средствима</a:t>
            </a:r>
            <a:r>
              <a:rPr lang="en-US" sz="2800" dirty="0" smtClean="0"/>
              <a:t> о </a:t>
            </a:r>
            <a:r>
              <a:rPr lang="en-US" sz="2800" dirty="0" err="1" smtClean="0"/>
              <a:t>условима</a:t>
            </a:r>
            <a:r>
              <a:rPr lang="en-US" sz="2800" dirty="0" smtClean="0"/>
              <a:t> и </a:t>
            </a:r>
            <a:r>
              <a:rPr lang="en-US" sz="2800" dirty="0" err="1" smtClean="0"/>
              <a:t>развоју</a:t>
            </a:r>
            <a:r>
              <a:rPr lang="en-US" sz="2800" dirty="0" smtClean="0"/>
              <a:t> </a:t>
            </a:r>
            <a:r>
              <a:rPr lang="en-US" sz="2800" dirty="0" err="1" smtClean="0"/>
              <a:t>догађаја</a:t>
            </a:r>
            <a:r>
              <a:rPr lang="en-US" sz="2800" dirty="0" smtClean="0"/>
              <a:t> у </a:t>
            </a:r>
            <a:r>
              <a:rPr lang="en-US" sz="2800" dirty="0" err="1" smtClean="0"/>
              <a:t>држави</a:t>
            </a:r>
            <a:r>
              <a:rPr lang="en-US" sz="2800" dirty="0" smtClean="0"/>
              <a:t> </a:t>
            </a:r>
            <a:r>
              <a:rPr lang="en-US" sz="2800" dirty="0" err="1" smtClean="0"/>
              <a:t>код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које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акредитује</a:t>
            </a:r>
            <a:r>
              <a:rPr lang="en-US" sz="2800" dirty="0" smtClean="0"/>
              <a:t> и </a:t>
            </a:r>
            <a:r>
              <a:rPr lang="en-US" sz="2800" dirty="0" err="1" smtClean="0"/>
              <a:t>подношењу</a:t>
            </a:r>
            <a:r>
              <a:rPr lang="en-US" sz="2800" dirty="0" smtClean="0"/>
              <a:t> </a:t>
            </a:r>
            <a:r>
              <a:rPr lang="en-US" sz="2800" dirty="0" err="1" smtClean="0"/>
              <a:t>извештаја</a:t>
            </a:r>
            <a:r>
              <a:rPr lang="en-US" sz="2800" dirty="0" smtClean="0"/>
              <a:t> о </a:t>
            </a:r>
            <a:r>
              <a:rPr lang="en-US" sz="2800" dirty="0" err="1" smtClean="0"/>
              <a:t>томеВлади</a:t>
            </a:r>
            <a:r>
              <a:rPr lang="en-US" sz="2800" dirty="0" smtClean="0"/>
              <a:t> </a:t>
            </a:r>
            <a:r>
              <a:rPr lang="en-US" sz="2800" dirty="0" err="1" smtClean="0"/>
              <a:t>државе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која</a:t>
            </a:r>
            <a:r>
              <a:rPr lang="en-US" sz="2800" dirty="0" smtClean="0"/>
              <a:t> </a:t>
            </a:r>
            <a:r>
              <a:rPr lang="en-US" sz="2800" dirty="0" err="1" smtClean="0"/>
              <a:t>врши</a:t>
            </a:r>
            <a:r>
              <a:rPr lang="en-US" sz="2800" dirty="0" smtClean="0"/>
              <a:t> </a:t>
            </a:r>
            <a:r>
              <a:rPr lang="en-US" sz="2800" dirty="0" err="1" smtClean="0"/>
              <a:t>акредитацију</a:t>
            </a:r>
            <a:r>
              <a:rPr lang="en-US" sz="2800" dirty="0" smtClean="0"/>
              <a:t>.</a:t>
            </a:r>
          </a:p>
          <a:p>
            <a:pPr lvl="0" algn="just"/>
            <a:r>
              <a:rPr lang="en-US" sz="2800" dirty="0" err="1" smtClean="0"/>
              <a:t>Ради</a:t>
            </a:r>
            <a:r>
              <a:rPr lang="en-US" sz="2800" dirty="0" smtClean="0"/>
              <a:t> </a:t>
            </a:r>
            <a:r>
              <a:rPr lang="en-US" sz="2800" dirty="0" err="1" smtClean="0"/>
              <a:t>прикупљања</a:t>
            </a:r>
            <a:r>
              <a:rPr lang="en-US" sz="2800" dirty="0" smtClean="0"/>
              <a:t> </a:t>
            </a:r>
            <a:r>
              <a:rPr lang="en-US" sz="2800" dirty="0" err="1" smtClean="0"/>
              <a:t>релевантних</a:t>
            </a:r>
            <a:r>
              <a:rPr lang="en-US" sz="2800" dirty="0" smtClean="0"/>
              <a:t> </a:t>
            </a:r>
            <a:r>
              <a:rPr lang="en-US" sz="2800" dirty="0" err="1" smtClean="0"/>
              <a:t>информација</a:t>
            </a:r>
            <a:r>
              <a:rPr lang="en-US" sz="2800" dirty="0" smtClean="0"/>
              <a:t>  </a:t>
            </a:r>
            <a:r>
              <a:rPr lang="en-US" sz="2800" dirty="0" err="1" smtClean="0"/>
              <a:t>дипломатски</a:t>
            </a:r>
            <a:r>
              <a:rPr lang="en-US" sz="2800" dirty="0" smtClean="0"/>
              <a:t> </a:t>
            </a:r>
            <a:r>
              <a:rPr lang="en-US" sz="2800" dirty="0" err="1" smtClean="0"/>
              <a:t>агенти</a:t>
            </a:r>
            <a:r>
              <a:rPr lang="en-US" sz="2800" dirty="0" smtClean="0"/>
              <a:t> </a:t>
            </a:r>
            <a:r>
              <a:rPr lang="en-US" sz="2800" dirty="0" err="1" smtClean="0"/>
              <a:t>остварују</a:t>
            </a:r>
            <a:r>
              <a:rPr lang="en-US" sz="2800" dirty="0" smtClean="0"/>
              <a:t> </a:t>
            </a:r>
            <a:r>
              <a:rPr lang="en-US" sz="2800" dirty="0" err="1" smtClean="0"/>
              <a:t>контакте</a:t>
            </a:r>
            <a:r>
              <a:rPr lang="en-US" sz="2800" dirty="0" smtClean="0"/>
              <a:t> </a:t>
            </a:r>
            <a:r>
              <a:rPr lang="en-US" sz="2800" dirty="0" err="1" smtClean="0"/>
              <a:t>са</a:t>
            </a:r>
            <a:r>
              <a:rPr lang="en-US" sz="2800" dirty="0" smtClean="0"/>
              <a:t> </a:t>
            </a:r>
            <a:r>
              <a:rPr lang="en-US" sz="2800" dirty="0" err="1" smtClean="0"/>
              <a:t>људима</a:t>
            </a:r>
            <a:r>
              <a:rPr lang="en-US" sz="2800" dirty="0" smtClean="0"/>
              <a:t> </a:t>
            </a:r>
            <a:r>
              <a:rPr lang="en-US" sz="2800" dirty="0" err="1" smtClean="0"/>
              <a:t>издипломатије</a:t>
            </a:r>
            <a:r>
              <a:rPr lang="en-US" sz="2800" dirty="0" smtClean="0"/>
              <a:t>, </a:t>
            </a:r>
            <a:r>
              <a:rPr lang="en-US" sz="2800" dirty="0" err="1" smtClean="0"/>
              <a:t>парламентарног</a:t>
            </a:r>
            <a:r>
              <a:rPr lang="en-US" sz="2800" dirty="0" smtClean="0"/>
              <a:t> </a:t>
            </a:r>
            <a:r>
              <a:rPr lang="en-US" sz="2800" dirty="0" err="1" smtClean="0"/>
              <a:t>живота</a:t>
            </a:r>
            <a:r>
              <a:rPr lang="en-US" sz="2800" dirty="0" smtClean="0"/>
              <a:t>, </a:t>
            </a:r>
            <a:r>
              <a:rPr lang="en-US" sz="2800" dirty="0" err="1" smtClean="0"/>
              <a:t>привредних</a:t>
            </a:r>
            <a:r>
              <a:rPr lang="en-US" sz="2800" dirty="0" smtClean="0"/>
              <a:t> </a:t>
            </a:r>
            <a:r>
              <a:rPr lang="en-US" sz="2800" dirty="0" err="1" smtClean="0"/>
              <a:t>структура</a:t>
            </a:r>
            <a:r>
              <a:rPr lang="en-US" sz="2800" dirty="0" smtClean="0"/>
              <a:t>, </a:t>
            </a:r>
            <a:r>
              <a:rPr lang="en-US" sz="2800" dirty="0" err="1" smtClean="0"/>
              <a:t>научних</a:t>
            </a:r>
            <a:r>
              <a:rPr lang="en-US" sz="2800" dirty="0" smtClean="0"/>
              <a:t> </a:t>
            </a:r>
            <a:r>
              <a:rPr lang="en-US" sz="2800" dirty="0" err="1" smtClean="0"/>
              <a:t>кругова,уметничких</a:t>
            </a:r>
            <a:r>
              <a:rPr lang="en-US" sz="2800" dirty="0" smtClean="0"/>
              <a:t> </a:t>
            </a:r>
            <a:r>
              <a:rPr lang="en-US" sz="2800" dirty="0" err="1" smtClean="0"/>
              <a:t>удружења</a:t>
            </a:r>
            <a:r>
              <a:rPr lang="en-US" sz="2800" dirty="0" smtClean="0"/>
              <a:t> ,</a:t>
            </a:r>
            <a:r>
              <a:rPr lang="en-US" sz="2800" dirty="0" err="1" smtClean="0"/>
              <a:t>управних</a:t>
            </a:r>
            <a:r>
              <a:rPr lang="en-US" sz="2800" dirty="0" smtClean="0"/>
              <a:t> </a:t>
            </a:r>
            <a:r>
              <a:rPr lang="en-US" sz="2800" dirty="0" err="1" smtClean="0"/>
              <a:t>органа</a:t>
            </a:r>
            <a:r>
              <a:rPr lang="en-US" sz="2800" dirty="0" smtClean="0"/>
              <a:t>  </a:t>
            </a:r>
            <a:r>
              <a:rPr lang="en-US" sz="2800" dirty="0" err="1" smtClean="0"/>
              <a:t>итд</a:t>
            </a:r>
            <a:r>
              <a:rPr lang="en-US" sz="2800" dirty="0" smtClean="0"/>
              <a:t>.</a:t>
            </a:r>
          </a:p>
          <a:p>
            <a:pPr lvl="0" algn="just"/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  </a:t>
            </a:r>
            <a:r>
              <a:rPr lang="en-US" b="1" dirty="0" err="1" smtClean="0"/>
              <a:t>УНАПРЕЂЕЊЕ</a:t>
            </a:r>
            <a:r>
              <a:rPr lang="en-US" b="1" dirty="0" smtClean="0"/>
              <a:t> </a:t>
            </a:r>
            <a:r>
              <a:rPr lang="en-US" b="1" dirty="0" err="1" smtClean="0"/>
              <a:t>ПРИЈАТЕЉСКИХ</a:t>
            </a:r>
            <a:r>
              <a:rPr lang="en-US" b="1" dirty="0" smtClean="0"/>
              <a:t> </a:t>
            </a:r>
            <a:r>
              <a:rPr lang="en-US" b="1" dirty="0" err="1" smtClean="0"/>
              <a:t>ОДНОСА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Трећа</a:t>
            </a:r>
            <a:r>
              <a:rPr lang="en-US" dirty="0" smtClean="0"/>
              <a:t> </a:t>
            </a:r>
            <a:r>
              <a:rPr lang="en-US" dirty="0" err="1" smtClean="0"/>
              <a:t>тачка</a:t>
            </a:r>
            <a:r>
              <a:rPr lang="en-US" dirty="0" smtClean="0"/>
              <a:t> </a:t>
            </a:r>
            <a:r>
              <a:rPr lang="en-US" dirty="0" err="1" smtClean="0"/>
              <a:t>Бечке</a:t>
            </a:r>
            <a:r>
              <a:rPr lang="en-US" dirty="0" smtClean="0"/>
              <a:t> </a:t>
            </a:r>
            <a:r>
              <a:rPr lang="en-US" dirty="0" err="1" smtClean="0"/>
              <a:t>конвенције</a:t>
            </a:r>
            <a:r>
              <a:rPr lang="en-US" dirty="0" smtClean="0"/>
              <a:t> </a:t>
            </a:r>
            <a:r>
              <a:rPr lang="en-US" dirty="0" err="1" smtClean="0"/>
              <a:t>предвиђа</a:t>
            </a:r>
            <a:r>
              <a:rPr lang="en-US" dirty="0" smtClean="0"/>
              <a:t> </a:t>
            </a:r>
            <a:r>
              <a:rPr lang="en-US" dirty="0" err="1" smtClean="0"/>
              <a:t>унапређење</a:t>
            </a:r>
            <a:r>
              <a:rPr lang="en-US" dirty="0" smtClean="0"/>
              <a:t> </a:t>
            </a:r>
            <a:r>
              <a:rPr lang="en-US" dirty="0" err="1" smtClean="0"/>
              <a:t>пријатељских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 и </a:t>
            </a:r>
            <a:r>
              <a:rPr lang="en-US" dirty="0" err="1" smtClean="0"/>
              <a:t>развијање</a:t>
            </a:r>
            <a:r>
              <a:rPr lang="en-US" dirty="0" smtClean="0"/>
              <a:t> </a:t>
            </a:r>
            <a:r>
              <a:rPr lang="en-US" dirty="0" err="1" smtClean="0"/>
              <a:t>привредних</a:t>
            </a:r>
            <a:r>
              <a:rPr lang="en-US" dirty="0" smtClean="0"/>
              <a:t>, </a:t>
            </a:r>
            <a:r>
              <a:rPr lang="en-US" dirty="0" err="1" smtClean="0"/>
              <a:t>културних</a:t>
            </a:r>
            <a:r>
              <a:rPr lang="en-US" dirty="0" smtClean="0"/>
              <a:t> и </a:t>
            </a:r>
            <a:r>
              <a:rPr lang="en-US" dirty="0" err="1" smtClean="0"/>
              <a:t>научних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 </a:t>
            </a:r>
            <a:r>
              <a:rPr lang="en-US" dirty="0" err="1" smtClean="0"/>
              <a:t>између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код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акредитује</a:t>
            </a:r>
            <a:r>
              <a:rPr lang="en-US" dirty="0" smtClean="0"/>
              <a:t>.</a:t>
            </a:r>
            <a:endParaRPr lang="en-US" smtClean="0"/>
          </a:p>
          <a:p>
            <a:pPr lvl="0" algn="just"/>
            <a:endParaRPr lang="en-US" dirty="0" smtClean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err="1" smtClean="0"/>
              <a:t>ПОГОРШАЊЕ</a:t>
            </a:r>
            <a:r>
              <a:rPr lang="en-US" b="1" dirty="0" smtClean="0"/>
              <a:t> И </a:t>
            </a:r>
            <a:r>
              <a:rPr lang="en-US" b="1" dirty="0" err="1" smtClean="0"/>
              <a:t>ПРЕКИД</a:t>
            </a:r>
            <a:r>
              <a:rPr lang="en-US" b="1" dirty="0" smtClean="0"/>
              <a:t> </a:t>
            </a:r>
            <a:r>
              <a:rPr lang="en-US" b="1" dirty="0" err="1" smtClean="0"/>
              <a:t>ДИПЛОМАТСКИХ</a:t>
            </a:r>
            <a:r>
              <a:rPr lang="en-US" b="1" dirty="0" smtClean="0"/>
              <a:t> </a:t>
            </a:r>
            <a:r>
              <a:rPr lang="en-US" b="1" dirty="0" err="1" smtClean="0"/>
              <a:t>ОДНОСА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en-US" dirty="0" err="1" smtClean="0"/>
              <a:t>Погоршање</a:t>
            </a:r>
            <a:r>
              <a:rPr lang="en-US" dirty="0" smtClean="0"/>
              <a:t> </a:t>
            </a:r>
            <a:r>
              <a:rPr lang="en-US" dirty="0" err="1" smtClean="0"/>
              <a:t>политичких</a:t>
            </a:r>
            <a:r>
              <a:rPr lang="en-US" dirty="0" smtClean="0"/>
              <a:t>  </a:t>
            </a:r>
            <a:r>
              <a:rPr lang="en-US" dirty="0" err="1" smtClean="0"/>
              <a:t>односа</a:t>
            </a:r>
            <a:r>
              <a:rPr lang="en-US" dirty="0" smtClean="0"/>
              <a:t> </a:t>
            </a:r>
            <a:r>
              <a:rPr lang="en-US" dirty="0" err="1" smtClean="0"/>
              <a:t>између</a:t>
            </a:r>
            <a:r>
              <a:rPr lang="en-US" dirty="0" smtClean="0"/>
              <a:t> </a:t>
            </a:r>
            <a:r>
              <a:rPr lang="en-US" dirty="0" err="1" smtClean="0"/>
              <a:t>две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резултира</a:t>
            </a:r>
            <a:r>
              <a:rPr lang="en-US" dirty="0" smtClean="0"/>
              <a:t> </a:t>
            </a:r>
            <a:r>
              <a:rPr lang="en-US" dirty="0" err="1" smtClean="0"/>
              <a:t>прекидом</a:t>
            </a:r>
            <a:r>
              <a:rPr lang="en-US" dirty="0" smtClean="0"/>
              <a:t> </a:t>
            </a:r>
            <a:r>
              <a:rPr lang="en-US" dirty="0" err="1" smtClean="0"/>
              <a:t>дипломатских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ратом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Захлађење</a:t>
            </a:r>
            <a:r>
              <a:rPr lang="en-US" dirty="0" smtClean="0"/>
              <a:t> </a:t>
            </a:r>
            <a:r>
              <a:rPr lang="en-US" dirty="0" err="1" smtClean="0"/>
              <a:t>билатералних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манифестује</a:t>
            </a:r>
            <a:r>
              <a:rPr lang="en-US" dirty="0" smtClean="0"/>
              <a:t> </a:t>
            </a:r>
            <a:r>
              <a:rPr lang="en-US" dirty="0" err="1" smtClean="0"/>
              <a:t>кроз</a:t>
            </a:r>
            <a:r>
              <a:rPr lang="en-US" dirty="0" smtClean="0"/>
              <a:t>:</a:t>
            </a:r>
          </a:p>
          <a:p>
            <a:pPr lvl="0" algn="just"/>
            <a:r>
              <a:rPr lang="en-US" dirty="0" smtClean="0"/>
              <a:t>1. </a:t>
            </a:r>
            <a:r>
              <a:rPr lang="en-US" dirty="0" err="1" smtClean="0"/>
              <a:t>непостављање</a:t>
            </a:r>
            <a:r>
              <a:rPr lang="en-US" dirty="0" smtClean="0"/>
              <a:t> </a:t>
            </a:r>
            <a:r>
              <a:rPr lang="en-US" dirty="0" err="1" smtClean="0"/>
              <a:t>новог</a:t>
            </a:r>
            <a:r>
              <a:rPr lang="en-US" dirty="0" smtClean="0"/>
              <a:t> </a:t>
            </a:r>
            <a:r>
              <a:rPr lang="en-US" dirty="0" err="1" smtClean="0"/>
              <a:t>амбасадора</a:t>
            </a:r>
            <a:r>
              <a:rPr lang="en-US" dirty="0" smtClean="0"/>
              <a:t> у </a:t>
            </a:r>
            <a:r>
              <a:rPr lang="en-US" dirty="0" err="1" smtClean="0"/>
              <a:t>случају</a:t>
            </a:r>
            <a:r>
              <a:rPr lang="en-US" dirty="0" smtClean="0"/>
              <a:t> </a:t>
            </a:r>
            <a:r>
              <a:rPr lang="en-US" dirty="0" err="1" smtClean="0"/>
              <a:t>одласка</a:t>
            </a:r>
            <a:r>
              <a:rPr lang="en-US" dirty="0" smtClean="0"/>
              <a:t> </a:t>
            </a:r>
            <a:r>
              <a:rPr lang="en-US" dirty="0" err="1" smtClean="0"/>
              <a:t>предходног</a:t>
            </a:r>
            <a:r>
              <a:rPr lang="en-US" dirty="0" smtClean="0"/>
              <a:t> </a:t>
            </a:r>
          </a:p>
          <a:p>
            <a:pPr lvl="0" algn="just"/>
            <a:r>
              <a:rPr lang="en-US" dirty="0" err="1" smtClean="0"/>
              <a:t>2.дискретно</a:t>
            </a:r>
            <a:r>
              <a:rPr lang="en-US" dirty="0" smtClean="0"/>
              <a:t> </a:t>
            </a:r>
            <a:r>
              <a:rPr lang="en-US" dirty="0" err="1" smtClean="0"/>
              <a:t>повлачење</a:t>
            </a:r>
            <a:r>
              <a:rPr lang="en-US" dirty="0" smtClean="0"/>
              <a:t> </a:t>
            </a:r>
            <a:r>
              <a:rPr lang="en-US" dirty="0" err="1" smtClean="0"/>
              <a:t>шефа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endParaRPr lang="en-US" dirty="0" smtClean="0"/>
          </a:p>
          <a:p>
            <a:pPr lvl="0" algn="just"/>
            <a:r>
              <a:rPr lang="en-US" dirty="0" smtClean="0"/>
              <a:t>3</a:t>
            </a:r>
            <a:r>
              <a:rPr lang="en-US" b="1" dirty="0" smtClean="0"/>
              <a:t>. </a:t>
            </a:r>
            <a:r>
              <a:rPr lang="en-US" dirty="0" err="1" smtClean="0"/>
              <a:t>опзив</a:t>
            </a:r>
            <a:r>
              <a:rPr lang="en-US" dirty="0" smtClean="0"/>
              <a:t> </a:t>
            </a:r>
            <a:r>
              <a:rPr lang="en-US" dirty="0" err="1" smtClean="0"/>
              <a:t>амбасадора</a:t>
            </a:r>
            <a:r>
              <a:rPr lang="en-US" dirty="0" smtClean="0"/>
              <a:t> и </a:t>
            </a:r>
            <a:r>
              <a:rPr lang="en-US" dirty="0" err="1" smtClean="0"/>
              <a:t>снижавање</a:t>
            </a:r>
            <a:r>
              <a:rPr lang="en-US" dirty="0" smtClean="0"/>
              <a:t> </a:t>
            </a:r>
            <a:r>
              <a:rPr lang="en-US" dirty="0" err="1" smtClean="0"/>
              <a:t>ранга</a:t>
            </a:r>
            <a:r>
              <a:rPr lang="en-US" dirty="0" smtClean="0"/>
              <a:t> </a:t>
            </a:r>
            <a:r>
              <a:rPr lang="en-US" dirty="0" err="1" smtClean="0"/>
              <a:t>дипломатске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ранг</a:t>
            </a:r>
            <a:r>
              <a:rPr lang="en-US" dirty="0" smtClean="0"/>
              <a:t> </a:t>
            </a:r>
            <a:r>
              <a:rPr lang="en-US" dirty="0" err="1" smtClean="0"/>
              <a:t>сталног</a:t>
            </a:r>
            <a:r>
              <a:rPr lang="en-US" dirty="0" smtClean="0"/>
              <a:t> </a:t>
            </a:r>
            <a:r>
              <a:rPr lang="en-US" dirty="0" err="1" smtClean="0"/>
              <a:t>отправника</a:t>
            </a:r>
            <a:r>
              <a:rPr lang="en-US" dirty="0" smtClean="0"/>
              <a:t> </a:t>
            </a:r>
            <a:r>
              <a:rPr lang="en-US" dirty="0" err="1" smtClean="0"/>
              <a:t>послова</a:t>
            </a:r>
            <a:r>
              <a:rPr lang="en-US" dirty="0" smtClean="0"/>
              <a:t> </a:t>
            </a:r>
            <a:r>
              <a:rPr lang="en-US" dirty="0" err="1" smtClean="0"/>
              <a:t>ад</a:t>
            </a:r>
            <a:r>
              <a:rPr lang="en-US" dirty="0" smtClean="0"/>
              <a:t> </a:t>
            </a:r>
            <a:r>
              <a:rPr lang="en-US" dirty="0" err="1" smtClean="0"/>
              <a:t>интерим</a:t>
            </a:r>
            <a:endParaRPr lang="en-US" dirty="0" smtClean="0"/>
          </a:p>
          <a:p>
            <a:pPr lvl="0" algn="just"/>
            <a:r>
              <a:rPr lang="en-US" dirty="0" smtClean="0"/>
              <a:t>4. </a:t>
            </a:r>
            <a:r>
              <a:rPr lang="en-US" dirty="0" err="1" smtClean="0"/>
              <a:t>одбијање</a:t>
            </a:r>
            <a:r>
              <a:rPr lang="en-US" dirty="0" smtClean="0"/>
              <a:t> </a:t>
            </a:r>
            <a:r>
              <a:rPr lang="en-US" dirty="0" err="1" smtClean="0"/>
              <a:t>аграмана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амбасадора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стране</a:t>
            </a:r>
            <a:r>
              <a:rPr lang="en-US" dirty="0" smtClean="0"/>
              <a:t> </a:t>
            </a:r>
            <a:r>
              <a:rPr lang="en-US" dirty="0" err="1" smtClean="0"/>
              <a:t>држава</a:t>
            </a:r>
            <a:r>
              <a:rPr lang="en-US" dirty="0" smtClean="0"/>
              <a:t> </a:t>
            </a:r>
            <a:r>
              <a:rPr lang="en-US" dirty="0" err="1" smtClean="0"/>
              <a:t>пријема</a:t>
            </a:r>
            <a:r>
              <a:rPr lang="en-US" dirty="0" smtClean="0"/>
              <a:t> </a:t>
            </a:r>
          </a:p>
          <a:p>
            <a:pPr lvl="0" algn="just"/>
            <a:r>
              <a:rPr lang="en-US" dirty="0" smtClean="0"/>
              <a:t>5. </a:t>
            </a:r>
            <a:r>
              <a:rPr lang="en-US" dirty="0" err="1" smtClean="0"/>
              <a:t>повлачење</a:t>
            </a:r>
            <a:r>
              <a:rPr lang="en-US" dirty="0" smtClean="0"/>
              <a:t> </a:t>
            </a:r>
            <a:r>
              <a:rPr lang="en-US" dirty="0" err="1" smtClean="0"/>
              <a:t>већине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целокупног</a:t>
            </a:r>
            <a:r>
              <a:rPr lang="en-US" dirty="0" smtClean="0"/>
              <a:t> </a:t>
            </a:r>
            <a:r>
              <a:rPr lang="en-US" dirty="0" err="1" smtClean="0"/>
              <a:t>састава</a:t>
            </a:r>
            <a:r>
              <a:rPr lang="en-US" dirty="0" smtClean="0"/>
              <a:t> </a:t>
            </a:r>
            <a:r>
              <a:rPr lang="en-US" dirty="0" err="1" smtClean="0"/>
              <a:t>дипломатског</a:t>
            </a:r>
            <a:r>
              <a:rPr lang="en-US" dirty="0" smtClean="0"/>
              <a:t> </a:t>
            </a:r>
            <a:r>
              <a:rPr lang="en-US" dirty="0" err="1" smtClean="0"/>
              <a:t>особља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уз</a:t>
            </a:r>
            <a:r>
              <a:rPr lang="en-US" dirty="0" smtClean="0"/>
              <a:t> </a:t>
            </a:r>
            <a:r>
              <a:rPr lang="en-US" dirty="0" err="1" smtClean="0"/>
              <a:t>задржавање</a:t>
            </a:r>
            <a:r>
              <a:rPr lang="en-US" dirty="0" smtClean="0"/>
              <a:t> </a:t>
            </a:r>
            <a:r>
              <a:rPr lang="en-US" dirty="0" err="1" smtClean="0"/>
              <a:t>само</a:t>
            </a:r>
            <a:r>
              <a:rPr lang="en-US" dirty="0" smtClean="0"/>
              <a:t> </a:t>
            </a:r>
            <a:r>
              <a:rPr lang="en-US" dirty="0" err="1" smtClean="0"/>
              <a:t>једног</a:t>
            </a:r>
            <a:r>
              <a:rPr lang="en-US" dirty="0" smtClean="0"/>
              <a:t> </a:t>
            </a:r>
            <a:r>
              <a:rPr lang="en-US" dirty="0" err="1" smtClean="0"/>
              <a:t>члана</a:t>
            </a:r>
            <a:r>
              <a:rPr lang="en-US" dirty="0" smtClean="0"/>
              <a:t> </a:t>
            </a:r>
            <a:r>
              <a:rPr lang="en-US" dirty="0" err="1" smtClean="0"/>
              <a:t>административно</a:t>
            </a:r>
            <a:r>
              <a:rPr lang="en-US" dirty="0" smtClean="0"/>
              <a:t> </a:t>
            </a:r>
            <a:r>
              <a:rPr lang="en-US" dirty="0" err="1" smtClean="0"/>
              <a:t>техничког</a:t>
            </a:r>
            <a:r>
              <a:rPr lang="en-US" dirty="0" smtClean="0"/>
              <a:t> </a:t>
            </a:r>
            <a:r>
              <a:rPr lang="en-US" dirty="0" err="1" smtClean="0"/>
              <a:t>особ</a:t>
            </a:r>
            <a:endParaRPr lang="en-US" dirty="0" smtClean="0"/>
          </a:p>
          <a:p>
            <a:pPr lvl="0" algn="just"/>
            <a:r>
              <a:rPr lang="en-US" dirty="0" err="1" smtClean="0"/>
              <a:t>6.затварање</a:t>
            </a:r>
            <a:r>
              <a:rPr lang="en-US" dirty="0" smtClean="0"/>
              <a:t> </a:t>
            </a:r>
            <a:r>
              <a:rPr lang="en-US" dirty="0" err="1" smtClean="0"/>
              <a:t>дипломатске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sr-Cyrl-RS" dirty="0" smtClean="0"/>
              <a:t>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en-US" dirty="0" err="1" smtClean="0"/>
              <a:t>Затварање</a:t>
            </a:r>
            <a:r>
              <a:rPr lang="en-US" dirty="0" smtClean="0"/>
              <a:t> </a:t>
            </a:r>
            <a:r>
              <a:rPr lang="en-US" dirty="0" err="1" smtClean="0"/>
              <a:t>дипломатске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мора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значи</a:t>
            </a:r>
            <a:r>
              <a:rPr lang="en-US" dirty="0" smtClean="0"/>
              <a:t> и </a:t>
            </a:r>
            <a:r>
              <a:rPr lang="en-US" dirty="0" err="1" smtClean="0"/>
              <a:t>прекид</a:t>
            </a:r>
            <a:r>
              <a:rPr lang="en-US" dirty="0" smtClean="0"/>
              <a:t> </a:t>
            </a:r>
            <a:r>
              <a:rPr lang="en-US" dirty="0" err="1" smtClean="0"/>
              <a:t>дипломатских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прекида</a:t>
            </a:r>
            <a:r>
              <a:rPr lang="en-US" dirty="0" smtClean="0"/>
              <a:t> </a:t>
            </a:r>
            <a:r>
              <a:rPr lang="en-US" dirty="0" err="1" smtClean="0"/>
              <a:t>диплоамтских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 </a:t>
            </a:r>
            <a:r>
              <a:rPr lang="en-US" dirty="0" err="1" smtClean="0"/>
              <a:t>најчешће</a:t>
            </a:r>
            <a:r>
              <a:rPr lang="en-US" dirty="0" smtClean="0"/>
              <a:t> </a:t>
            </a:r>
            <a:r>
              <a:rPr lang="en-US" dirty="0" err="1" smtClean="0"/>
              <a:t>долази</a:t>
            </a:r>
            <a:r>
              <a:rPr lang="en-US" dirty="0" smtClean="0"/>
              <a:t> </a:t>
            </a:r>
            <a:r>
              <a:rPr lang="en-US" dirty="0" err="1" smtClean="0"/>
              <a:t>услед</a:t>
            </a:r>
            <a:r>
              <a:rPr lang="en-US" dirty="0" smtClean="0"/>
              <a:t> </a:t>
            </a:r>
            <a:r>
              <a:rPr lang="en-US" dirty="0" err="1" smtClean="0"/>
              <a:t>израженог</a:t>
            </a:r>
            <a:r>
              <a:rPr lang="en-US" dirty="0" smtClean="0"/>
              <a:t> </a:t>
            </a:r>
            <a:r>
              <a:rPr lang="en-US" dirty="0" err="1" smtClean="0"/>
              <a:t>непријатељскок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малопријатељког</a:t>
            </a:r>
            <a:r>
              <a:rPr lang="en-US" dirty="0" smtClean="0"/>
              <a:t> </a:t>
            </a:r>
            <a:r>
              <a:rPr lang="en-US" dirty="0" err="1" smtClean="0"/>
              <a:t>става</a:t>
            </a:r>
            <a:r>
              <a:rPr lang="en-US" dirty="0" smtClean="0"/>
              <a:t> у </a:t>
            </a:r>
            <a:r>
              <a:rPr lang="en-US" dirty="0" err="1" smtClean="0"/>
              <a:t>неком</a:t>
            </a:r>
            <a:r>
              <a:rPr lang="en-US" dirty="0" smtClean="0"/>
              <a:t> </a:t>
            </a:r>
            <a:r>
              <a:rPr lang="en-US" dirty="0" err="1" smtClean="0"/>
              <a:t>акту</a:t>
            </a:r>
            <a:r>
              <a:rPr lang="en-US" dirty="0" smtClean="0"/>
              <a:t> </a:t>
            </a:r>
            <a:r>
              <a:rPr lang="en-US" dirty="0" err="1" smtClean="0"/>
              <a:t>једне</a:t>
            </a:r>
            <a:r>
              <a:rPr lang="en-US" dirty="0" smtClean="0"/>
              <a:t> </a:t>
            </a:r>
            <a:r>
              <a:rPr lang="en-US" dirty="0" err="1" smtClean="0"/>
              <a:t>земље</a:t>
            </a:r>
            <a:r>
              <a:rPr lang="en-US" dirty="0" smtClean="0"/>
              <a:t>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другој</a:t>
            </a:r>
            <a:r>
              <a:rPr lang="en-US" dirty="0" smtClean="0"/>
              <a:t> </a:t>
            </a:r>
            <a:r>
              <a:rPr lang="en-US" dirty="0" err="1" smtClean="0"/>
              <a:t>држави</a:t>
            </a:r>
            <a:endParaRPr lang="en-US" dirty="0" smtClean="0"/>
          </a:p>
          <a:p>
            <a:pPr lvl="0" algn="just"/>
            <a:r>
              <a:rPr lang="en-US" dirty="0" err="1" smtClean="0"/>
              <a:t>Разлог</a:t>
            </a:r>
            <a:r>
              <a:rPr lang="en-US" dirty="0" smtClean="0"/>
              <a:t> 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прекид</a:t>
            </a:r>
            <a:r>
              <a:rPr lang="en-US" dirty="0" smtClean="0"/>
              <a:t> </a:t>
            </a:r>
            <a:r>
              <a:rPr lang="en-US" dirty="0" err="1" smtClean="0"/>
              <a:t>дипломатских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бити</a:t>
            </a:r>
            <a:r>
              <a:rPr lang="en-US" dirty="0" smtClean="0"/>
              <a:t> и </a:t>
            </a:r>
            <a:r>
              <a:rPr lang="en-US" dirty="0" err="1" smtClean="0"/>
              <a:t>промена</a:t>
            </a:r>
            <a:r>
              <a:rPr lang="en-US" dirty="0" smtClean="0"/>
              <a:t> </a:t>
            </a:r>
            <a:r>
              <a:rPr lang="en-US" dirty="0" err="1" smtClean="0"/>
              <a:t>уставног</a:t>
            </a:r>
            <a:r>
              <a:rPr lang="en-US" dirty="0" smtClean="0"/>
              <a:t> </a:t>
            </a:r>
            <a:r>
              <a:rPr lang="en-US" dirty="0" err="1" smtClean="0"/>
              <a:t>уређења</a:t>
            </a:r>
            <a:r>
              <a:rPr lang="en-US" dirty="0" smtClean="0"/>
              <a:t> 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и </a:t>
            </a:r>
            <a:r>
              <a:rPr lang="en-US" dirty="0" err="1" smtClean="0"/>
              <a:t>настати</a:t>
            </a:r>
            <a:r>
              <a:rPr lang="en-US" dirty="0" smtClean="0"/>
              <a:t> </a:t>
            </a:r>
            <a:r>
              <a:rPr lang="en-US" dirty="0" err="1" smtClean="0"/>
              <a:t>насилном</a:t>
            </a:r>
            <a:r>
              <a:rPr lang="en-US" dirty="0" smtClean="0"/>
              <a:t> </a:t>
            </a:r>
            <a:r>
              <a:rPr lang="en-US" dirty="0" err="1" smtClean="0"/>
              <a:t>променом</a:t>
            </a:r>
            <a:r>
              <a:rPr lang="en-US" dirty="0" smtClean="0"/>
              <a:t> </a:t>
            </a:r>
            <a:r>
              <a:rPr lang="en-US" dirty="0" err="1" smtClean="0"/>
              <a:t>власти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Војна</a:t>
            </a:r>
            <a:r>
              <a:rPr lang="en-US" dirty="0" smtClean="0"/>
              <a:t>  </a:t>
            </a:r>
            <a:r>
              <a:rPr lang="en-US" dirty="0" err="1" smtClean="0"/>
              <a:t>агресија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такође</a:t>
            </a:r>
            <a:r>
              <a:rPr lang="en-US" dirty="0" smtClean="0"/>
              <a:t> </a:t>
            </a:r>
            <a:r>
              <a:rPr lang="en-US" dirty="0" err="1" smtClean="0"/>
              <a:t>један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разлога</a:t>
            </a:r>
            <a:r>
              <a:rPr lang="en-US" dirty="0" smtClean="0"/>
              <a:t> </a:t>
            </a:r>
            <a:r>
              <a:rPr lang="en-US" dirty="0" err="1" smtClean="0"/>
              <a:t>прекида</a:t>
            </a:r>
            <a:r>
              <a:rPr lang="en-US" dirty="0" smtClean="0"/>
              <a:t> </a:t>
            </a:r>
            <a:r>
              <a:rPr lang="en-US" dirty="0" err="1" smtClean="0"/>
              <a:t>дипломатских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 </a:t>
            </a:r>
          </a:p>
          <a:p>
            <a:pPr lvl="0" algn="just"/>
            <a:r>
              <a:rPr lang="en-US" dirty="0" smtClean="0"/>
              <a:t>1999 </a:t>
            </a:r>
            <a:r>
              <a:rPr lang="en-US" dirty="0" err="1" smtClean="0"/>
              <a:t>године</a:t>
            </a:r>
            <a:r>
              <a:rPr lang="en-US" dirty="0" smtClean="0"/>
              <a:t> </a:t>
            </a:r>
            <a:r>
              <a:rPr lang="en-US" dirty="0" err="1" smtClean="0"/>
              <a:t>Влада</a:t>
            </a:r>
            <a:r>
              <a:rPr lang="en-US" dirty="0" smtClean="0"/>
              <a:t> </a:t>
            </a:r>
            <a:r>
              <a:rPr lang="en-US" dirty="0" err="1" smtClean="0"/>
              <a:t>СРЈ</a:t>
            </a:r>
            <a:r>
              <a:rPr lang="en-US" dirty="0" smtClean="0"/>
              <a:t> </a:t>
            </a:r>
            <a:r>
              <a:rPr lang="en-US" dirty="0" err="1" smtClean="0"/>
              <a:t>прекинула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односе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САД</a:t>
            </a:r>
            <a:r>
              <a:rPr lang="en-US" dirty="0" smtClean="0"/>
              <a:t>, В. </a:t>
            </a:r>
            <a:r>
              <a:rPr lang="en-US" dirty="0" err="1" smtClean="0"/>
              <a:t>Британијом</a:t>
            </a:r>
            <a:r>
              <a:rPr lang="en-US" dirty="0" smtClean="0"/>
              <a:t> , </a:t>
            </a:r>
            <a:r>
              <a:rPr lang="en-US" dirty="0" err="1" smtClean="0"/>
              <a:t>СР</a:t>
            </a:r>
            <a:r>
              <a:rPr lang="en-US" dirty="0" smtClean="0"/>
              <a:t> </a:t>
            </a:r>
            <a:r>
              <a:rPr lang="en-US" dirty="0" err="1" smtClean="0"/>
              <a:t>Немачком</a:t>
            </a:r>
            <a:r>
              <a:rPr lang="en-US" dirty="0" smtClean="0"/>
              <a:t> и </a:t>
            </a:r>
            <a:r>
              <a:rPr lang="en-US" dirty="0" err="1" smtClean="0"/>
              <a:t>Француском</a:t>
            </a:r>
            <a:r>
              <a:rPr lang="en-US" dirty="0" smtClean="0"/>
              <a:t>  </a:t>
            </a:r>
            <a:r>
              <a:rPr lang="en-US" dirty="0" err="1" smtClean="0"/>
              <a:t>због</a:t>
            </a:r>
            <a:r>
              <a:rPr lang="en-US" dirty="0" smtClean="0"/>
              <a:t> </a:t>
            </a:r>
            <a:r>
              <a:rPr lang="en-US" dirty="0" err="1" smtClean="0"/>
              <a:t>њихове</a:t>
            </a:r>
            <a:r>
              <a:rPr lang="en-US" dirty="0" smtClean="0"/>
              <a:t> </a:t>
            </a:r>
            <a:r>
              <a:rPr lang="en-US" dirty="0" err="1" smtClean="0"/>
              <a:t>улоге</a:t>
            </a:r>
            <a:r>
              <a:rPr lang="en-US" dirty="0" smtClean="0"/>
              <a:t> у </a:t>
            </a:r>
            <a:r>
              <a:rPr lang="en-US" dirty="0" err="1" smtClean="0"/>
              <a:t>нападу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СРЈ</a:t>
            </a:r>
            <a:r>
              <a:rPr lang="en-US" dirty="0" smtClean="0"/>
              <a:t>. </a:t>
            </a:r>
          </a:p>
          <a:p>
            <a:pPr lvl="0" algn="just"/>
            <a:r>
              <a:rPr lang="en-US" dirty="0" smtClean="0"/>
              <a:t> </a:t>
            </a:r>
            <a:r>
              <a:rPr lang="en-US" dirty="0" err="1" smtClean="0"/>
              <a:t>Директна</a:t>
            </a:r>
            <a:r>
              <a:rPr lang="en-US" dirty="0" smtClean="0"/>
              <a:t> </a:t>
            </a:r>
            <a:r>
              <a:rPr lang="en-US" dirty="0" err="1" smtClean="0"/>
              <a:t>последица</a:t>
            </a:r>
            <a:r>
              <a:rPr lang="en-US" dirty="0" smtClean="0"/>
              <a:t> </a:t>
            </a:r>
            <a:r>
              <a:rPr lang="en-US" dirty="0" err="1" smtClean="0"/>
              <a:t>прекида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 </a:t>
            </a:r>
            <a:r>
              <a:rPr lang="en-US" dirty="0" err="1" smtClean="0"/>
              <a:t>била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затварање</a:t>
            </a:r>
            <a:r>
              <a:rPr lang="en-US" dirty="0" smtClean="0"/>
              <a:t> </a:t>
            </a:r>
            <a:r>
              <a:rPr lang="en-US" dirty="0" err="1" smtClean="0"/>
              <a:t>дипломатских</a:t>
            </a:r>
            <a:r>
              <a:rPr lang="en-US" dirty="0" smtClean="0"/>
              <a:t> </a:t>
            </a:r>
            <a:r>
              <a:rPr lang="en-US" dirty="0" err="1" smtClean="0"/>
              <a:t>мисија</a:t>
            </a:r>
            <a:r>
              <a:rPr lang="en-US" dirty="0" smtClean="0"/>
              <a:t> </a:t>
            </a:r>
            <a:r>
              <a:rPr lang="en-US" dirty="0" err="1" smtClean="0"/>
              <a:t>ових</a:t>
            </a:r>
            <a:r>
              <a:rPr lang="en-US" dirty="0" smtClean="0"/>
              <a:t> </a:t>
            </a:r>
            <a:r>
              <a:rPr lang="en-US" dirty="0" err="1" smtClean="0"/>
              <a:t>земаља</a:t>
            </a:r>
            <a:r>
              <a:rPr lang="en-US" dirty="0" smtClean="0"/>
              <a:t> у </a:t>
            </a:r>
            <a:r>
              <a:rPr lang="en-US" dirty="0" err="1" smtClean="0"/>
              <a:t>СРЈ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6858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6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ПОГОРШАЊЕ И ПРЕКИД ДИПЛОМАТСКИХ ОДНОСА</a:t>
            </a:r>
            <a:r>
              <a:rPr kumimoji="0" lang="en-U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b="1" dirty="0" err="1" smtClean="0"/>
              <a:t>ПРИВИЛЕГИЈЕ</a:t>
            </a:r>
            <a:r>
              <a:rPr lang="en-US" b="1" dirty="0" smtClean="0"/>
              <a:t> И </a:t>
            </a:r>
            <a:r>
              <a:rPr lang="en-US" b="1" dirty="0" err="1" smtClean="0"/>
              <a:t>ИМУНИТЕТИ</a:t>
            </a:r>
            <a:r>
              <a:rPr lang="en-US" b="1" dirty="0" smtClean="0"/>
              <a:t> </a:t>
            </a:r>
            <a:r>
              <a:rPr lang="en-US" b="1" dirty="0" err="1" smtClean="0"/>
              <a:t>ДИПЛОМАТСКИХ</a:t>
            </a:r>
            <a:r>
              <a:rPr lang="en-US" b="1" dirty="0" smtClean="0"/>
              <a:t> </a:t>
            </a:r>
            <a:r>
              <a:rPr lang="en-US" b="1" dirty="0" err="1" smtClean="0"/>
              <a:t>МИСИЈА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sz="2800" dirty="0" err="1" smtClean="0"/>
              <a:t>Под</a:t>
            </a:r>
            <a:r>
              <a:rPr lang="en-US" sz="2800" dirty="0" smtClean="0"/>
              <a:t> </a:t>
            </a:r>
            <a:r>
              <a:rPr lang="en-US" sz="2800" dirty="0" err="1" smtClean="0"/>
              <a:t>имунитетима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у </a:t>
            </a:r>
            <a:r>
              <a:rPr lang="en-US" sz="2800" dirty="0" err="1" smtClean="0"/>
              <a:t>првом</a:t>
            </a:r>
            <a:r>
              <a:rPr lang="en-US" sz="2800" dirty="0" smtClean="0"/>
              <a:t> </a:t>
            </a:r>
            <a:r>
              <a:rPr lang="en-US" sz="2800" dirty="0" err="1" smtClean="0"/>
              <a:t>реду</a:t>
            </a:r>
            <a:r>
              <a:rPr lang="en-US" sz="2800" dirty="0" smtClean="0"/>
              <a:t> </a:t>
            </a:r>
            <a:r>
              <a:rPr lang="en-US" sz="2800" dirty="0" err="1" smtClean="0"/>
              <a:t>подразумева</a:t>
            </a:r>
            <a:r>
              <a:rPr lang="en-US" sz="2800" dirty="0" smtClean="0"/>
              <a:t> </a:t>
            </a:r>
            <a:r>
              <a:rPr lang="en-US" sz="2800" dirty="0" err="1" smtClean="0"/>
              <a:t>ослобођење</a:t>
            </a:r>
            <a:r>
              <a:rPr lang="en-US" sz="2800" dirty="0" smtClean="0"/>
              <a:t> </a:t>
            </a:r>
            <a:r>
              <a:rPr lang="en-US" sz="2800" dirty="0" err="1" smtClean="0"/>
              <a:t>односно</a:t>
            </a:r>
            <a:r>
              <a:rPr lang="en-US" sz="2800" dirty="0" smtClean="0"/>
              <a:t> </a:t>
            </a:r>
            <a:r>
              <a:rPr lang="en-US" sz="2800" dirty="0" err="1" smtClean="0"/>
              <a:t>изузеће</a:t>
            </a:r>
            <a:r>
              <a:rPr lang="en-US" sz="2800" dirty="0" smtClean="0"/>
              <a:t> у </a:t>
            </a:r>
            <a:r>
              <a:rPr lang="en-US" sz="2800" dirty="0" err="1" smtClean="0"/>
              <a:t>међународном</a:t>
            </a:r>
            <a:r>
              <a:rPr lang="en-US" sz="2800" dirty="0" smtClean="0"/>
              <a:t> </a:t>
            </a:r>
            <a:r>
              <a:rPr lang="en-US" sz="2800" dirty="0" err="1" smtClean="0"/>
              <a:t>праву</a:t>
            </a:r>
            <a:r>
              <a:rPr lang="en-US" sz="2800" dirty="0" smtClean="0"/>
              <a:t> </a:t>
            </a:r>
            <a:r>
              <a:rPr lang="en-US" sz="2800" dirty="0" err="1" smtClean="0"/>
              <a:t>од</a:t>
            </a:r>
            <a:r>
              <a:rPr lang="en-US" sz="2800" dirty="0" smtClean="0"/>
              <a:t> </a:t>
            </a:r>
            <a:r>
              <a:rPr lang="en-US" sz="2800" dirty="0" err="1" smtClean="0"/>
              <a:t>јурисдикције</a:t>
            </a:r>
            <a:r>
              <a:rPr lang="en-US" sz="2800" dirty="0" smtClean="0"/>
              <a:t> </a:t>
            </a:r>
            <a:r>
              <a:rPr lang="en-US" sz="2800" dirty="0" err="1" smtClean="0"/>
              <a:t>органа</a:t>
            </a:r>
            <a:r>
              <a:rPr lang="en-US" sz="2800" dirty="0" smtClean="0"/>
              <a:t> </a:t>
            </a:r>
            <a:r>
              <a:rPr lang="en-US" sz="2800" dirty="0" err="1" smtClean="0"/>
              <a:t>територијалне</a:t>
            </a:r>
            <a:r>
              <a:rPr lang="en-US" sz="2800" dirty="0" smtClean="0"/>
              <a:t> </a:t>
            </a:r>
            <a:r>
              <a:rPr lang="en-US" sz="2800" dirty="0" err="1" smtClean="0"/>
              <a:t>државе</a:t>
            </a:r>
            <a:r>
              <a:rPr lang="en-US" sz="2800" dirty="0" smtClean="0"/>
              <a:t> , </a:t>
            </a:r>
            <a:r>
              <a:rPr lang="en-US" sz="2800" dirty="0" err="1" smtClean="0"/>
              <a:t>државе</a:t>
            </a:r>
            <a:r>
              <a:rPr lang="en-US" sz="2800" dirty="0" smtClean="0"/>
              <a:t> </a:t>
            </a:r>
            <a:r>
              <a:rPr lang="en-US" sz="2800" dirty="0" err="1" smtClean="0"/>
              <a:t>пријема</a:t>
            </a:r>
            <a:r>
              <a:rPr lang="en-US" sz="2800" dirty="0" smtClean="0"/>
              <a:t>.</a:t>
            </a:r>
          </a:p>
          <a:p>
            <a:pPr lvl="0" algn="just"/>
            <a:r>
              <a:rPr lang="en-US" sz="2800" dirty="0" err="1" smtClean="0"/>
              <a:t>Под</a:t>
            </a:r>
            <a:r>
              <a:rPr lang="en-US" sz="2800" dirty="0" smtClean="0"/>
              <a:t> </a:t>
            </a:r>
            <a:r>
              <a:rPr lang="en-US" sz="2800" dirty="0" err="1" smtClean="0"/>
              <a:t>повластицама</a:t>
            </a:r>
            <a:r>
              <a:rPr lang="en-US" sz="2800" dirty="0" smtClean="0"/>
              <a:t> ,</a:t>
            </a:r>
            <a:r>
              <a:rPr lang="en-US" sz="2800" dirty="0" err="1" smtClean="0"/>
              <a:t>односно</a:t>
            </a:r>
            <a:r>
              <a:rPr lang="en-US" sz="2800" dirty="0" smtClean="0"/>
              <a:t> </a:t>
            </a:r>
            <a:r>
              <a:rPr lang="en-US" sz="2800" dirty="0" err="1" smtClean="0"/>
              <a:t>привилегијама</a:t>
            </a:r>
            <a:r>
              <a:rPr lang="en-US" sz="2800" dirty="0" smtClean="0"/>
              <a:t> </a:t>
            </a:r>
            <a:r>
              <a:rPr lang="en-US" sz="2800" dirty="0" err="1" smtClean="0"/>
              <a:t>сматрају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разне</a:t>
            </a:r>
            <a:r>
              <a:rPr lang="en-US" sz="2800" dirty="0" smtClean="0"/>
              <a:t> </a:t>
            </a:r>
            <a:r>
              <a:rPr lang="en-US" sz="2800" dirty="0" err="1" smtClean="0"/>
              <a:t>погоности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које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дају</a:t>
            </a:r>
            <a:r>
              <a:rPr lang="en-US" sz="2800" dirty="0" smtClean="0"/>
              <a:t> </a:t>
            </a:r>
            <a:r>
              <a:rPr lang="en-US" sz="2800" dirty="0" err="1" smtClean="0"/>
              <a:t>дипломатским</a:t>
            </a:r>
            <a:r>
              <a:rPr lang="en-US" sz="2800" dirty="0" smtClean="0"/>
              <a:t> </a:t>
            </a:r>
            <a:r>
              <a:rPr lang="en-US" sz="2800" dirty="0" err="1" smtClean="0"/>
              <a:t>мисијама</a:t>
            </a:r>
            <a:r>
              <a:rPr lang="en-US" sz="2800" dirty="0" smtClean="0"/>
              <a:t> и </a:t>
            </a:r>
            <a:r>
              <a:rPr lang="en-US" sz="2800" dirty="0" err="1" smtClean="0"/>
              <a:t>њиховом</a:t>
            </a:r>
            <a:r>
              <a:rPr lang="en-US" sz="2800" dirty="0" smtClean="0"/>
              <a:t> </a:t>
            </a:r>
            <a:r>
              <a:rPr lang="en-US" sz="2800" dirty="0" err="1" smtClean="0"/>
              <a:t>особљу</a:t>
            </a:r>
            <a:r>
              <a:rPr lang="en-US" sz="2800" dirty="0" smtClean="0"/>
              <a:t> у </a:t>
            </a:r>
            <a:r>
              <a:rPr lang="en-US" sz="2800" dirty="0" err="1" smtClean="0"/>
              <a:t>држави</a:t>
            </a:r>
            <a:r>
              <a:rPr lang="en-US" sz="2800" dirty="0" smtClean="0"/>
              <a:t> </a:t>
            </a:r>
            <a:r>
              <a:rPr lang="en-US" sz="2800" dirty="0" err="1" smtClean="0"/>
              <a:t>пријема</a:t>
            </a:r>
            <a:r>
              <a:rPr lang="en-US" sz="2800" dirty="0" smtClean="0"/>
              <a:t>.</a:t>
            </a:r>
          </a:p>
          <a:p>
            <a:pPr lvl="0" algn="just"/>
            <a:r>
              <a:rPr lang="en-US" sz="2800" dirty="0" err="1" smtClean="0"/>
              <a:t>Привилегије</a:t>
            </a:r>
            <a:r>
              <a:rPr lang="en-US" sz="2800" dirty="0" smtClean="0"/>
              <a:t> </a:t>
            </a:r>
            <a:r>
              <a:rPr lang="en-US" sz="2800" dirty="0" err="1" smtClean="0"/>
              <a:t>зависе</a:t>
            </a:r>
            <a:r>
              <a:rPr lang="en-US" sz="2800" dirty="0" smtClean="0"/>
              <a:t> </a:t>
            </a:r>
            <a:r>
              <a:rPr lang="en-US" sz="2800" dirty="0" err="1" smtClean="0"/>
              <a:t>знатним</a:t>
            </a:r>
            <a:r>
              <a:rPr lang="en-US" sz="2800" dirty="0" smtClean="0"/>
              <a:t> </a:t>
            </a:r>
            <a:r>
              <a:rPr lang="en-US" sz="2800" dirty="0" err="1" smtClean="0"/>
              <a:t>делом</a:t>
            </a:r>
            <a:r>
              <a:rPr lang="en-US" sz="2800" dirty="0" smtClean="0"/>
              <a:t> </a:t>
            </a:r>
            <a:r>
              <a:rPr lang="en-US" sz="2800" dirty="0" err="1" smtClean="0"/>
              <a:t>од</a:t>
            </a:r>
            <a:r>
              <a:rPr lang="en-US" sz="2800" dirty="0" smtClean="0"/>
              <a:t> </a:t>
            </a:r>
            <a:r>
              <a:rPr lang="en-US" sz="2800" dirty="0" err="1" smtClean="0"/>
              <a:t>држава</a:t>
            </a:r>
            <a:r>
              <a:rPr lang="en-US" sz="2800" dirty="0" smtClean="0"/>
              <a:t> </a:t>
            </a:r>
            <a:r>
              <a:rPr lang="en-US" sz="2800" dirty="0" err="1" smtClean="0"/>
              <a:t>пријема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786</Words>
  <Application>Microsoft Office PowerPoint</Application>
  <PresentationFormat>On-screen Show (4:3)</PresentationFormat>
  <Paragraphs>66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Дипломатско и конзуларно право 4</vt:lpstr>
      <vt:lpstr>Представљање државе</vt:lpstr>
      <vt:lpstr> Заштита интереса државе</vt:lpstr>
      <vt:lpstr>ПРЕГОВАРАЊЕ СА ВЛАДОМ ДРЖАВЕ ПРИЈЕМA </vt:lpstr>
      <vt:lpstr>ОБАВЕШТЕЊЕ </vt:lpstr>
      <vt:lpstr>  УНАПРЕЂЕЊЕ ПРИЈАТЕЉСКИХ ОДНОСА </vt:lpstr>
      <vt:lpstr>ПОГОРШАЊЕ И ПРЕКИД ДИПЛОМАТСКИХ ОДНОСА </vt:lpstr>
      <vt:lpstr>       </vt:lpstr>
      <vt:lpstr>ПРИВИЛЕГИЈЕ И ИМУНИТЕТИ ДИПЛОМАТСКИХ МИСИЈА </vt:lpstr>
      <vt:lpstr>ПРИВИЛЕГИЈЕ И ИМУНИТЕТИ ДИПЛОМАТСКИХ МИСИЈА </vt:lpstr>
      <vt:lpstr>ДИПЛОМАТСКА ВАЛИЗА </vt:lpstr>
      <vt:lpstr> </vt:lpstr>
      <vt:lpstr>ДИПЛОМАТСКА ВАЛИЗА </vt:lpstr>
      <vt:lpstr>      Питања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Дипломатско и конзуларно право</dc:title>
  <dc:creator>Zoran</dc:creator>
  <cp:lastModifiedBy>Zoran</cp:lastModifiedBy>
  <cp:revision>86</cp:revision>
  <dcterms:created xsi:type="dcterms:W3CDTF">2020-11-01T12:26:16Z</dcterms:created>
  <dcterms:modified xsi:type="dcterms:W3CDTF">2020-11-27T22:17:58Z</dcterms:modified>
</cp:coreProperties>
</file>