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9" r:id="rId3"/>
    <p:sldId id="267" r:id="rId4"/>
    <p:sldId id="266" r:id="rId5"/>
    <p:sldId id="257" r:id="rId6"/>
    <p:sldId id="258" r:id="rId7"/>
    <p:sldId id="265" r:id="rId8"/>
    <p:sldId id="259" r:id="rId9"/>
    <p:sldId id="260" r:id="rId10"/>
    <p:sldId id="261" r:id="rId11"/>
    <p:sldId id="270" r:id="rId12"/>
    <p:sldId id="262" r:id="rId13"/>
    <p:sldId id="263" r:id="rId14"/>
    <p:sldId id="264" r:id="rId15"/>
    <p:sldId id="268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219F0-A4E0-49A8-9CFC-355874A21D9D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D28E2-F59B-4917-9710-198A46703F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D28E2-F59B-4917-9710-198A46703F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5CA14-34AD-44E8-A782-1B8D93D9F227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FFE346-B2CA-4277-A885-E094422479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Дипломатско и конзуларно право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Проф. др Зоран Јеротијевић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није</a:t>
            </a:r>
            <a:r>
              <a:rPr lang="en-US" dirty="0" smtClean="0"/>
              <a:t> у </a:t>
            </a:r>
            <a:r>
              <a:rPr lang="en-US" dirty="0" err="1" smtClean="0"/>
              <a:t>обавези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образлаже</a:t>
            </a:r>
            <a:r>
              <a:rPr lang="en-US" dirty="0" smtClean="0"/>
              <a:t> </a:t>
            </a:r>
            <a:r>
              <a:rPr lang="en-US" dirty="0" err="1" smtClean="0"/>
              <a:t>разлоге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одбијање</a:t>
            </a:r>
            <a:r>
              <a:rPr lang="en-US" dirty="0" smtClean="0"/>
              <a:t> </a:t>
            </a:r>
            <a:r>
              <a:rPr lang="en-US" dirty="0" err="1" smtClean="0"/>
              <a:t>агремана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Агреман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</a:t>
            </a:r>
            <a:r>
              <a:rPr lang="en-US" dirty="0" err="1" smtClean="0"/>
              <a:t>даје</a:t>
            </a:r>
            <a:r>
              <a:rPr lang="en-US" dirty="0" smtClean="0"/>
              <a:t> у </a:t>
            </a:r>
            <a:r>
              <a:rPr lang="en-US" dirty="0" err="1" smtClean="0"/>
              <a:t>виду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ноте</a:t>
            </a:r>
            <a:r>
              <a:rPr lang="en-US" dirty="0" smtClean="0"/>
              <a:t> а </a:t>
            </a:r>
            <a:r>
              <a:rPr lang="en-US" dirty="0" err="1" smtClean="0"/>
              <a:t>потом</a:t>
            </a:r>
            <a:r>
              <a:rPr lang="en-US" dirty="0" smtClean="0"/>
              <a:t> </a:t>
            </a:r>
            <a:r>
              <a:rPr lang="en-US" dirty="0" err="1" smtClean="0"/>
              <a:t>шеф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, </a:t>
            </a:r>
            <a:r>
              <a:rPr lang="en-US" dirty="0" err="1" smtClean="0"/>
              <a:t>потписује</a:t>
            </a:r>
            <a:r>
              <a:rPr lang="en-US" dirty="0" smtClean="0"/>
              <a:t> </a:t>
            </a:r>
            <a:r>
              <a:rPr lang="en-US" dirty="0" err="1" smtClean="0"/>
              <a:t>указ</a:t>
            </a:r>
            <a:r>
              <a:rPr lang="en-US" dirty="0" smtClean="0"/>
              <a:t> о </a:t>
            </a:r>
            <a:r>
              <a:rPr lang="en-US" dirty="0" err="1" smtClean="0"/>
              <a:t>именовању</a:t>
            </a:r>
            <a:r>
              <a:rPr lang="en-US" dirty="0" smtClean="0"/>
              <a:t> </a:t>
            </a:r>
            <a:r>
              <a:rPr lang="en-US" dirty="0" err="1" smtClean="0"/>
              <a:t>шефа</a:t>
            </a:r>
            <a:r>
              <a:rPr lang="en-US" dirty="0" smtClean="0"/>
              <a:t> </a:t>
            </a:r>
            <a:r>
              <a:rPr lang="en-US" dirty="0" err="1" smtClean="0"/>
              <a:t>представништва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Приликом</a:t>
            </a:r>
            <a:r>
              <a:rPr lang="en-US" dirty="0" smtClean="0"/>
              <a:t> </a:t>
            </a:r>
            <a:r>
              <a:rPr lang="en-US" dirty="0" err="1" smtClean="0"/>
              <a:t>ступања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дужност</a:t>
            </a:r>
            <a:r>
              <a:rPr lang="en-US" dirty="0" smtClean="0"/>
              <a:t> </a:t>
            </a:r>
            <a:r>
              <a:rPr lang="en-US" dirty="0" err="1" smtClean="0"/>
              <a:t>амбассадор</a:t>
            </a:r>
            <a:r>
              <a:rPr lang="en-US" dirty="0" smtClean="0"/>
              <a:t> </a:t>
            </a:r>
            <a:r>
              <a:rPr lang="en-US" dirty="0" err="1" smtClean="0"/>
              <a:t>предаје</a:t>
            </a:r>
            <a:r>
              <a:rPr lang="en-US" dirty="0" smtClean="0"/>
              <a:t> </a:t>
            </a:r>
            <a:r>
              <a:rPr lang="en-US" dirty="0" err="1" smtClean="0"/>
              <a:t>оригинале</a:t>
            </a:r>
            <a:r>
              <a:rPr lang="en-US" dirty="0" smtClean="0"/>
              <a:t> </a:t>
            </a:r>
            <a:r>
              <a:rPr lang="en-US" dirty="0" err="1" smtClean="0"/>
              <a:t>акредитивих</a:t>
            </a:r>
            <a:r>
              <a:rPr lang="en-US" dirty="0" smtClean="0"/>
              <a:t> </a:t>
            </a:r>
            <a:r>
              <a:rPr lang="en-US" dirty="0" err="1" smtClean="0"/>
              <a:t>писама</a:t>
            </a:r>
            <a:r>
              <a:rPr lang="en-US" dirty="0" smtClean="0"/>
              <a:t> </a:t>
            </a:r>
            <a:r>
              <a:rPr lang="en-US" dirty="0" err="1" smtClean="0"/>
              <a:t>шефу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земље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, а </a:t>
            </a:r>
            <a:r>
              <a:rPr lang="en-US" dirty="0" err="1" smtClean="0"/>
              <a:t>потом</a:t>
            </a:r>
            <a:r>
              <a:rPr lang="en-US" dirty="0" smtClean="0"/>
              <a:t> </a:t>
            </a:r>
            <a:r>
              <a:rPr lang="en-US" dirty="0" err="1" smtClean="0"/>
              <a:t>шеф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земље</a:t>
            </a:r>
            <a:r>
              <a:rPr lang="en-US" dirty="0" smtClean="0"/>
              <a:t> </a:t>
            </a:r>
            <a:r>
              <a:rPr lang="en-US" dirty="0" err="1" smtClean="0"/>
              <a:t>пријема,а</a:t>
            </a:r>
            <a:r>
              <a:rPr lang="en-US" dirty="0" smtClean="0"/>
              <a:t> </a:t>
            </a:r>
            <a:r>
              <a:rPr lang="en-US" dirty="0" err="1" smtClean="0"/>
              <a:t>њихове</a:t>
            </a:r>
            <a:r>
              <a:rPr lang="en-US" dirty="0" smtClean="0"/>
              <a:t> </a:t>
            </a:r>
            <a:r>
              <a:rPr lang="en-US" dirty="0" err="1" smtClean="0"/>
              <a:t>копије</a:t>
            </a:r>
            <a:r>
              <a:rPr lang="en-US" dirty="0" smtClean="0"/>
              <a:t> </a:t>
            </a:r>
            <a:r>
              <a:rPr lang="en-US" dirty="0" err="1" smtClean="0"/>
              <a:t>министарству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Билатерална дипломатија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Билатерална дипломатија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 smtClean="0"/>
              <a:t>Сагласност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</a:t>
            </a:r>
            <a:r>
              <a:rPr lang="en-US" dirty="0" err="1" smtClean="0"/>
              <a:t>војних</a:t>
            </a:r>
            <a:r>
              <a:rPr lang="en-US" dirty="0" smtClean="0"/>
              <a:t> </a:t>
            </a:r>
            <a:r>
              <a:rPr lang="en-US" dirty="0" err="1" smtClean="0"/>
              <a:t>представника</a:t>
            </a:r>
            <a:r>
              <a:rPr lang="en-US" dirty="0" smtClean="0"/>
              <a:t> </a:t>
            </a:r>
            <a:r>
              <a:rPr lang="en-US" dirty="0" err="1" smtClean="0"/>
              <a:t>назива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консантман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овлашћење</a:t>
            </a:r>
            <a:r>
              <a:rPr lang="en-US" dirty="0" smtClean="0"/>
              <a:t> 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дату</a:t>
            </a:r>
            <a:r>
              <a:rPr lang="en-US" dirty="0" smtClean="0"/>
              <a:t> </a:t>
            </a:r>
            <a:r>
              <a:rPr lang="en-US" dirty="0" err="1" smtClean="0"/>
              <a:t>сагласност</a:t>
            </a:r>
            <a:r>
              <a:rPr lang="en-US" dirty="0" smtClean="0"/>
              <a:t> </a:t>
            </a:r>
            <a:r>
              <a:rPr lang="en-US" dirty="0" err="1" smtClean="0"/>
              <a:t>опозове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ког</a:t>
            </a:r>
            <a:r>
              <a:rPr lang="en-US" dirty="0" smtClean="0"/>
              <a:t> </a:t>
            </a:r>
            <a:r>
              <a:rPr lang="en-US" dirty="0" err="1" smtClean="0"/>
              <a:t>члана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,</a:t>
            </a:r>
            <a:r>
              <a:rPr lang="en-US" dirty="0" err="1" smtClean="0"/>
              <a:t>укључујући</a:t>
            </a:r>
            <a:r>
              <a:rPr lang="en-US" dirty="0" smtClean="0"/>
              <a:t> и </a:t>
            </a:r>
            <a:r>
              <a:rPr lang="en-US" dirty="0" err="1" smtClean="0"/>
              <a:t>шефа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, </a:t>
            </a:r>
            <a:r>
              <a:rPr lang="en-US" dirty="0" err="1" smtClean="0"/>
              <a:t>прогласи</a:t>
            </a:r>
            <a:r>
              <a:rPr lang="en-US" dirty="0" smtClean="0"/>
              <a:t> </a:t>
            </a:r>
            <a:r>
              <a:rPr lang="en-US" b="1" dirty="0" err="1" smtClean="0"/>
              <a:t>персоном</a:t>
            </a:r>
            <a:r>
              <a:rPr lang="en-US" b="1" dirty="0" smtClean="0"/>
              <a:t> </a:t>
            </a:r>
            <a:r>
              <a:rPr lang="en-US" b="1" dirty="0" err="1" smtClean="0"/>
              <a:t>нон</a:t>
            </a:r>
            <a:r>
              <a:rPr lang="en-US" b="1" dirty="0" smtClean="0"/>
              <a:t> </a:t>
            </a:r>
            <a:r>
              <a:rPr lang="en-US" b="1" dirty="0" err="1" smtClean="0"/>
              <a:t>грата</a:t>
            </a:r>
            <a:r>
              <a:rPr lang="en-US" dirty="0" smtClean="0"/>
              <a:t> 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образложења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 </a:t>
            </a:r>
            <a:endParaRPr lang="en-US" dirty="0" smtClean="0"/>
          </a:p>
          <a:p>
            <a:pPr lvl="0"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sr-Cyrl-RS" smtClean="0"/>
              <a:t>Билатерална дипломатија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b="1" dirty="0" err="1" smtClean="0"/>
              <a:t>Дипломатски</a:t>
            </a:r>
            <a:r>
              <a:rPr lang="en-US" b="1" dirty="0" smtClean="0"/>
              <a:t> </a:t>
            </a:r>
            <a:r>
              <a:rPr lang="en-US" b="1" dirty="0" err="1" smtClean="0"/>
              <a:t>кор</a:t>
            </a:r>
            <a:r>
              <a:rPr lang="en-US" dirty="0" smtClean="0"/>
              <a:t> у </a:t>
            </a:r>
            <a:r>
              <a:rPr lang="en-US" dirty="0" err="1" smtClean="0"/>
              <a:t>ширем</a:t>
            </a:r>
            <a:r>
              <a:rPr lang="en-US" dirty="0" smtClean="0"/>
              <a:t> </a:t>
            </a:r>
            <a:r>
              <a:rPr lang="en-US" dirty="0" err="1" smtClean="0"/>
              <a:t>смислу</a:t>
            </a:r>
            <a:r>
              <a:rPr lang="en-US" dirty="0" smtClean="0"/>
              <a:t>, </a:t>
            </a:r>
            <a:r>
              <a:rPr lang="en-US" dirty="0" err="1" smtClean="0"/>
              <a:t>сачињавају</a:t>
            </a:r>
            <a:r>
              <a:rPr lang="en-US" dirty="0" smtClean="0"/>
              <a:t> </a:t>
            </a: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чланови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</a:t>
            </a:r>
            <a:r>
              <a:rPr lang="en-US" dirty="0" err="1" smtClean="0"/>
              <a:t>страних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у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акредитације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кор</a:t>
            </a:r>
            <a:r>
              <a:rPr lang="en-US" dirty="0" smtClean="0"/>
              <a:t> у </a:t>
            </a:r>
            <a:r>
              <a:rPr lang="en-US" dirty="0" err="1" smtClean="0"/>
              <a:t>ужем</a:t>
            </a:r>
            <a:r>
              <a:rPr lang="en-US" dirty="0" smtClean="0"/>
              <a:t> </a:t>
            </a:r>
            <a:r>
              <a:rPr lang="en-US" dirty="0" err="1" smtClean="0"/>
              <a:t>смислу</a:t>
            </a:r>
            <a:r>
              <a:rPr lang="en-US" dirty="0" smtClean="0"/>
              <a:t> </a:t>
            </a:r>
            <a:r>
              <a:rPr lang="en-US" dirty="0" err="1" smtClean="0"/>
              <a:t>речи</a:t>
            </a:r>
            <a:r>
              <a:rPr lang="en-US" dirty="0" smtClean="0"/>
              <a:t> </a:t>
            </a:r>
            <a:r>
              <a:rPr lang="en-US" dirty="0" err="1" smtClean="0"/>
              <a:t>чине</a:t>
            </a:r>
            <a:r>
              <a:rPr lang="en-US" dirty="0" smtClean="0"/>
              <a:t> </a:t>
            </a:r>
            <a:r>
              <a:rPr lang="en-US" dirty="0" err="1" smtClean="0"/>
              <a:t>шефови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у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обзира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дипломатску</a:t>
            </a:r>
            <a:r>
              <a:rPr lang="en-US" dirty="0" smtClean="0"/>
              <a:t> </a:t>
            </a:r>
            <a:r>
              <a:rPr lang="en-US" dirty="0" err="1" smtClean="0"/>
              <a:t>класу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Дипломатски</a:t>
            </a:r>
            <a:r>
              <a:rPr lang="en-US" dirty="0" smtClean="0"/>
              <a:t> </a:t>
            </a:r>
            <a:r>
              <a:rPr lang="en-US" dirty="0" err="1" smtClean="0"/>
              <a:t>кор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колективни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r>
              <a:rPr lang="en-US" dirty="0" smtClean="0"/>
              <a:t> ,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статуса</a:t>
            </a:r>
            <a:r>
              <a:rPr lang="en-US" dirty="0" smtClean="0"/>
              <a:t> </a:t>
            </a:r>
            <a:r>
              <a:rPr lang="en-US" dirty="0" err="1" smtClean="0"/>
              <a:t>правног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Шеф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,</a:t>
            </a:r>
            <a:r>
              <a:rPr lang="en-US" dirty="0" err="1" smtClean="0"/>
              <a:t>најстарији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рангу</a:t>
            </a:r>
            <a:r>
              <a:rPr lang="en-US" dirty="0" smtClean="0"/>
              <a:t>, </a:t>
            </a:r>
            <a:r>
              <a:rPr lang="en-US" dirty="0" err="1" smtClean="0"/>
              <a:t>тј</a:t>
            </a:r>
            <a:r>
              <a:rPr lang="sr-Cyrl-RS" dirty="0" smtClean="0"/>
              <a:t>. </a:t>
            </a:r>
            <a:r>
              <a:rPr lang="en-US" dirty="0" err="1" smtClean="0"/>
              <a:t>први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b="1" dirty="0" err="1" smtClean="0"/>
              <a:t>презеансу</a:t>
            </a:r>
            <a:r>
              <a:rPr lang="en-US" b="1" dirty="0" smtClean="0"/>
              <a:t> </a:t>
            </a:r>
            <a:r>
              <a:rPr lang="en-US" dirty="0" err="1" smtClean="0"/>
              <a:t>назива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b="1" dirty="0" err="1" smtClean="0"/>
              <a:t>доајен</a:t>
            </a:r>
            <a:r>
              <a:rPr lang="en-US" b="1" dirty="0" smtClean="0"/>
              <a:t> </a:t>
            </a:r>
            <a:r>
              <a:rPr lang="en-US" b="1" dirty="0" err="1" smtClean="0"/>
              <a:t>дипломатског</a:t>
            </a:r>
            <a:r>
              <a:rPr lang="en-US" b="1" dirty="0" smtClean="0"/>
              <a:t> </a:t>
            </a:r>
            <a:r>
              <a:rPr lang="en-US" b="1" dirty="0" err="1" smtClean="0"/>
              <a:t>кора</a:t>
            </a:r>
            <a:r>
              <a:rPr lang="en-US" b="1" dirty="0" smtClean="0"/>
              <a:t> 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Билатерална дипломатија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dirty="0" err="1" smtClean="0"/>
              <a:t>Бечком</a:t>
            </a:r>
            <a:r>
              <a:rPr lang="en-US" dirty="0" smtClean="0"/>
              <a:t> </a:t>
            </a:r>
            <a:r>
              <a:rPr lang="en-US" dirty="0" err="1" smtClean="0"/>
              <a:t>конвенцијом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 1961 у </a:t>
            </a:r>
            <a:r>
              <a:rPr lang="en-US" dirty="0" err="1" smtClean="0"/>
              <a:t>члану</a:t>
            </a:r>
            <a:r>
              <a:rPr lang="en-US" dirty="0" smtClean="0"/>
              <a:t> 3 </a:t>
            </a:r>
            <a:r>
              <a:rPr lang="en-US" dirty="0" err="1" smtClean="0"/>
              <a:t>стоји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функције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састоје</a:t>
            </a:r>
            <a:r>
              <a:rPr lang="en-US" dirty="0" smtClean="0"/>
              <a:t> у :</a:t>
            </a:r>
          </a:p>
          <a:p>
            <a:pPr lvl="0"/>
            <a:r>
              <a:rPr lang="en-US" dirty="0" smtClean="0"/>
              <a:t>1. </a:t>
            </a:r>
            <a:r>
              <a:rPr lang="en-US" dirty="0" err="1" smtClean="0"/>
              <a:t>представљању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2. </a:t>
            </a:r>
            <a:r>
              <a:rPr lang="en-US" dirty="0" err="1" smtClean="0"/>
              <a:t>заштити</a:t>
            </a:r>
            <a:r>
              <a:rPr lang="en-US" dirty="0" smtClean="0"/>
              <a:t> у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 </a:t>
            </a:r>
            <a:r>
              <a:rPr lang="en-US" dirty="0" err="1" smtClean="0"/>
              <a:t>интерес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и </a:t>
            </a:r>
            <a:r>
              <a:rPr lang="en-US" dirty="0" err="1" smtClean="0"/>
              <a:t>њених</a:t>
            </a:r>
            <a:r>
              <a:rPr lang="en-US" dirty="0" smtClean="0"/>
              <a:t> </a:t>
            </a:r>
            <a:r>
              <a:rPr lang="en-US" dirty="0" err="1" smtClean="0"/>
              <a:t>држављана</a:t>
            </a:r>
            <a:r>
              <a:rPr lang="en-US" dirty="0" smtClean="0"/>
              <a:t> у </a:t>
            </a:r>
            <a:r>
              <a:rPr lang="en-US" dirty="0" err="1" smtClean="0"/>
              <a:t>границама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допушта</a:t>
            </a:r>
            <a:r>
              <a:rPr lang="en-US" dirty="0" smtClean="0"/>
              <a:t> </a:t>
            </a:r>
            <a:r>
              <a:rPr lang="en-US" dirty="0" err="1" smtClean="0"/>
              <a:t>међународно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3. </a:t>
            </a:r>
            <a:r>
              <a:rPr lang="en-US" dirty="0" err="1" smtClean="0"/>
              <a:t>преговарању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владом</a:t>
            </a:r>
            <a:r>
              <a:rPr lang="en-US" dirty="0" smtClean="0"/>
              <a:t> </a:t>
            </a:r>
            <a:r>
              <a:rPr lang="en-US" dirty="0" err="1" smtClean="0"/>
              <a:t>дрзаве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endParaRPr lang="en-US" dirty="0" smtClean="0"/>
          </a:p>
          <a:p>
            <a:pPr lvl="0"/>
            <a:r>
              <a:rPr lang="en-US" dirty="0" smtClean="0"/>
              <a:t>4. </a:t>
            </a:r>
            <a:r>
              <a:rPr lang="en-US" dirty="0" err="1" smtClean="0"/>
              <a:t>обавештавању</a:t>
            </a:r>
            <a:r>
              <a:rPr lang="en-US" dirty="0" smtClean="0"/>
              <a:t> </a:t>
            </a:r>
            <a:r>
              <a:rPr lang="en-US" dirty="0" err="1" smtClean="0"/>
              <a:t>свим</a:t>
            </a:r>
            <a:r>
              <a:rPr lang="en-US" dirty="0" smtClean="0"/>
              <a:t> </a:t>
            </a:r>
            <a:r>
              <a:rPr lang="en-US" dirty="0" err="1" smtClean="0"/>
              <a:t>дозвољеим</a:t>
            </a:r>
            <a:r>
              <a:rPr lang="en-US" dirty="0" smtClean="0"/>
              <a:t> </a:t>
            </a:r>
            <a:r>
              <a:rPr lang="en-US" dirty="0" err="1" smtClean="0"/>
              <a:t>средствима</a:t>
            </a:r>
            <a:r>
              <a:rPr lang="en-US" dirty="0" smtClean="0"/>
              <a:t> о </a:t>
            </a:r>
            <a:r>
              <a:rPr lang="en-US" dirty="0" err="1" smtClean="0"/>
              <a:t>условима</a:t>
            </a:r>
            <a:r>
              <a:rPr lang="en-US" dirty="0" smtClean="0"/>
              <a:t> и </a:t>
            </a:r>
            <a:r>
              <a:rPr lang="en-US" dirty="0" err="1" smtClean="0"/>
              <a:t>развоју</a:t>
            </a:r>
            <a:r>
              <a:rPr lang="en-US" dirty="0" smtClean="0"/>
              <a:t> </a:t>
            </a:r>
            <a:r>
              <a:rPr lang="en-US" dirty="0" err="1" smtClean="0"/>
              <a:t>догађаја</a:t>
            </a:r>
            <a:r>
              <a:rPr lang="en-US" dirty="0" smtClean="0"/>
              <a:t> у </a:t>
            </a:r>
            <a:r>
              <a:rPr lang="en-US" dirty="0" err="1" smtClean="0"/>
              <a:t>држави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 и </a:t>
            </a:r>
            <a:r>
              <a:rPr lang="en-US" dirty="0" err="1" smtClean="0"/>
              <a:t>подношењу</a:t>
            </a:r>
            <a:r>
              <a:rPr lang="en-US" dirty="0" smtClean="0"/>
              <a:t> </a:t>
            </a:r>
            <a:r>
              <a:rPr lang="en-US" dirty="0" err="1" smtClean="0"/>
              <a:t>извештаја</a:t>
            </a:r>
            <a:r>
              <a:rPr lang="en-US" dirty="0" smtClean="0"/>
              <a:t> </a:t>
            </a:r>
            <a:r>
              <a:rPr lang="en-US" dirty="0" err="1" smtClean="0"/>
              <a:t>влади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5. </a:t>
            </a:r>
            <a:r>
              <a:rPr lang="en-US" dirty="0" err="1" smtClean="0"/>
              <a:t>унапређењу</a:t>
            </a:r>
            <a:r>
              <a:rPr lang="en-US" dirty="0" smtClean="0"/>
              <a:t> </a:t>
            </a:r>
            <a:r>
              <a:rPr lang="en-US" dirty="0" err="1" smtClean="0"/>
              <a:t>приајтељских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и </a:t>
            </a:r>
            <a:r>
              <a:rPr lang="en-US" dirty="0" err="1" smtClean="0"/>
              <a:t>развијању</a:t>
            </a:r>
            <a:r>
              <a:rPr lang="en-US" dirty="0" smtClean="0"/>
              <a:t> </a:t>
            </a:r>
            <a:r>
              <a:rPr lang="en-US" dirty="0" err="1" smtClean="0"/>
              <a:t>привредних</a:t>
            </a:r>
            <a:r>
              <a:rPr lang="en-US" dirty="0" smtClean="0"/>
              <a:t>, </a:t>
            </a:r>
            <a:r>
              <a:rPr lang="en-US" dirty="0" err="1" smtClean="0"/>
              <a:t>културних,и</a:t>
            </a:r>
            <a:r>
              <a:rPr lang="en-US" dirty="0" smtClean="0"/>
              <a:t> </a:t>
            </a:r>
            <a:r>
              <a:rPr lang="en-US" dirty="0" err="1" smtClean="0"/>
              <a:t>научних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 и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акредитује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Такође</a:t>
            </a:r>
            <a:r>
              <a:rPr lang="en-US" dirty="0" smtClean="0"/>
              <a:t> </a:t>
            </a:r>
            <a:r>
              <a:rPr lang="en-US" dirty="0" err="1" smtClean="0"/>
              <a:t>диплоаматска</a:t>
            </a:r>
            <a:r>
              <a:rPr lang="en-US" dirty="0" smtClean="0"/>
              <a:t> </a:t>
            </a:r>
            <a:r>
              <a:rPr lang="en-US" dirty="0" err="1" smtClean="0"/>
              <a:t>мисија</a:t>
            </a:r>
            <a:r>
              <a:rPr lang="en-US" dirty="0" smtClean="0"/>
              <a:t> </a:t>
            </a:r>
            <a:r>
              <a:rPr lang="en-US" dirty="0" err="1" smtClean="0"/>
              <a:t>обухвата</a:t>
            </a:r>
            <a:r>
              <a:rPr lang="en-US" dirty="0" smtClean="0"/>
              <a:t> и </a:t>
            </a:r>
            <a:r>
              <a:rPr lang="en-US" dirty="0" err="1" smtClean="0"/>
              <a:t>конзуларне</a:t>
            </a:r>
            <a:r>
              <a:rPr lang="en-US" dirty="0" smtClean="0"/>
              <a:t> </a:t>
            </a:r>
            <a:r>
              <a:rPr lang="en-US" dirty="0" err="1" smtClean="0"/>
              <a:t>фунције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      </a:t>
            </a:r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r-Cyrl-RS" dirty="0" smtClean="0"/>
              <a:t>1.Ко представља државу у међународним односима?</a:t>
            </a:r>
          </a:p>
          <a:p>
            <a:pPr lvl="0" algn="just"/>
            <a:r>
              <a:rPr lang="sr-Cyrl-RS" dirty="0" smtClean="0"/>
              <a:t>2.Како се класирају шефови мисија?</a:t>
            </a:r>
          </a:p>
          <a:p>
            <a:pPr lvl="0" algn="just"/>
            <a:r>
              <a:rPr lang="sr-Cyrl-RS" dirty="0" smtClean="0"/>
              <a:t>3.Шта је агреман?</a:t>
            </a:r>
          </a:p>
          <a:p>
            <a:pPr lvl="0" algn="just"/>
            <a:r>
              <a:rPr lang="sr-Cyrl-RS" smtClean="0"/>
              <a:t>4.Шта је дипломатски кор?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Органи представљања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n-US" dirty="0" err="1" smtClean="0"/>
              <a:t>Државу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субјекта</a:t>
            </a:r>
            <a:r>
              <a:rPr lang="en-US" dirty="0" smtClean="0"/>
              <a:t> </a:t>
            </a:r>
            <a:r>
              <a:rPr lang="en-US" dirty="0" err="1" smtClean="0"/>
              <a:t>међународног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у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односим</a:t>
            </a:r>
            <a:r>
              <a:rPr lang="en-US" dirty="0" smtClean="0"/>
              <a:t> </a:t>
            </a:r>
            <a:r>
              <a:rPr lang="en-US" dirty="0" err="1" smtClean="0"/>
              <a:t>представљају</a:t>
            </a:r>
            <a:r>
              <a:rPr lang="en-US" dirty="0" smtClean="0"/>
              <a:t> : </a:t>
            </a:r>
            <a:r>
              <a:rPr lang="en-US" dirty="0" err="1" smtClean="0"/>
              <a:t>шеф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, </a:t>
            </a:r>
            <a:r>
              <a:rPr lang="en-US" dirty="0" err="1" smtClean="0"/>
              <a:t>председник</a:t>
            </a:r>
            <a:r>
              <a:rPr lang="en-US" dirty="0" smtClean="0"/>
              <a:t> </a:t>
            </a:r>
            <a:r>
              <a:rPr lang="en-US" dirty="0" err="1" smtClean="0"/>
              <a:t>Владе</a:t>
            </a:r>
            <a:r>
              <a:rPr lang="en-US" dirty="0" smtClean="0"/>
              <a:t> и </a:t>
            </a:r>
            <a:r>
              <a:rPr lang="en-US" dirty="0" err="1" smtClean="0"/>
              <a:t>министар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,</a:t>
            </a:r>
            <a:r>
              <a:rPr lang="en-US" dirty="0" err="1" smtClean="0"/>
              <a:t>дипломатско-конзуларна</a:t>
            </a:r>
            <a:r>
              <a:rPr lang="en-US" dirty="0" smtClean="0"/>
              <a:t> </a:t>
            </a:r>
            <a:r>
              <a:rPr lang="en-US" dirty="0" err="1" smtClean="0"/>
              <a:t>представништа</a:t>
            </a:r>
            <a:r>
              <a:rPr lang="en-US" dirty="0" smtClean="0"/>
              <a:t> и </a:t>
            </a:r>
            <a:r>
              <a:rPr lang="en-US" dirty="0" err="1" smtClean="0"/>
              <a:t>специјалне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обавезне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међусобно</a:t>
            </a:r>
            <a:r>
              <a:rPr lang="en-US" dirty="0" smtClean="0"/>
              <a:t> </a:t>
            </a:r>
            <a:r>
              <a:rPr lang="en-US" dirty="0" err="1" smtClean="0"/>
              <a:t>обавештавају</a:t>
            </a:r>
            <a:r>
              <a:rPr lang="en-US" dirty="0" smtClean="0"/>
              <a:t> о </a:t>
            </a:r>
            <a:r>
              <a:rPr lang="en-US" dirty="0" err="1" smtClean="0"/>
              <a:t>персоналним</a:t>
            </a:r>
            <a:r>
              <a:rPr lang="en-US" dirty="0" smtClean="0"/>
              <a:t> </a:t>
            </a:r>
            <a:r>
              <a:rPr lang="en-US" dirty="0" err="1" smtClean="0"/>
              <a:t>променама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тим</a:t>
            </a:r>
            <a:r>
              <a:rPr lang="en-US" dirty="0" smtClean="0"/>
              <a:t> </a:t>
            </a:r>
            <a:r>
              <a:rPr lang="en-US" dirty="0" err="1" smtClean="0"/>
              <a:t>функцијама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Министар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у </a:t>
            </a:r>
            <a:r>
              <a:rPr lang="en-US" dirty="0" err="1" smtClean="0"/>
              <a:t>скоро</a:t>
            </a:r>
            <a:r>
              <a:rPr lang="en-US" dirty="0" smtClean="0"/>
              <a:t> </a:t>
            </a:r>
            <a:r>
              <a:rPr lang="en-US" dirty="0" err="1" smtClean="0"/>
              <a:t>свим</a:t>
            </a:r>
            <a:r>
              <a:rPr lang="en-US" dirty="0" smtClean="0"/>
              <a:t> </a:t>
            </a:r>
            <a:r>
              <a:rPr lang="en-US" dirty="0" err="1" smtClean="0"/>
              <a:t>државама</a:t>
            </a:r>
            <a:r>
              <a:rPr lang="en-US" dirty="0" smtClean="0"/>
              <a:t> </a:t>
            </a:r>
            <a:r>
              <a:rPr lang="en-US" dirty="0" err="1" smtClean="0"/>
              <a:t>лице</a:t>
            </a:r>
            <a:r>
              <a:rPr lang="en-US" dirty="0" smtClean="0"/>
              <a:t> </a:t>
            </a:r>
            <a:r>
              <a:rPr lang="en-US" dirty="0" err="1" smtClean="0"/>
              <a:t>овлашћено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икаквог</a:t>
            </a:r>
            <a:r>
              <a:rPr lang="en-US" dirty="0" smtClean="0"/>
              <a:t> </a:t>
            </a:r>
            <a:r>
              <a:rPr lang="en-US" dirty="0" err="1" smtClean="0"/>
              <a:t>посебног</a:t>
            </a:r>
            <a:r>
              <a:rPr lang="en-US" dirty="0" smtClean="0"/>
              <a:t> </a:t>
            </a:r>
            <a:r>
              <a:rPr lang="en-US" dirty="0" err="1" smtClean="0"/>
              <a:t>пуномоћја</a:t>
            </a:r>
            <a:r>
              <a:rPr lang="en-US" dirty="0" smtClean="0"/>
              <a:t> у </a:t>
            </a:r>
            <a:r>
              <a:rPr lang="en-US" dirty="0" err="1" smtClean="0"/>
              <a:t>земљи</a:t>
            </a:r>
            <a:r>
              <a:rPr lang="en-US" dirty="0" smtClean="0"/>
              <a:t> и </a:t>
            </a:r>
            <a:r>
              <a:rPr lang="en-US" dirty="0" err="1" smtClean="0"/>
              <a:t>иностранству</a:t>
            </a:r>
            <a:r>
              <a:rPr lang="en-US" dirty="0" smtClean="0"/>
              <a:t> </a:t>
            </a:r>
            <a:r>
              <a:rPr lang="en-US" dirty="0" err="1" smtClean="0"/>
              <a:t>изјављује</a:t>
            </a:r>
            <a:r>
              <a:rPr lang="en-US" dirty="0" smtClean="0"/>
              <a:t> </a:t>
            </a:r>
            <a:r>
              <a:rPr lang="en-US" dirty="0" err="1" smtClean="0"/>
              <a:t>вољу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и </a:t>
            </a:r>
            <a:r>
              <a:rPr lang="en-US" dirty="0" err="1" smtClean="0"/>
              <a:t>преузима</a:t>
            </a:r>
            <a:r>
              <a:rPr lang="en-US" dirty="0" smtClean="0"/>
              <a:t> </a:t>
            </a:r>
            <a:r>
              <a:rPr lang="en-US" dirty="0" err="1" smtClean="0"/>
              <a:t>обавезе</a:t>
            </a:r>
            <a:endParaRPr lang="en-US" dirty="0" smtClean="0"/>
          </a:p>
          <a:p>
            <a:pPr algn="just"/>
            <a:r>
              <a:rPr lang="en-US" dirty="0" smtClean="0"/>
              <a:t>У </a:t>
            </a:r>
            <a:r>
              <a:rPr lang="en-US" dirty="0" err="1" smtClean="0"/>
              <a:t>оквиру</a:t>
            </a:r>
            <a:r>
              <a:rPr lang="en-US" dirty="0" smtClean="0"/>
              <a:t> </a:t>
            </a:r>
            <a:r>
              <a:rPr lang="en-US" dirty="0" err="1" smtClean="0"/>
              <a:t>Владе</a:t>
            </a:r>
            <a:r>
              <a:rPr lang="en-US" dirty="0" smtClean="0"/>
              <a:t> </a:t>
            </a:r>
            <a:r>
              <a:rPr lang="en-US" dirty="0" err="1" smtClean="0"/>
              <a:t>постоји</a:t>
            </a:r>
            <a:r>
              <a:rPr lang="en-US" dirty="0" smtClean="0"/>
              <a:t> </a:t>
            </a:r>
            <a:r>
              <a:rPr lang="en-US" dirty="0" err="1" smtClean="0"/>
              <a:t>посебан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бави</a:t>
            </a:r>
            <a:r>
              <a:rPr lang="en-US" dirty="0" smtClean="0"/>
              <a:t> </a:t>
            </a:r>
            <a:r>
              <a:rPr lang="en-US" dirty="0" err="1" smtClean="0"/>
              <a:t>спољним</a:t>
            </a:r>
            <a:r>
              <a:rPr lang="en-US" dirty="0" smtClean="0"/>
              <a:t> </a:t>
            </a:r>
            <a:r>
              <a:rPr lang="en-US" dirty="0" err="1" smtClean="0"/>
              <a:t>пословима</a:t>
            </a:r>
            <a:r>
              <a:rPr lang="en-US" dirty="0" smtClean="0"/>
              <a:t> и </a:t>
            </a:r>
            <a:r>
              <a:rPr lang="en-US" dirty="0" err="1" smtClean="0"/>
              <a:t>назива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Министарством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mtClean="0"/>
              <a:t> Организација дипломатске службе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en-US" dirty="0" err="1" smtClean="0"/>
              <a:t>Величина</a:t>
            </a:r>
            <a:r>
              <a:rPr lang="en-US" dirty="0" smtClean="0"/>
              <a:t> , </a:t>
            </a:r>
            <a:r>
              <a:rPr lang="en-US" dirty="0" err="1" smtClean="0"/>
              <a:t>организациона</a:t>
            </a:r>
            <a:r>
              <a:rPr lang="en-US" dirty="0" smtClean="0"/>
              <a:t> </a:t>
            </a:r>
            <a:r>
              <a:rPr lang="en-US" dirty="0" err="1" smtClean="0"/>
              <a:t>структура</a:t>
            </a:r>
            <a:r>
              <a:rPr lang="en-US" dirty="0" smtClean="0"/>
              <a:t> и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запослених</a:t>
            </a:r>
            <a:r>
              <a:rPr lang="en-US" dirty="0" smtClean="0"/>
              <a:t> у </a:t>
            </a:r>
            <a:r>
              <a:rPr lang="en-US" dirty="0" err="1" smtClean="0"/>
              <a:t>министарству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полслова</a:t>
            </a:r>
            <a:r>
              <a:rPr lang="en-US" dirty="0" smtClean="0"/>
              <a:t> </a:t>
            </a:r>
            <a:r>
              <a:rPr lang="en-US" dirty="0" err="1" smtClean="0"/>
              <a:t>зависе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величине</a:t>
            </a:r>
            <a:r>
              <a:rPr lang="en-US" dirty="0" smtClean="0"/>
              <a:t> , </a:t>
            </a:r>
            <a:r>
              <a:rPr lang="en-US" dirty="0" err="1" smtClean="0"/>
              <a:t>економске</a:t>
            </a:r>
            <a:r>
              <a:rPr lang="en-US" dirty="0" smtClean="0"/>
              <a:t> </a:t>
            </a:r>
            <a:r>
              <a:rPr lang="en-US" dirty="0" err="1" smtClean="0"/>
              <a:t>снаге</a:t>
            </a:r>
            <a:r>
              <a:rPr lang="en-US" dirty="0" smtClean="0"/>
              <a:t> ,</a:t>
            </a:r>
            <a:r>
              <a:rPr lang="en-US" dirty="0" err="1" smtClean="0"/>
              <a:t>интереса</a:t>
            </a:r>
            <a:r>
              <a:rPr lang="en-US" dirty="0" smtClean="0"/>
              <a:t> и </a:t>
            </a:r>
            <a:r>
              <a:rPr lang="en-US" dirty="0" err="1" smtClean="0"/>
              <a:t>амбиција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земља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у </a:t>
            </a:r>
            <a:r>
              <a:rPr lang="en-US" dirty="0" err="1" smtClean="0"/>
              <a:t>сфери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Миснистарство</a:t>
            </a:r>
            <a:r>
              <a:rPr lang="en-US" dirty="0" smtClean="0"/>
              <a:t> </a:t>
            </a:r>
            <a:r>
              <a:rPr lang="en-US" dirty="0" err="1" smtClean="0"/>
              <a:t>спољних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 </a:t>
            </a:r>
            <a:r>
              <a:rPr lang="en-US" dirty="0" err="1" smtClean="0"/>
              <a:t>најразуђенијом</a:t>
            </a:r>
            <a:r>
              <a:rPr lang="en-US" dirty="0" smtClean="0"/>
              <a:t> </a:t>
            </a:r>
            <a:r>
              <a:rPr lang="en-US" dirty="0" err="1" smtClean="0"/>
              <a:t>организацијом</a:t>
            </a:r>
            <a:r>
              <a:rPr lang="en-US" dirty="0" smtClean="0"/>
              <a:t> и </a:t>
            </a:r>
            <a:r>
              <a:rPr lang="en-US" dirty="0" err="1" smtClean="0"/>
              <a:t>највећим</a:t>
            </a:r>
            <a:r>
              <a:rPr lang="en-US" dirty="0" smtClean="0"/>
              <a:t> </a:t>
            </a:r>
            <a:r>
              <a:rPr lang="en-US" dirty="0" err="1" smtClean="0"/>
              <a:t>бројем</a:t>
            </a:r>
            <a:r>
              <a:rPr lang="en-US" dirty="0" smtClean="0"/>
              <a:t> </a:t>
            </a:r>
            <a:r>
              <a:rPr lang="en-US" dirty="0" err="1" smtClean="0"/>
              <a:t>службеника</a:t>
            </a:r>
            <a:r>
              <a:rPr lang="en-US" dirty="0" smtClean="0"/>
              <a:t> </a:t>
            </a:r>
            <a:r>
              <a:rPr lang="en-US" dirty="0" err="1" smtClean="0"/>
              <a:t>јесте</a:t>
            </a:r>
            <a:r>
              <a:rPr lang="en-US" dirty="0" smtClean="0"/>
              <a:t> </a:t>
            </a:r>
            <a:r>
              <a:rPr lang="en-US" dirty="0" err="1" smtClean="0"/>
              <a:t>Стејт</a:t>
            </a:r>
            <a:r>
              <a:rPr lang="en-US" dirty="0" smtClean="0"/>
              <a:t> </a:t>
            </a:r>
            <a:r>
              <a:rPr lang="en-US" dirty="0" err="1" smtClean="0"/>
              <a:t>департмент</a:t>
            </a:r>
            <a:r>
              <a:rPr lang="en-US" dirty="0" smtClean="0"/>
              <a:t> </a:t>
            </a:r>
            <a:r>
              <a:rPr lang="en-US" dirty="0" err="1" smtClean="0"/>
              <a:t>Сједињених</a:t>
            </a:r>
            <a:r>
              <a:rPr lang="en-US" dirty="0" smtClean="0"/>
              <a:t> </a:t>
            </a:r>
            <a:r>
              <a:rPr lang="en-US" dirty="0" err="1" smtClean="0"/>
              <a:t>Америчких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. </a:t>
            </a:r>
            <a:r>
              <a:rPr lang="en-US" dirty="0" err="1" smtClean="0"/>
              <a:t>Њим</a:t>
            </a:r>
            <a:r>
              <a:rPr lang="en-US" dirty="0" smtClean="0"/>
              <a:t> </a:t>
            </a:r>
            <a:r>
              <a:rPr lang="en-US" dirty="0" err="1" smtClean="0"/>
              <a:t>руководи</a:t>
            </a:r>
            <a:r>
              <a:rPr lang="en-US" dirty="0" smtClean="0"/>
              <a:t> </a:t>
            </a:r>
            <a:r>
              <a:rPr lang="en-US" dirty="0" err="1" smtClean="0"/>
              <a:t>државни</a:t>
            </a:r>
            <a:r>
              <a:rPr lang="en-US" dirty="0" smtClean="0"/>
              <a:t> </a:t>
            </a:r>
            <a:r>
              <a:rPr lang="en-US" dirty="0" err="1" smtClean="0"/>
              <a:t>секретар</a:t>
            </a:r>
            <a:r>
              <a:rPr lang="en-US" dirty="0" smtClean="0"/>
              <a:t> ,</a:t>
            </a:r>
            <a:r>
              <a:rPr lang="en-US" dirty="0" err="1" smtClean="0"/>
              <a:t>трећа</a:t>
            </a:r>
            <a:r>
              <a:rPr lang="en-US" dirty="0" smtClean="0"/>
              <a:t> </a:t>
            </a:r>
            <a:r>
              <a:rPr lang="en-US" dirty="0" err="1" smtClean="0"/>
              <a:t>личност</a:t>
            </a:r>
            <a:r>
              <a:rPr lang="en-US" dirty="0" smtClean="0"/>
              <a:t> у </a:t>
            </a:r>
            <a:r>
              <a:rPr lang="en-US" dirty="0" err="1" smtClean="0"/>
              <a:t>влади</a:t>
            </a:r>
            <a:r>
              <a:rPr lang="en-US" dirty="0" smtClean="0"/>
              <a:t> </a:t>
            </a:r>
            <a:r>
              <a:rPr lang="en-US" dirty="0" err="1" smtClean="0"/>
              <a:t>САД</a:t>
            </a:r>
            <a:r>
              <a:rPr lang="en-US" dirty="0" smtClean="0"/>
              <a:t> </a:t>
            </a:r>
            <a:r>
              <a:rPr lang="en-US" dirty="0" err="1" smtClean="0"/>
              <a:t>после</a:t>
            </a:r>
            <a:r>
              <a:rPr lang="en-US" dirty="0" smtClean="0"/>
              <a:t> </a:t>
            </a:r>
            <a:r>
              <a:rPr lang="en-US" dirty="0" err="1" smtClean="0"/>
              <a:t>председника</a:t>
            </a:r>
            <a:r>
              <a:rPr lang="en-US" dirty="0" smtClean="0"/>
              <a:t> и </a:t>
            </a:r>
            <a:r>
              <a:rPr lang="en-US" dirty="0" err="1" smtClean="0"/>
              <a:t>подпредсеника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smtClean="0"/>
              <a:t>У </a:t>
            </a:r>
            <a:r>
              <a:rPr lang="en-US" dirty="0" err="1" smtClean="0"/>
              <a:t>свету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уобичајено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министарство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састоји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три</a:t>
            </a:r>
            <a:r>
              <a:rPr lang="en-US" dirty="0" smtClean="0"/>
              <a:t> </a:t>
            </a:r>
            <a:r>
              <a:rPr lang="en-US" dirty="0" err="1" smtClean="0"/>
              <a:t>сектора</a:t>
            </a:r>
            <a:r>
              <a:rPr lang="en-US" dirty="0" smtClean="0"/>
              <a:t> : </a:t>
            </a:r>
            <a:r>
              <a:rPr lang="en-US" b="1" dirty="0" err="1" smtClean="0"/>
              <a:t>сектори</a:t>
            </a:r>
            <a:r>
              <a:rPr lang="en-US" b="1" dirty="0" smtClean="0"/>
              <a:t> </a:t>
            </a:r>
            <a:r>
              <a:rPr lang="en-US" b="1" dirty="0" err="1" smtClean="0"/>
              <a:t>билатералне</a:t>
            </a:r>
            <a:r>
              <a:rPr lang="en-US" b="1" dirty="0" smtClean="0"/>
              <a:t> и </a:t>
            </a:r>
            <a:r>
              <a:rPr lang="en-US" b="1" dirty="0" err="1" smtClean="0"/>
              <a:t>мултилатералне</a:t>
            </a:r>
            <a:r>
              <a:rPr lang="en-US" b="1" dirty="0" smtClean="0"/>
              <a:t> </a:t>
            </a:r>
            <a:r>
              <a:rPr lang="en-US" b="1" dirty="0" err="1" smtClean="0"/>
              <a:t>сарадње</a:t>
            </a:r>
            <a:r>
              <a:rPr lang="en-US" b="1" dirty="0" smtClean="0"/>
              <a:t>  и </a:t>
            </a:r>
            <a:r>
              <a:rPr lang="en-US" b="1" dirty="0" err="1" smtClean="0"/>
              <a:t>сектор</a:t>
            </a:r>
            <a:r>
              <a:rPr lang="en-US" b="1" dirty="0" smtClean="0"/>
              <a:t> </a:t>
            </a:r>
            <a:r>
              <a:rPr lang="en-US" b="1" dirty="0" err="1" smtClean="0"/>
              <a:t>за</a:t>
            </a:r>
            <a:r>
              <a:rPr lang="en-US" b="1" dirty="0" smtClean="0"/>
              <a:t> </a:t>
            </a:r>
            <a:r>
              <a:rPr lang="en-US" b="1" dirty="0" err="1" smtClean="0"/>
              <a:t>међународну</a:t>
            </a:r>
            <a:r>
              <a:rPr lang="en-US" b="1" dirty="0" smtClean="0"/>
              <a:t> </a:t>
            </a:r>
            <a:r>
              <a:rPr lang="en-US" b="1" dirty="0" err="1" smtClean="0"/>
              <a:t>економску</a:t>
            </a:r>
            <a:r>
              <a:rPr lang="en-US" b="1" dirty="0" smtClean="0"/>
              <a:t> </a:t>
            </a:r>
            <a:r>
              <a:rPr lang="en-US" b="1" dirty="0" err="1" smtClean="0"/>
              <a:t>сарадњу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Министарство</a:t>
            </a:r>
            <a:r>
              <a:rPr lang="en-US" dirty="0" smtClean="0"/>
              <a:t> </a:t>
            </a:r>
            <a:r>
              <a:rPr lang="en-US" dirty="0" err="1" smtClean="0"/>
              <a:t>иностраних</a:t>
            </a:r>
            <a:r>
              <a:rPr lang="en-US" dirty="0" smtClean="0"/>
              <a:t>  </a:t>
            </a:r>
            <a:r>
              <a:rPr lang="en-US" dirty="0" err="1" smtClean="0"/>
              <a:t>послова</a:t>
            </a:r>
            <a:r>
              <a:rPr lang="en-US" dirty="0" smtClean="0"/>
              <a:t> </a:t>
            </a:r>
            <a:r>
              <a:rPr lang="en-US" dirty="0" err="1" smtClean="0"/>
              <a:t>републике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 </a:t>
            </a:r>
            <a:r>
              <a:rPr lang="en-US" dirty="0" err="1" smtClean="0"/>
              <a:t>данас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шест</a:t>
            </a:r>
            <a:r>
              <a:rPr lang="en-US" dirty="0" smtClean="0"/>
              <a:t> </a:t>
            </a:r>
            <a:r>
              <a:rPr lang="en-US" dirty="0" err="1" smtClean="0"/>
              <a:t>дирекција</a:t>
            </a:r>
            <a:r>
              <a:rPr lang="en-US" dirty="0" smtClean="0"/>
              <a:t> и </a:t>
            </a:r>
            <a:r>
              <a:rPr lang="en-US" dirty="0" err="1" smtClean="0"/>
              <a:t>то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err="1" smtClean="0"/>
              <a:t>Генералну</a:t>
            </a:r>
            <a:r>
              <a:rPr lang="en-US" dirty="0" smtClean="0"/>
              <a:t> </a:t>
            </a:r>
            <a:r>
              <a:rPr lang="en-US" dirty="0" err="1" smtClean="0"/>
              <a:t>дирекцију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билатералу</a:t>
            </a:r>
            <a:r>
              <a:rPr lang="en-US" dirty="0" smtClean="0"/>
              <a:t>, </a:t>
            </a:r>
            <a:r>
              <a:rPr lang="en-US" dirty="0" err="1" smtClean="0"/>
              <a:t>Генералну</a:t>
            </a:r>
            <a:r>
              <a:rPr lang="en-US" dirty="0" smtClean="0"/>
              <a:t> </a:t>
            </a:r>
            <a:r>
              <a:rPr lang="en-US" dirty="0" err="1" smtClean="0"/>
              <a:t>дирекцију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Мултилатералну</a:t>
            </a:r>
            <a:r>
              <a:rPr lang="en-US" dirty="0" smtClean="0"/>
              <a:t> </a:t>
            </a:r>
            <a:r>
              <a:rPr lang="en-US" dirty="0" err="1" smtClean="0"/>
              <a:t>сарадњу,Генералну</a:t>
            </a:r>
            <a:r>
              <a:rPr lang="en-US" dirty="0" smtClean="0"/>
              <a:t> </a:t>
            </a:r>
            <a:r>
              <a:rPr lang="en-US" dirty="0" err="1" smtClean="0"/>
              <a:t>дирекцију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Европску</a:t>
            </a:r>
            <a:r>
              <a:rPr lang="en-US" dirty="0" smtClean="0"/>
              <a:t> </a:t>
            </a:r>
            <a:r>
              <a:rPr lang="en-US" dirty="0" err="1" smtClean="0"/>
              <a:t>унију</a:t>
            </a:r>
            <a:r>
              <a:rPr lang="en-US" dirty="0" smtClean="0"/>
              <a:t>, </a:t>
            </a:r>
            <a:r>
              <a:rPr lang="en-US" dirty="0" err="1" smtClean="0"/>
              <a:t>Генералну</a:t>
            </a:r>
            <a:r>
              <a:rPr lang="en-US" dirty="0" smtClean="0"/>
              <a:t> </a:t>
            </a:r>
            <a:r>
              <a:rPr lang="en-US" dirty="0" err="1" smtClean="0"/>
              <a:t>дирекцију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НАТО</a:t>
            </a:r>
            <a:r>
              <a:rPr lang="en-US" dirty="0" smtClean="0"/>
              <a:t> и </a:t>
            </a:r>
            <a:r>
              <a:rPr lang="en-US" dirty="0" err="1" smtClean="0"/>
              <a:t>послове</a:t>
            </a:r>
            <a:r>
              <a:rPr lang="en-US" dirty="0" smtClean="0"/>
              <a:t> </a:t>
            </a:r>
            <a:r>
              <a:rPr lang="en-US" dirty="0" err="1" smtClean="0"/>
              <a:t>одбране</a:t>
            </a:r>
            <a:r>
              <a:rPr lang="en-US" dirty="0" smtClean="0"/>
              <a:t>, </a:t>
            </a:r>
            <a:r>
              <a:rPr lang="en-US" dirty="0" err="1" smtClean="0"/>
              <a:t>Генералну</a:t>
            </a:r>
            <a:r>
              <a:rPr lang="en-US" dirty="0" smtClean="0"/>
              <a:t> </a:t>
            </a:r>
            <a:r>
              <a:rPr lang="en-US" dirty="0" err="1" smtClean="0"/>
              <a:t>дирекцију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информисање</a:t>
            </a:r>
            <a:r>
              <a:rPr lang="en-US" dirty="0" smtClean="0"/>
              <a:t> и </a:t>
            </a:r>
            <a:r>
              <a:rPr lang="en-US" dirty="0" err="1" smtClean="0"/>
              <a:t>културу</a:t>
            </a:r>
            <a:r>
              <a:rPr lang="en-US" dirty="0" smtClean="0"/>
              <a:t> и </a:t>
            </a:r>
            <a:r>
              <a:rPr lang="en-US" dirty="0" err="1" smtClean="0"/>
              <a:t>генералну</a:t>
            </a:r>
            <a:r>
              <a:rPr lang="en-US" dirty="0" smtClean="0"/>
              <a:t> </a:t>
            </a:r>
            <a:r>
              <a:rPr lang="en-US" dirty="0" err="1" smtClean="0"/>
              <a:t>дирекцију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конзуларне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 и </a:t>
            </a:r>
            <a:r>
              <a:rPr lang="en-US" dirty="0" err="1" smtClean="0"/>
              <a:t>дијаспору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 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Билатерална дипломатија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n-US" dirty="0" err="1" smtClean="0"/>
              <a:t>Преко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представништава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sr-Cyrl-RS" dirty="0" smtClean="0"/>
              <a:t>гл</a:t>
            </a:r>
            <a:r>
              <a:rPr lang="en-US" dirty="0" err="1" smtClean="0"/>
              <a:t>авних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 </a:t>
            </a:r>
            <a:r>
              <a:rPr lang="en-US" dirty="0" err="1" smtClean="0"/>
              <a:t>одвија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r>
              <a:rPr lang="en-US" dirty="0" err="1" smtClean="0"/>
              <a:t>укупних</a:t>
            </a:r>
            <a:r>
              <a:rPr lang="en-US" dirty="0" smtClean="0"/>
              <a:t> </a:t>
            </a:r>
            <a:r>
              <a:rPr lang="en-US" dirty="0" err="1" smtClean="0"/>
              <a:t>билатералних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активности</a:t>
            </a:r>
            <a:r>
              <a:rPr lang="en-US" dirty="0" smtClean="0"/>
              <a:t> </a:t>
            </a:r>
            <a:r>
              <a:rPr lang="en-US" dirty="0" err="1" smtClean="0"/>
              <a:t>чији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субјекти</a:t>
            </a:r>
            <a:r>
              <a:rPr lang="en-US" dirty="0" smtClean="0"/>
              <a:t> </a:t>
            </a:r>
            <a:r>
              <a:rPr lang="en-US" dirty="0" err="1" smtClean="0"/>
              <a:t>суверене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овај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акредитовањем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у </a:t>
            </a:r>
            <a:r>
              <a:rPr lang="en-US" dirty="0" err="1" smtClean="0"/>
              <a:t>другој</a:t>
            </a:r>
            <a:r>
              <a:rPr lang="en-US" dirty="0" smtClean="0"/>
              <a:t> </a:t>
            </a:r>
            <a:r>
              <a:rPr lang="en-US" dirty="0" err="1" smtClean="0"/>
              <a:t>земљи</a:t>
            </a:r>
            <a:r>
              <a:rPr lang="en-US" dirty="0" smtClean="0"/>
              <a:t> </a:t>
            </a:r>
            <a:r>
              <a:rPr lang="en-US" dirty="0" err="1" smtClean="0"/>
              <a:t>користе</a:t>
            </a:r>
            <a:r>
              <a:rPr lang="en-US" dirty="0" smtClean="0"/>
              <a:t> </a:t>
            </a:r>
            <a:r>
              <a:rPr lang="en-US" dirty="0" err="1" smtClean="0"/>
              <a:t>активно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посланства</a:t>
            </a:r>
            <a:r>
              <a:rPr lang="en-US" dirty="0" smtClean="0"/>
              <a:t>(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legationes</a:t>
            </a:r>
            <a:r>
              <a:rPr lang="en-US" dirty="0" smtClean="0"/>
              <a:t>)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пасивно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посланства</a:t>
            </a:r>
            <a:r>
              <a:rPr lang="en-US" dirty="0" smtClean="0"/>
              <a:t> </a:t>
            </a:r>
            <a:r>
              <a:rPr lang="en-US" dirty="0" err="1" smtClean="0"/>
              <a:t>тј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приме</a:t>
            </a:r>
            <a:r>
              <a:rPr lang="en-US" dirty="0" smtClean="0"/>
              <a:t> </a:t>
            </a:r>
            <a:r>
              <a:rPr lang="en-US" dirty="0" err="1" smtClean="0"/>
              <a:t>дипломатску</a:t>
            </a:r>
            <a:r>
              <a:rPr lang="en-US" dirty="0" smtClean="0"/>
              <a:t> </a:t>
            </a:r>
            <a:r>
              <a:rPr lang="en-US" dirty="0" err="1" smtClean="0"/>
              <a:t>мисију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земље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својој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Двострана</a:t>
            </a:r>
            <a:r>
              <a:rPr lang="en-US" dirty="0" smtClean="0"/>
              <a:t> </a:t>
            </a:r>
            <a:r>
              <a:rPr lang="en-US" dirty="0" err="1" smtClean="0"/>
              <a:t>билатерална</a:t>
            </a:r>
            <a:r>
              <a:rPr lang="en-US" dirty="0" smtClean="0"/>
              <a:t>  </a:t>
            </a:r>
            <a:r>
              <a:rPr lang="en-US" dirty="0" err="1" smtClean="0"/>
              <a:t>дипломатија</a:t>
            </a:r>
            <a:r>
              <a:rPr lang="en-US" dirty="0" smtClean="0"/>
              <a:t> </a:t>
            </a:r>
            <a:r>
              <a:rPr lang="en-US" dirty="0" err="1" smtClean="0"/>
              <a:t>обухвата</a:t>
            </a:r>
            <a:r>
              <a:rPr lang="en-US" dirty="0" smtClean="0"/>
              <a:t> </a:t>
            </a:r>
            <a:r>
              <a:rPr lang="en-US" dirty="0" err="1" smtClean="0"/>
              <a:t>односе</a:t>
            </a:r>
            <a:r>
              <a:rPr lang="en-US" dirty="0" smtClean="0"/>
              <a:t> </a:t>
            </a:r>
            <a:r>
              <a:rPr lang="en-US" dirty="0" err="1" smtClean="0"/>
              <a:t>активности</a:t>
            </a:r>
            <a:r>
              <a:rPr lang="en-US" dirty="0" smtClean="0"/>
              <a:t> и </a:t>
            </a:r>
            <a:r>
              <a:rPr lang="en-US" dirty="0" err="1" smtClean="0"/>
              <a:t>сарадњу</a:t>
            </a:r>
            <a:r>
              <a:rPr lang="en-US" dirty="0" smtClean="0"/>
              <a:t> </a:t>
            </a:r>
            <a:r>
              <a:rPr lang="en-US" dirty="0" err="1" smtClean="0"/>
              <a:t>између</a:t>
            </a:r>
            <a:r>
              <a:rPr lang="en-US" dirty="0" smtClean="0"/>
              <a:t> </a:t>
            </a:r>
            <a:r>
              <a:rPr lang="en-US" dirty="0" err="1" smtClean="0"/>
              <a:t>званичних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 </a:t>
            </a:r>
            <a:r>
              <a:rPr lang="en-US" dirty="0" err="1" smtClean="0"/>
              <a:t>две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у </a:t>
            </a:r>
            <a:r>
              <a:rPr lang="en-US" dirty="0" err="1" smtClean="0"/>
              <a:t>чијој</a:t>
            </a:r>
            <a:r>
              <a:rPr lang="en-US" dirty="0" smtClean="0"/>
              <a:t> </a:t>
            </a:r>
            <a:r>
              <a:rPr lang="en-US" dirty="0" err="1" smtClean="0"/>
              <a:t>надлежности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послови</a:t>
            </a:r>
            <a:r>
              <a:rPr lang="en-US" dirty="0" smtClean="0"/>
              <a:t> </a:t>
            </a:r>
            <a:r>
              <a:rPr lang="en-US" dirty="0" err="1" smtClean="0"/>
              <a:t>спољне</a:t>
            </a:r>
            <a:r>
              <a:rPr lang="en-US" dirty="0" smtClean="0"/>
              <a:t> </a:t>
            </a:r>
            <a:r>
              <a:rPr lang="en-US" dirty="0" err="1" smtClean="0"/>
              <a:t>политике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Услов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успостављање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односа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b="1" dirty="0" err="1" smtClean="0"/>
              <a:t>узајамна</a:t>
            </a:r>
            <a:r>
              <a:rPr lang="en-US" b="1" dirty="0" smtClean="0"/>
              <a:t> </a:t>
            </a:r>
            <a:r>
              <a:rPr lang="en-US" b="1" dirty="0" err="1" smtClean="0"/>
              <a:t>сагласност</a:t>
            </a:r>
            <a:r>
              <a:rPr lang="en-US" b="1" dirty="0" smtClean="0"/>
              <a:t> </a:t>
            </a:r>
            <a:r>
              <a:rPr lang="en-US" b="1" dirty="0" err="1" smtClean="0"/>
              <a:t>воља</a:t>
            </a:r>
            <a:r>
              <a:rPr lang="en-US" b="1" dirty="0" smtClean="0"/>
              <a:t> </a:t>
            </a:r>
            <a:r>
              <a:rPr lang="en-US" b="1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испољава</a:t>
            </a:r>
            <a:r>
              <a:rPr lang="en-US" dirty="0" smtClean="0"/>
              <a:t> </a:t>
            </a:r>
            <a:r>
              <a:rPr lang="en-US" dirty="0" err="1" smtClean="0"/>
              <a:t>кроз</a:t>
            </a:r>
            <a:r>
              <a:rPr lang="en-US" dirty="0" smtClean="0"/>
              <a:t> </a:t>
            </a:r>
            <a:r>
              <a:rPr lang="en-US" dirty="0" err="1" smtClean="0"/>
              <a:t>споразум</a:t>
            </a:r>
            <a:r>
              <a:rPr lang="en-US" dirty="0" smtClean="0"/>
              <a:t> </a:t>
            </a:r>
            <a:r>
              <a:rPr lang="en-US" dirty="0" err="1" smtClean="0"/>
              <a:t>двеју</a:t>
            </a:r>
            <a:r>
              <a:rPr lang="en-US" dirty="0" smtClean="0"/>
              <a:t> </a:t>
            </a:r>
            <a:r>
              <a:rPr lang="en-US" dirty="0" err="1" smtClean="0"/>
              <a:t>Влада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Билатерална дипломатија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en-US" sz="2800" dirty="0" err="1" smtClean="0"/>
              <a:t>Споразум</a:t>
            </a:r>
            <a:r>
              <a:rPr lang="en-US" sz="2800" dirty="0" smtClean="0"/>
              <a:t> </a:t>
            </a:r>
            <a:r>
              <a:rPr lang="en-US" sz="2800" dirty="0" err="1" smtClean="0"/>
              <a:t>мо</a:t>
            </a:r>
            <a:r>
              <a:rPr lang="sr-Cyrl-RS" sz="2800" dirty="0" smtClean="0"/>
              <a:t>ж</a:t>
            </a:r>
            <a:r>
              <a:rPr lang="en-US" sz="2800" dirty="0" smtClean="0"/>
              <a:t>е </a:t>
            </a:r>
            <a:r>
              <a:rPr lang="en-US" sz="2800" dirty="0" err="1" smtClean="0"/>
              <a:t>бити</a:t>
            </a:r>
            <a:r>
              <a:rPr lang="en-US" sz="2800" dirty="0" smtClean="0"/>
              <a:t> </a:t>
            </a:r>
            <a:r>
              <a:rPr lang="en-US" sz="2800" dirty="0" err="1" smtClean="0"/>
              <a:t>закључен</a:t>
            </a:r>
            <a:r>
              <a:rPr lang="en-US" sz="2800" dirty="0" smtClean="0"/>
              <a:t> у </a:t>
            </a:r>
            <a:r>
              <a:rPr lang="en-US" sz="2800" dirty="0" err="1" smtClean="0"/>
              <a:t>форми</a:t>
            </a:r>
            <a:r>
              <a:rPr lang="en-US" sz="2800" dirty="0" smtClean="0"/>
              <a:t> </a:t>
            </a:r>
            <a:r>
              <a:rPr lang="en-US" sz="2800" dirty="0" err="1" smtClean="0"/>
              <a:t>међународног</a:t>
            </a:r>
            <a:r>
              <a:rPr lang="en-US" sz="2800" dirty="0" smtClean="0"/>
              <a:t> </a:t>
            </a:r>
            <a:r>
              <a:rPr lang="en-US" sz="2800" dirty="0" err="1" smtClean="0"/>
              <a:t>уговора</a:t>
            </a:r>
            <a:r>
              <a:rPr lang="en-US" sz="2800" dirty="0" smtClean="0"/>
              <a:t> о </a:t>
            </a:r>
            <a:r>
              <a:rPr lang="en-US" sz="2800" dirty="0" err="1" smtClean="0"/>
              <a:t>успостављању</a:t>
            </a:r>
            <a:r>
              <a:rPr lang="en-US" sz="2800" dirty="0" smtClean="0"/>
              <a:t> </a:t>
            </a:r>
            <a:r>
              <a:rPr lang="en-US" sz="2800" dirty="0" err="1" smtClean="0"/>
              <a:t>доноса</a:t>
            </a:r>
            <a:r>
              <a:rPr lang="en-US" sz="2800" dirty="0" smtClean="0"/>
              <a:t>,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размену</a:t>
            </a:r>
            <a:r>
              <a:rPr lang="en-US" sz="2800" dirty="0" smtClean="0"/>
              <a:t> </a:t>
            </a:r>
            <a:r>
              <a:rPr lang="en-US" sz="2800" dirty="0" err="1" smtClean="0"/>
              <a:t>нота</a:t>
            </a:r>
            <a:r>
              <a:rPr lang="en-US" sz="2800" dirty="0" smtClean="0"/>
              <a:t> и </a:t>
            </a:r>
            <a:r>
              <a:rPr lang="en-US" sz="2800" dirty="0" err="1" smtClean="0"/>
              <a:t>писама</a:t>
            </a:r>
            <a:r>
              <a:rPr lang="en-US" sz="2800" dirty="0" smtClean="0"/>
              <a:t>,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кроз</a:t>
            </a:r>
            <a:r>
              <a:rPr lang="en-US" sz="2800" dirty="0" smtClean="0"/>
              <a:t> </a:t>
            </a:r>
            <a:r>
              <a:rPr lang="en-US" sz="2800" dirty="0" err="1" smtClean="0"/>
              <a:t>заједничко</a:t>
            </a:r>
            <a:r>
              <a:rPr lang="en-US" sz="2800" dirty="0" smtClean="0"/>
              <a:t> </a:t>
            </a:r>
            <a:r>
              <a:rPr lang="en-US" sz="2800" dirty="0" err="1" smtClean="0"/>
              <a:t>саопштење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коминике</a:t>
            </a:r>
            <a:r>
              <a:rPr lang="en-US" sz="2800" dirty="0" smtClean="0"/>
              <a:t> </a:t>
            </a:r>
            <a:r>
              <a:rPr lang="en-US" sz="2800" dirty="0" err="1" smtClean="0"/>
              <a:t>Влада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министара</a:t>
            </a:r>
            <a:r>
              <a:rPr lang="en-US" sz="2800" dirty="0" smtClean="0"/>
              <a:t> </a:t>
            </a:r>
            <a:r>
              <a:rPr lang="en-US" sz="2800" dirty="0" err="1" smtClean="0"/>
              <a:t>иностаних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послова</a:t>
            </a:r>
            <a:r>
              <a:rPr lang="en-US" sz="2800" dirty="0" smtClean="0"/>
              <a:t> , </a:t>
            </a:r>
            <a:r>
              <a:rPr lang="en-US" sz="2800" dirty="0" err="1" smtClean="0"/>
              <a:t>па</a:t>
            </a:r>
            <a:r>
              <a:rPr lang="en-US" sz="2800" dirty="0" smtClean="0"/>
              <a:t> </a:t>
            </a:r>
            <a:r>
              <a:rPr lang="en-US" sz="2800" dirty="0" err="1" smtClean="0"/>
              <a:t>до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просте</a:t>
            </a:r>
            <a:r>
              <a:rPr lang="en-US" sz="2800" dirty="0" smtClean="0"/>
              <a:t> </a:t>
            </a:r>
            <a:r>
              <a:rPr lang="en-US" sz="2800" dirty="0" err="1" smtClean="0"/>
              <a:t>сагласности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воља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представника</a:t>
            </a:r>
            <a:r>
              <a:rPr lang="en-US" sz="2800" dirty="0" smtClean="0"/>
              <a:t> </a:t>
            </a:r>
            <a:r>
              <a:rPr lang="en-US" sz="2800" dirty="0" err="1" smtClean="0"/>
              <a:t>две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.</a:t>
            </a:r>
          </a:p>
          <a:p>
            <a:pPr lvl="0" algn="just"/>
            <a:r>
              <a:rPr lang="en-US" sz="2800" dirty="0" err="1" smtClean="0"/>
              <a:t>Основно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правило</a:t>
            </a:r>
            <a:r>
              <a:rPr lang="en-US" sz="2800" dirty="0" smtClean="0"/>
              <a:t> </a:t>
            </a:r>
            <a:r>
              <a:rPr lang="en-US" sz="2800" dirty="0" err="1" smtClean="0"/>
              <a:t>билатерлне</a:t>
            </a:r>
            <a:r>
              <a:rPr lang="en-US" sz="2800" dirty="0" smtClean="0"/>
              <a:t> </a:t>
            </a:r>
            <a:r>
              <a:rPr lang="en-US" sz="2800" dirty="0" err="1" smtClean="0"/>
              <a:t>дипломатије</a:t>
            </a:r>
            <a:r>
              <a:rPr lang="en-US" sz="2800" dirty="0" smtClean="0"/>
              <a:t> </a:t>
            </a:r>
            <a:r>
              <a:rPr lang="en-US" sz="2800" dirty="0" err="1" smtClean="0"/>
              <a:t>јесте</a:t>
            </a:r>
            <a:r>
              <a:rPr lang="en-US" sz="2800" dirty="0" smtClean="0"/>
              <a:t> </a:t>
            </a:r>
            <a:r>
              <a:rPr lang="en-US" sz="2800" dirty="0" err="1" smtClean="0"/>
              <a:t>реципроцитет</a:t>
            </a:r>
            <a:r>
              <a:rPr lang="en-US" sz="2800" dirty="0" smtClean="0"/>
              <a:t> у </a:t>
            </a:r>
            <a:r>
              <a:rPr lang="en-US" sz="2800" dirty="0" err="1" smtClean="0"/>
              <a:t>односима</a:t>
            </a:r>
            <a:r>
              <a:rPr lang="en-US" sz="2800" dirty="0" smtClean="0"/>
              <a:t> </a:t>
            </a:r>
            <a:r>
              <a:rPr lang="en-US" sz="2800" dirty="0" err="1" smtClean="0"/>
              <a:t>две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.</a:t>
            </a:r>
          </a:p>
          <a:p>
            <a:pPr lvl="0" algn="just"/>
            <a:r>
              <a:rPr lang="en-US" sz="2800" dirty="0" err="1" smtClean="0"/>
              <a:t>Бечка</a:t>
            </a:r>
            <a:r>
              <a:rPr lang="en-US" sz="2800" dirty="0" smtClean="0"/>
              <a:t> </a:t>
            </a:r>
            <a:r>
              <a:rPr lang="en-US" sz="2800" dirty="0" err="1" smtClean="0"/>
              <a:t>конвенција</a:t>
            </a:r>
            <a:r>
              <a:rPr lang="en-US" sz="2800" dirty="0" smtClean="0"/>
              <a:t> о </a:t>
            </a:r>
            <a:r>
              <a:rPr lang="en-US" sz="2800" dirty="0" err="1" smtClean="0"/>
              <a:t>дипломатским</a:t>
            </a:r>
            <a:r>
              <a:rPr lang="en-US" sz="2800" dirty="0" smtClean="0"/>
              <a:t> </a:t>
            </a:r>
            <a:r>
              <a:rPr lang="en-US" sz="2800" dirty="0" err="1" smtClean="0"/>
              <a:t>односима</a:t>
            </a:r>
            <a:r>
              <a:rPr lang="en-US" sz="2800" dirty="0" smtClean="0"/>
              <a:t> </a:t>
            </a:r>
            <a:r>
              <a:rPr lang="en-US" sz="2800" dirty="0" err="1" smtClean="0"/>
              <a:t>из</a:t>
            </a:r>
            <a:r>
              <a:rPr lang="en-US" sz="2800" dirty="0" smtClean="0"/>
              <a:t> 1961 </a:t>
            </a:r>
            <a:r>
              <a:rPr lang="en-US" sz="2800" dirty="0" err="1" smtClean="0"/>
              <a:t>предвиђа</a:t>
            </a:r>
            <a:r>
              <a:rPr lang="en-US" sz="2800" dirty="0" smtClean="0"/>
              <a:t> </a:t>
            </a:r>
            <a:r>
              <a:rPr lang="en-US" sz="2800" dirty="0" err="1" smtClean="0"/>
              <a:t>три</a:t>
            </a:r>
            <a:r>
              <a:rPr lang="en-US" sz="2800" dirty="0" smtClean="0"/>
              <a:t> </a:t>
            </a:r>
            <a:r>
              <a:rPr lang="en-US" sz="2800" dirty="0" err="1" smtClean="0"/>
              <a:t>класе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представника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могу</a:t>
            </a:r>
            <a:r>
              <a:rPr lang="en-US" sz="2800" dirty="0" smtClean="0"/>
              <a:t> </a:t>
            </a:r>
            <a:r>
              <a:rPr lang="en-US" sz="2800" dirty="0" err="1" smtClean="0"/>
              <a:t>бити</a:t>
            </a:r>
            <a:r>
              <a:rPr lang="en-US" sz="2800" dirty="0" smtClean="0"/>
              <a:t> у </a:t>
            </a:r>
            <a:r>
              <a:rPr lang="en-US" sz="2800" dirty="0" err="1" smtClean="0"/>
              <a:t>својству</a:t>
            </a:r>
            <a:r>
              <a:rPr lang="en-US" sz="2800" dirty="0" smtClean="0"/>
              <a:t> </a:t>
            </a:r>
            <a:r>
              <a:rPr lang="en-US" sz="2800" dirty="0" err="1" smtClean="0"/>
              <a:t>шефа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мисије</a:t>
            </a:r>
            <a:r>
              <a:rPr lang="en-US" sz="2800" dirty="0" smtClean="0"/>
              <a:t>:</a:t>
            </a:r>
          </a:p>
          <a:p>
            <a:pPr lvl="0" algn="just"/>
            <a:r>
              <a:rPr lang="en-US" sz="2800" dirty="0" err="1" smtClean="0"/>
              <a:t>1.</a:t>
            </a:r>
            <a:r>
              <a:rPr lang="en-US" sz="2800" b="1" dirty="0" err="1" smtClean="0"/>
              <a:t>амбасадори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нуницији</a:t>
            </a:r>
            <a:r>
              <a:rPr lang="en-US" sz="2800" dirty="0" smtClean="0"/>
              <a:t>(</a:t>
            </a:r>
            <a:r>
              <a:rPr lang="en-US" sz="2800" dirty="0" err="1" smtClean="0"/>
              <a:t>дипломате</a:t>
            </a:r>
            <a:r>
              <a:rPr lang="en-US" sz="2800" dirty="0" smtClean="0"/>
              <a:t> </a:t>
            </a:r>
            <a:r>
              <a:rPr lang="en-US" sz="2800" dirty="0" err="1" smtClean="0"/>
              <a:t>Свете</a:t>
            </a:r>
            <a:r>
              <a:rPr lang="en-US" sz="2800" dirty="0" smtClean="0"/>
              <a:t> </a:t>
            </a:r>
            <a:r>
              <a:rPr lang="en-US" sz="2800" dirty="0" err="1" smtClean="0"/>
              <a:t>столице</a:t>
            </a:r>
            <a:r>
              <a:rPr lang="en-US" sz="2800" dirty="0" smtClean="0"/>
              <a:t>) </a:t>
            </a:r>
            <a:r>
              <a:rPr lang="en-US" sz="2800" dirty="0" err="1" smtClean="0"/>
              <a:t>акредитовани</a:t>
            </a:r>
            <a:r>
              <a:rPr lang="en-US" sz="2800" dirty="0" smtClean="0"/>
              <a:t> </a:t>
            </a:r>
            <a:r>
              <a:rPr lang="en-US" sz="2800" dirty="0" err="1" smtClean="0"/>
              <a:t>код</a:t>
            </a:r>
            <a:r>
              <a:rPr lang="en-US" sz="2800" dirty="0" smtClean="0"/>
              <a:t> </a:t>
            </a:r>
            <a:r>
              <a:rPr lang="en-US" sz="2800" dirty="0" err="1" smtClean="0"/>
              <a:t>шефова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држава</a:t>
            </a:r>
            <a:endParaRPr lang="en-US" sz="2800" dirty="0" smtClean="0"/>
          </a:p>
          <a:p>
            <a:pPr lvl="0" algn="just"/>
            <a:r>
              <a:rPr lang="en-US" sz="2800" dirty="0" smtClean="0"/>
              <a:t>2. </a:t>
            </a:r>
            <a:r>
              <a:rPr lang="en-US" sz="2800" b="1" dirty="0" err="1" smtClean="0"/>
              <a:t>Посланици</a:t>
            </a:r>
            <a:r>
              <a:rPr lang="en-US" sz="2800" b="1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опуномоћени</a:t>
            </a:r>
            <a:r>
              <a:rPr lang="en-US" sz="2800" dirty="0" smtClean="0"/>
              <a:t> </a:t>
            </a:r>
            <a:r>
              <a:rPr lang="en-US" sz="2800" dirty="0" err="1" smtClean="0"/>
              <a:t>министри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интернуницији</a:t>
            </a:r>
            <a:r>
              <a:rPr lang="en-US" sz="2800" dirty="0" smtClean="0"/>
              <a:t> </a:t>
            </a:r>
            <a:r>
              <a:rPr lang="en-US" sz="2800" dirty="0" err="1" smtClean="0"/>
              <a:t>акредитовани</a:t>
            </a:r>
            <a:r>
              <a:rPr lang="en-US" sz="2800" dirty="0" smtClean="0"/>
              <a:t> </a:t>
            </a:r>
            <a:r>
              <a:rPr lang="en-US" sz="2800" dirty="0" err="1" smtClean="0"/>
              <a:t>код</a:t>
            </a:r>
            <a:r>
              <a:rPr lang="en-US" sz="2800" dirty="0" smtClean="0"/>
              <a:t> </a:t>
            </a:r>
            <a:r>
              <a:rPr lang="en-US" sz="2800" dirty="0" err="1" smtClean="0"/>
              <a:t>шефова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држава</a:t>
            </a:r>
            <a:endParaRPr lang="en-US" sz="2800" dirty="0" smtClean="0"/>
          </a:p>
          <a:p>
            <a:pPr lvl="0" algn="just"/>
            <a:r>
              <a:rPr lang="en-US" sz="2800" dirty="0" err="1" smtClean="0"/>
              <a:t>3.</a:t>
            </a:r>
            <a:r>
              <a:rPr lang="en-US" sz="2800" b="1" dirty="0" err="1" smtClean="0"/>
              <a:t>отправници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послова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акредитовани</a:t>
            </a:r>
            <a:r>
              <a:rPr lang="en-US" sz="2800" dirty="0" smtClean="0"/>
              <a:t> </a:t>
            </a:r>
            <a:r>
              <a:rPr lang="en-US" sz="2800" dirty="0" err="1" smtClean="0"/>
              <a:t>код</a:t>
            </a:r>
            <a:r>
              <a:rPr lang="en-US" sz="2800" dirty="0" smtClean="0"/>
              <a:t> </a:t>
            </a:r>
            <a:r>
              <a:rPr lang="en-US" sz="2800" dirty="0" err="1" smtClean="0"/>
              <a:t>шефова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држава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Дипломатска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представништва</a:t>
            </a:r>
            <a:r>
              <a:rPr lang="en-US" sz="2800" dirty="0" smtClean="0"/>
              <a:t> </a:t>
            </a:r>
            <a:r>
              <a:rPr lang="en-US" sz="2800" dirty="0" err="1" smtClean="0"/>
              <a:t>назијвају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амбасаде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којма</a:t>
            </a:r>
            <a:r>
              <a:rPr lang="en-US" sz="2800" dirty="0" smtClean="0"/>
              <a:t> </a:t>
            </a:r>
            <a:r>
              <a:rPr lang="en-US" sz="2800" dirty="0" err="1" smtClean="0"/>
              <a:t>руководе</a:t>
            </a:r>
            <a:r>
              <a:rPr lang="en-US" sz="2800" dirty="0" smtClean="0"/>
              <a:t> </a:t>
            </a:r>
            <a:r>
              <a:rPr lang="en-US" sz="2800" dirty="0" err="1" smtClean="0"/>
              <a:t>амбасадори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sr-Cyrl-RS" dirty="0" smtClean="0"/>
              <a:t>Билатерална дипломатија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800" dirty="0" err="1" smtClean="0"/>
              <a:t>Дипломатска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мисија</a:t>
            </a:r>
            <a:r>
              <a:rPr lang="en-US" sz="2800" dirty="0" smtClean="0"/>
              <a:t> </a:t>
            </a:r>
            <a:r>
              <a:rPr lang="en-US" sz="2800" dirty="0" err="1" smtClean="0"/>
              <a:t>нема</a:t>
            </a:r>
            <a:r>
              <a:rPr lang="en-US" sz="2800" dirty="0" smtClean="0"/>
              <a:t> </a:t>
            </a:r>
            <a:r>
              <a:rPr lang="en-US" sz="2800" dirty="0" err="1" smtClean="0"/>
              <a:t>статус</a:t>
            </a:r>
            <a:r>
              <a:rPr lang="en-US" sz="2800" dirty="0" smtClean="0"/>
              <a:t> </a:t>
            </a:r>
            <a:r>
              <a:rPr lang="en-US" sz="2800" dirty="0" err="1" smtClean="0"/>
              <a:t>правног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лица</a:t>
            </a:r>
            <a:r>
              <a:rPr lang="en-US" sz="2800" dirty="0" smtClean="0"/>
              <a:t> </a:t>
            </a:r>
            <a:r>
              <a:rPr lang="en-US" sz="2800" dirty="0" err="1" smtClean="0"/>
              <a:t>већ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представља</a:t>
            </a:r>
            <a:r>
              <a:rPr lang="en-US" sz="2800" dirty="0" smtClean="0"/>
              <a:t> </a:t>
            </a:r>
            <a:r>
              <a:rPr lang="en-US" sz="2800" dirty="0" err="1" smtClean="0"/>
              <a:t>орган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акредитује</a:t>
            </a:r>
            <a:r>
              <a:rPr lang="en-US" sz="2800" dirty="0" smtClean="0"/>
              <a:t>.</a:t>
            </a:r>
          </a:p>
          <a:p>
            <a:pPr lvl="0" algn="just"/>
            <a:r>
              <a:rPr lang="en-US" sz="2800" dirty="0" err="1" smtClean="0"/>
              <a:t>Дипломатском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мисијом</a:t>
            </a:r>
            <a:r>
              <a:rPr lang="en-US" sz="2800" dirty="0" smtClean="0"/>
              <a:t> </a:t>
            </a:r>
            <a:r>
              <a:rPr lang="en-US" sz="2800" dirty="0" err="1" smtClean="0"/>
              <a:t>руководи</a:t>
            </a:r>
            <a:r>
              <a:rPr lang="en-US" sz="2800" dirty="0" smtClean="0"/>
              <a:t> </a:t>
            </a:r>
            <a:r>
              <a:rPr lang="en-US" sz="2800" dirty="0" err="1" smtClean="0"/>
              <a:t>шеф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мисије</a:t>
            </a:r>
            <a:r>
              <a:rPr lang="en-US" sz="2800" dirty="0" smtClean="0"/>
              <a:t> ,</a:t>
            </a:r>
            <a:r>
              <a:rPr lang="en-US" sz="2800" dirty="0" err="1" smtClean="0"/>
              <a:t>чије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постављање</a:t>
            </a:r>
            <a:r>
              <a:rPr lang="en-US" sz="2800" dirty="0" smtClean="0"/>
              <a:t> ,</a:t>
            </a:r>
            <a:r>
              <a:rPr lang="en-US" sz="2800" dirty="0" err="1" smtClean="0"/>
              <a:t>функције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привилегије</a:t>
            </a:r>
            <a:r>
              <a:rPr lang="en-US" sz="2800" dirty="0" smtClean="0"/>
              <a:t> и </a:t>
            </a:r>
            <a:r>
              <a:rPr lang="en-US" sz="2800" dirty="0" err="1" smtClean="0"/>
              <a:t>имунитети</a:t>
            </a:r>
            <a:r>
              <a:rPr lang="en-US" sz="2800" dirty="0" smtClean="0"/>
              <a:t>,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и </a:t>
            </a:r>
            <a:r>
              <a:rPr lang="en-US" sz="2800" dirty="0" err="1" smtClean="0"/>
              <a:t>престанак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прописани</a:t>
            </a:r>
            <a:r>
              <a:rPr lang="en-US" sz="2800" dirty="0" smtClean="0"/>
              <a:t> </a:t>
            </a:r>
            <a:r>
              <a:rPr lang="en-US" sz="2800" dirty="0" err="1" smtClean="0"/>
              <a:t>међународним</a:t>
            </a:r>
            <a:r>
              <a:rPr lang="en-US" sz="2800" dirty="0" smtClean="0"/>
              <a:t> </a:t>
            </a:r>
            <a:r>
              <a:rPr lang="en-US" sz="2800" dirty="0" err="1" smtClean="0"/>
              <a:t>правом</a:t>
            </a:r>
            <a:r>
              <a:rPr lang="en-US" sz="2800" dirty="0" smtClean="0"/>
              <a:t>.</a:t>
            </a:r>
          </a:p>
          <a:p>
            <a:pPr lvl="0" algn="just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</a:t>
            </a:r>
            <a:r>
              <a:rPr lang="sr-Cyrl-RS" dirty="0" smtClean="0"/>
              <a:t>Билатерална дипломатија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најчешће</a:t>
            </a:r>
            <a:r>
              <a:rPr lang="en-US" dirty="0" smtClean="0"/>
              <a:t> </a:t>
            </a:r>
            <a:r>
              <a:rPr lang="en-US" dirty="0" err="1" smtClean="0"/>
              <a:t>лоциране</a:t>
            </a:r>
            <a:r>
              <a:rPr lang="en-US" dirty="0" smtClean="0"/>
              <a:t> у </a:t>
            </a:r>
            <a:r>
              <a:rPr lang="en-US" dirty="0" err="1" smtClean="0"/>
              <a:t>административним</a:t>
            </a:r>
            <a:r>
              <a:rPr lang="en-US" dirty="0" smtClean="0"/>
              <a:t> и </a:t>
            </a:r>
            <a:r>
              <a:rPr lang="en-US" dirty="0" err="1" smtClean="0"/>
              <a:t>културним</a:t>
            </a:r>
            <a:r>
              <a:rPr lang="en-US" dirty="0" smtClean="0"/>
              <a:t> </a:t>
            </a:r>
            <a:r>
              <a:rPr lang="en-US" dirty="0" err="1" smtClean="0"/>
              <a:t>центрима</a:t>
            </a:r>
            <a:r>
              <a:rPr lang="en-US" dirty="0" smtClean="0"/>
              <a:t> –</a:t>
            </a:r>
            <a:r>
              <a:rPr lang="en-US" dirty="0" err="1" smtClean="0"/>
              <a:t>престоницама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. </a:t>
            </a:r>
            <a:r>
              <a:rPr lang="en-US" dirty="0" err="1" smtClean="0"/>
              <a:t>Међутим</a:t>
            </a:r>
            <a:r>
              <a:rPr lang="en-US" dirty="0" smtClean="0"/>
              <a:t> </a:t>
            </a:r>
            <a:r>
              <a:rPr lang="en-US" dirty="0" err="1" smtClean="0"/>
              <a:t>генерални</a:t>
            </a:r>
            <a:r>
              <a:rPr lang="en-US" dirty="0" smtClean="0"/>
              <a:t> </a:t>
            </a:r>
            <a:r>
              <a:rPr lang="en-US" dirty="0" err="1" smtClean="0"/>
              <a:t>конзулати</a:t>
            </a:r>
            <a:r>
              <a:rPr lang="en-US" dirty="0" smtClean="0"/>
              <a:t> и </a:t>
            </a:r>
            <a:r>
              <a:rPr lang="en-US" dirty="0" err="1" smtClean="0"/>
              <a:t>конзулати</a:t>
            </a:r>
            <a:r>
              <a:rPr lang="en-US" dirty="0" smtClean="0"/>
              <a:t> 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бити</a:t>
            </a:r>
            <a:r>
              <a:rPr lang="en-US" dirty="0" smtClean="0"/>
              <a:t> </a:t>
            </a:r>
            <a:r>
              <a:rPr lang="en-US" dirty="0" err="1" smtClean="0"/>
              <a:t>организовани</a:t>
            </a:r>
            <a:r>
              <a:rPr lang="en-US" dirty="0" smtClean="0"/>
              <a:t> и </a:t>
            </a:r>
            <a:r>
              <a:rPr lang="en-US" dirty="0" err="1" smtClean="0"/>
              <a:t>ван</a:t>
            </a:r>
            <a:r>
              <a:rPr lang="en-US" dirty="0" smtClean="0"/>
              <a:t> </a:t>
            </a:r>
            <a:r>
              <a:rPr lang="en-US" dirty="0" err="1" smtClean="0"/>
              <a:t>дипломатских</a:t>
            </a:r>
            <a:r>
              <a:rPr lang="en-US" dirty="0" smtClean="0"/>
              <a:t> </a:t>
            </a:r>
            <a:r>
              <a:rPr lang="en-US" dirty="0" err="1" smtClean="0"/>
              <a:t>представништава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Поред</a:t>
            </a:r>
            <a:r>
              <a:rPr lang="en-US" dirty="0" smtClean="0"/>
              <a:t> </a:t>
            </a:r>
            <a:r>
              <a:rPr lang="en-US" dirty="0" err="1" smtClean="0"/>
              <a:t>дипломатског</a:t>
            </a:r>
            <a:r>
              <a:rPr lang="en-US" dirty="0" smtClean="0"/>
              <a:t> </a:t>
            </a:r>
            <a:r>
              <a:rPr lang="en-US" dirty="0" err="1" smtClean="0"/>
              <a:t>особља</a:t>
            </a:r>
            <a:r>
              <a:rPr lang="en-US" dirty="0" smtClean="0"/>
              <a:t> у </a:t>
            </a:r>
            <a:r>
              <a:rPr lang="en-US" dirty="0" err="1" smtClean="0"/>
              <a:t>састав</a:t>
            </a:r>
            <a:r>
              <a:rPr lang="en-US" dirty="0" smtClean="0"/>
              <a:t> </a:t>
            </a:r>
            <a:r>
              <a:rPr lang="en-US" dirty="0" err="1" smtClean="0"/>
              <a:t>дипломатске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улазе</a:t>
            </a:r>
            <a:r>
              <a:rPr lang="en-US" dirty="0" smtClean="0"/>
              <a:t> и </a:t>
            </a:r>
            <a:r>
              <a:rPr lang="en-US" dirty="0" err="1" smtClean="0"/>
              <a:t>неопхиодо</a:t>
            </a:r>
            <a:r>
              <a:rPr lang="en-US" dirty="0" smtClean="0"/>
              <a:t> </a:t>
            </a:r>
            <a:r>
              <a:rPr lang="en-US" dirty="0" err="1" smtClean="0"/>
              <a:t>административно-техничко</a:t>
            </a:r>
            <a:r>
              <a:rPr lang="en-US" dirty="0" smtClean="0"/>
              <a:t> и </a:t>
            </a:r>
            <a:r>
              <a:rPr lang="en-US" dirty="0" err="1" smtClean="0"/>
              <a:t>послужно</a:t>
            </a:r>
            <a:r>
              <a:rPr lang="en-US" dirty="0" smtClean="0"/>
              <a:t> </a:t>
            </a:r>
            <a:r>
              <a:rPr lang="en-US" dirty="0" err="1" smtClean="0"/>
              <a:t>особље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sr-Cyrl-RS" dirty="0" smtClean="0"/>
              <a:t>      Билатерална дипломатија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err="1" smtClean="0"/>
              <a:t>Избор</a:t>
            </a:r>
            <a:r>
              <a:rPr lang="en-US" dirty="0" smtClean="0"/>
              <a:t> </a:t>
            </a:r>
            <a:r>
              <a:rPr lang="en-US" dirty="0" err="1" smtClean="0"/>
              <a:t>шефа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врши</a:t>
            </a:r>
            <a:r>
              <a:rPr lang="en-US" dirty="0" smtClean="0"/>
              <a:t> </a:t>
            </a:r>
            <a:r>
              <a:rPr lang="en-US" dirty="0" err="1" smtClean="0"/>
              <a:t>држава</a:t>
            </a:r>
            <a:r>
              <a:rPr lang="en-US" dirty="0" smtClean="0"/>
              <a:t> </a:t>
            </a:r>
            <a:r>
              <a:rPr lang="en-US" dirty="0" err="1" smtClean="0"/>
              <a:t>акредитације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би</a:t>
            </a:r>
            <a:r>
              <a:rPr lang="en-US" dirty="0" smtClean="0"/>
              <a:t> </a:t>
            </a:r>
            <a:r>
              <a:rPr lang="en-US" dirty="0" err="1" smtClean="0"/>
              <a:t>шеф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 </a:t>
            </a:r>
            <a:r>
              <a:rPr lang="en-US" dirty="0" err="1" smtClean="0"/>
              <a:t>могао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ступи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дужност</a:t>
            </a:r>
            <a:r>
              <a:rPr lang="en-US" dirty="0" smtClean="0"/>
              <a:t> </a:t>
            </a:r>
            <a:r>
              <a:rPr lang="en-US" dirty="0" err="1" smtClean="0"/>
              <a:t>неопходна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сагласност</a:t>
            </a:r>
            <a:r>
              <a:rPr lang="en-US" dirty="0" smtClean="0"/>
              <a:t> </a:t>
            </a:r>
            <a:r>
              <a:rPr lang="en-US" dirty="0" err="1" smtClean="0"/>
              <a:t>државе</a:t>
            </a:r>
            <a:r>
              <a:rPr lang="en-US" dirty="0" smtClean="0"/>
              <a:t> </a:t>
            </a:r>
            <a:r>
              <a:rPr lang="en-US" dirty="0" err="1" smtClean="0"/>
              <a:t>пријема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b="1" dirty="0" err="1" smtClean="0"/>
              <a:t>агреман</a:t>
            </a:r>
            <a:r>
              <a:rPr lang="en-US" b="1" dirty="0" smtClean="0"/>
              <a:t>.</a:t>
            </a:r>
            <a:endParaRPr lang="en-US" dirty="0" smtClean="0"/>
          </a:p>
          <a:p>
            <a:pPr lvl="0" algn="just"/>
            <a:r>
              <a:rPr lang="en-US" dirty="0" err="1" smtClean="0"/>
              <a:t>Агреман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тражи</a:t>
            </a:r>
            <a:r>
              <a:rPr lang="en-US" dirty="0" smtClean="0"/>
              <a:t> </a:t>
            </a:r>
            <a:r>
              <a:rPr lang="en-US" dirty="0" err="1" smtClean="0"/>
              <a:t>дипломатским</a:t>
            </a:r>
            <a:r>
              <a:rPr lang="en-US" dirty="0" smtClean="0"/>
              <a:t> </a:t>
            </a:r>
            <a:r>
              <a:rPr lang="en-US" dirty="0" err="1" smtClean="0"/>
              <a:t>путем</a:t>
            </a:r>
            <a:r>
              <a:rPr lang="en-US" dirty="0" smtClean="0"/>
              <a:t>, </a:t>
            </a:r>
            <a:r>
              <a:rPr lang="en-US" dirty="0" err="1" smtClean="0"/>
              <a:t>вербалном</a:t>
            </a:r>
            <a:r>
              <a:rPr lang="en-US" dirty="0" smtClean="0"/>
              <a:t> </a:t>
            </a:r>
            <a:r>
              <a:rPr lang="en-US" dirty="0" err="1" smtClean="0"/>
              <a:t>нотом</a:t>
            </a:r>
            <a:r>
              <a:rPr lang="en-US" dirty="0" smtClean="0"/>
              <a:t>, </a:t>
            </a:r>
            <a:r>
              <a:rPr lang="en-US" dirty="0" err="1" smtClean="0"/>
              <a:t>усменим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писменим</a:t>
            </a:r>
            <a:r>
              <a:rPr lang="en-US" dirty="0" smtClean="0"/>
              <a:t> </a:t>
            </a:r>
            <a:r>
              <a:rPr lang="en-US" dirty="0" err="1" smtClean="0"/>
              <a:t>путем</a:t>
            </a:r>
            <a:r>
              <a:rPr lang="en-US" dirty="0" smtClean="0"/>
              <a:t> </a:t>
            </a:r>
            <a:r>
              <a:rPr lang="en-US" dirty="0" err="1" smtClean="0"/>
              <a:t>неформалним</a:t>
            </a:r>
            <a:r>
              <a:rPr lang="en-US" dirty="0" smtClean="0"/>
              <a:t> </a:t>
            </a:r>
            <a:r>
              <a:rPr lang="en-US" dirty="0" err="1" smtClean="0"/>
              <a:t>поднеском</a:t>
            </a:r>
            <a:r>
              <a:rPr lang="en-US" dirty="0" smtClean="0"/>
              <a:t>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доставу</a:t>
            </a:r>
            <a:r>
              <a:rPr lang="en-US" dirty="0" smtClean="0"/>
              <a:t> </a:t>
            </a:r>
            <a:r>
              <a:rPr lang="en-US" dirty="0" err="1" smtClean="0"/>
              <a:t>биографије</a:t>
            </a:r>
            <a:r>
              <a:rPr lang="en-US" dirty="0" smtClean="0"/>
              <a:t> </a:t>
            </a:r>
            <a:r>
              <a:rPr lang="en-US" dirty="0" err="1" smtClean="0"/>
              <a:t>кандидата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шефа</a:t>
            </a:r>
            <a:r>
              <a:rPr lang="en-US" dirty="0" smtClean="0"/>
              <a:t> </a:t>
            </a:r>
            <a:r>
              <a:rPr lang="en-US" dirty="0" err="1" smtClean="0"/>
              <a:t>мисије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Билатерална дипломатија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sz="2800" dirty="0" err="1" smtClean="0"/>
              <a:t>Правило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агреман</a:t>
            </a:r>
            <a:r>
              <a:rPr lang="en-US" sz="2800" dirty="0" smtClean="0"/>
              <a:t> </a:t>
            </a:r>
            <a:r>
              <a:rPr lang="en-US" sz="2800" dirty="0" err="1" smtClean="0"/>
              <a:t>тражи</a:t>
            </a:r>
            <a:r>
              <a:rPr lang="en-US" sz="2800" dirty="0" smtClean="0"/>
              <a:t> </a:t>
            </a:r>
            <a:r>
              <a:rPr lang="en-US" sz="2800" dirty="0" err="1" smtClean="0"/>
              <a:t>пре</a:t>
            </a:r>
            <a:r>
              <a:rPr lang="en-US" sz="2800" dirty="0" smtClean="0"/>
              <a:t> </a:t>
            </a:r>
            <a:r>
              <a:rPr lang="en-US" sz="2800" dirty="0" err="1" smtClean="0"/>
              <a:t>објављивања</a:t>
            </a:r>
            <a:r>
              <a:rPr lang="en-US" sz="2800" dirty="0" smtClean="0"/>
              <a:t> </a:t>
            </a:r>
            <a:r>
              <a:rPr lang="en-US" sz="2800" dirty="0" err="1" smtClean="0"/>
              <a:t>јавности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кандидата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шефа</a:t>
            </a:r>
            <a:r>
              <a:rPr lang="en-US" sz="2800" dirty="0" smtClean="0"/>
              <a:t> </a:t>
            </a:r>
            <a:r>
              <a:rPr lang="en-US" sz="2800" dirty="0" err="1" smtClean="0"/>
              <a:t>мисије</a:t>
            </a:r>
            <a:r>
              <a:rPr lang="en-US" sz="2800" dirty="0" smtClean="0"/>
              <a:t> </a:t>
            </a:r>
            <a:r>
              <a:rPr lang="en-US" sz="2800" dirty="0" err="1" smtClean="0"/>
              <a:t>јер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одлука</a:t>
            </a:r>
            <a:r>
              <a:rPr lang="en-US" sz="2800" dirty="0" smtClean="0"/>
              <a:t> о </a:t>
            </a:r>
            <a:r>
              <a:rPr lang="en-US" sz="2800" dirty="0" err="1" smtClean="0"/>
              <a:t>сагласности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предлог</a:t>
            </a:r>
            <a:r>
              <a:rPr lang="en-US" sz="2800" dirty="0" smtClean="0"/>
              <a:t> </a:t>
            </a:r>
            <a:r>
              <a:rPr lang="en-US" sz="2800" dirty="0" err="1" smtClean="0"/>
              <a:t>суверено</a:t>
            </a:r>
            <a:r>
              <a:rPr lang="en-US" sz="2800" dirty="0" smtClean="0"/>
              <a:t> </a:t>
            </a:r>
            <a:r>
              <a:rPr lang="en-US" sz="2800" dirty="0" err="1" smtClean="0"/>
              <a:t>право</a:t>
            </a:r>
            <a:r>
              <a:rPr lang="en-US" sz="2800" dirty="0" smtClean="0"/>
              <a:t> </a:t>
            </a:r>
            <a:r>
              <a:rPr lang="en-US" sz="2800" dirty="0" err="1" smtClean="0"/>
              <a:t>државе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пријема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која</a:t>
            </a:r>
            <a:r>
              <a:rPr lang="en-US" sz="2800" dirty="0" smtClean="0"/>
              <a:t> </a:t>
            </a:r>
            <a:r>
              <a:rPr lang="en-US" sz="2800" dirty="0" err="1" smtClean="0"/>
              <a:t>она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дужна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образлаже</a:t>
            </a:r>
            <a:r>
              <a:rPr lang="en-US" sz="2800" dirty="0" smtClean="0"/>
              <a:t>.</a:t>
            </a:r>
          </a:p>
          <a:p>
            <a:pPr lvl="0" algn="just"/>
            <a:r>
              <a:rPr lang="en-US" sz="2800" dirty="0" err="1" smtClean="0"/>
              <a:t>Држава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пријема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није</a:t>
            </a:r>
            <a:r>
              <a:rPr lang="en-US" sz="2800" dirty="0" smtClean="0"/>
              <a:t> </a:t>
            </a:r>
            <a:r>
              <a:rPr lang="en-US" sz="2800" dirty="0" err="1" smtClean="0"/>
              <a:t>обавезана</a:t>
            </a:r>
            <a:r>
              <a:rPr lang="en-US" sz="2800" dirty="0" smtClean="0"/>
              <a:t> </a:t>
            </a:r>
            <a:r>
              <a:rPr lang="en-US" sz="2800" dirty="0" err="1" smtClean="0"/>
              <a:t>роком</a:t>
            </a:r>
            <a:r>
              <a:rPr lang="en-US" sz="2800" dirty="0" smtClean="0"/>
              <a:t> у </a:t>
            </a:r>
            <a:r>
              <a:rPr lang="en-US" sz="2800" dirty="0" err="1" smtClean="0"/>
              <a:t>којем</a:t>
            </a:r>
            <a:r>
              <a:rPr lang="en-US" sz="2800" dirty="0" smtClean="0"/>
              <a:t> </a:t>
            </a:r>
            <a:r>
              <a:rPr lang="en-US" sz="2800" dirty="0" err="1" smtClean="0"/>
              <a:t>треба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изјасни</a:t>
            </a:r>
            <a:r>
              <a:rPr lang="en-US" sz="2800" dirty="0" smtClean="0"/>
              <a:t> </a:t>
            </a:r>
            <a:r>
              <a:rPr lang="en-US" sz="2800" dirty="0" err="1" smtClean="0"/>
              <a:t>поводом</a:t>
            </a:r>
            <a:r>
              <a:rPr lang="en-US" sz="2800" dirty="0" smtClean="0"/>
              <a:t> </a:t>
            </a:r>
            <a:r>
              <a:rPr lang="en-US" sz="2800" dirty="0" err="1" smtClean="0"/>
              <a:t>захтева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издавања</a:t>
            </a:r>
            <a:r>
              <a:rPr lang="en-US" sz="2800" dirty="0" smtClean="0"/>
              <a:t> </a:t>
            </a:r>
            <a:r>
              <a:rPr lang="en-US" sz="2800" dirty="0" err="1" smtClean="0"/>
              <a:t>агремана</a:t>
            </a:r>
            <a:r>
              <a:rPr lang="sr-Cyrl-RS" sz="2800" dirty="0" smtClean="0"/>
              <a:t>, </a:t>
            </a:r>
            <a:r>
              <a:rPr lang="en-US" sz="2800" dirty="0" err="1" smtClean="0"/>
              <a:t>али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уобичајено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то</a:t>
            </a:r>
            <a:r>
              <a:rPr lang="en-US" sz="2800" dirty="0" smtClean="0"/>
              <a:t> </a:t>
            </a:r>
            <a:r>
              <a:rPr lang="en-US" sz="2800" dirty="0" err="1" smtClean="0"/>
              <a:t>изјашњење</a:t>
            </a:r>
            <a:r>
              <a:rPr lang="en-US" sz="2800" dirty="0" smtClean="0"/>
              <a:t> </a:t>
            </a:r>
            <a:r>
              <a:rPr lang="en-US" sz="2800" dirty="0" err="1" smtClean="0"/>
              <a:t>уследи</a:t>
            </a:r>
            <a:r>
              <a:rPr lang="en-US" sz="2800" dirty="0" smtClean="0"/>
              <a:t> </a:t>
            </a:r>
            <a:r>
              <a:rPr lang="en-US" sz="2800" dirty="0" err="1" smtClean="0"/>
              <a:t>након</a:t>
            </a:r>
            <a:r>
              <a:rPr lang="en-US" sz="2800" dirty="0" smtClean="0"/>
              <a:t> 2-3 </a:t>
            </a:r>
            <a:r>
              <a:rPr lang="en-US" sz="2800" dirty="0" err="1" smtClean="0"/>
              <a:t>месеца</a:t>
            </a:r>
            <a:r>
              <a:rPr lang="en-US" sz="2800" dirty="0" smtClean="0"/>
              <a:t>.</a:t>
            </a:r>
            <a:r>
              <a:rPr lang="sr-Cyrl-RS" sz="2800" smtClean="0"/>
              <a:t> </a:t>
            </a:r>
            <a:r>
              <a:rPr lang="en-US" sz="2800" smtClean="0"/>
              <a:t>У </a:t>
            </a:r>
            <a:r>
              <a:rPr lang="en-US" sz="2800" dirty="0" err="1" smtClean="0"/>
              <a:t>колико</a:t>
            </a:r>
            <a:r>
              <a:rPr lang="en-US" sz="2800" dirty="0" smtClean="0"/>
              <a:t> у </a:t>
            </a:r>
            <a:r>
              <a:rPr lang="en-US" sz="2800" dirty="0" err="1" smtClean="0"/>
              <a:t>наведиеном</a:t>
            </a:r>
            <a:r>
              <a:rPr lang="en-US" sz="2800" dirty="0" smtClean="0"/>
              <a:t> </a:t>
            </a:r>
            <a:r>
              <a:rPr lang="en-US" sz="2800" dirty="0" err="1" smtClean="0"/>
              <a:t>року</a:t>
            </a:r>
            <a:r>
              <a:rPr lang="en-US" sz="2800" dirty="0" smtClean="0"/>
              <a:t> </a:t>
            </a:r>
            <a:r>
              <a:rPr lang="en-US" sz="2800" dirty="0" err="1" smtClean="0"/>
              <a:t>агреман</a:t>
            </a:r>
            <a:r>
              <a:rPr lang="en-US" sz="2800" dirty="0" smtClean="0"/>
              <a:t> </a:t>
            </a:r>
            <a:r>
              <a:rPr lang="en-US" sz="2800" dirty="0" err="1" smtClean="0"/>
              <a:t>не</a:t>
            </a:r>
            <a:r>
              <a:rPr lang="en-US" sz="2800" dirty="0" smtClean="0"/>
              <a:t> </a:t>
            </a:r>
            <a:r>
              <a:rPr lang="en-US" sz="2800" dirty="0" err="1" smtClean="0"/>
              <a:t>буде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прихваћен</a:t>
            </a:r>
            <a:r>
              <a:rPr lang="en-US" sz="2800" dirty="0" smtClean="0"/>
              <a:t> </a:t>
            </a:r>
            <a:r>
              <a:rPr lang="en-US" sz="2800" dirty="0" err="1" smtClean="0"/>
              <a:t>сматра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исти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прецутно</a:t>
            </a:r>
            <a:r>
              <a:rPr lang="en-US" sz="2800" dirty="0" smtClean="0"/>
              <a:t> </a:t>
            </a:r>
            <a:r>
              <a:rPr lang="en-US" sz="2800" dirty="0" err="1" smtClean="0"/>
              <a:t>одбијен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967</Words>
  <Application>Microsoft Office PowerPoint</Application>
  <PresentationFormat>On-screen Show (4:3)</PresentationFormat>
  <Paragraphs>71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Дипломатско и конзуларно право 3</vt:lpstr>
      <vt:lpstr>     Органи представљања</vt:lpstr>
      <vt:lpstr> Организација дипломатске службе</vt:lpstr>
      <vt:lpstr>Билатерална дипломатија</vt:lpstr>
      <vt:lpstr>Билатерална дипломатија</vt:lpstr>
      <vt:lpstr>  Билатерална дипломатија</vt:lpstr>
      <vt:lpstr>     Билатерална дипломатија</vt:lpstr>
      <vt:lpstr>       Билатерална дипломатија</vt:lpstr>
      <vt:lpstr>Билатерална дипломатија</vt:lpstr>
      <vt:lpstr>Билатерална дипломатија</vt:lpstr>
      <vt:lpstr>Билатерална дипломатија</vt:lpstr>
      <vt:lpstr> Билатерална дипломатија</vt:lpstr>
      <vt:lpstr>Билатерална дипломатија</vt:lpstr>
      <vt:lpstr>      Питања</vt:lpstr>
      <vt:lpstr>Питања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Дипломатско и конзуларно право</dc:title>
  <dc:creator>Zoran</dc:creator>
  <cp:lastModifiedBy>Zoran</cp:lastModifiedBy>
  <cp:revision>62</cp:revision>
  <dcterms:created xsi:type="dcterms:W3CDTF">2020-11-01T12:26:16Z</dcterms:created>
  <dcterms:modified xsi:type="dcterms:W3CDTF">2020-11-15T17:02:01Z</dcterms:modified>
</cp:coreProperties>
</file>