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476" r:id="rId3"/>
    <p:sldId id="477" r:id="rId4"/>
    <p:sldId id="478" r:id="rId5"/>
    <p:sldId id="483" r:id="rId6"/>
    <p:sldId id="484" r:id="rId7"/>
    <p:sldId id="485" r:id="rId8"/>
    <p:sldId id="479" r:id="rId9"/>
    <p:sldId id="480" r:id="rId10"/>
    <p:sldId id="481" r:id="rId11"/>
    <p:sldId id="482" r:id="rId12"/>
    <p:sldId id="486" r:id="rId13"/>
    <p:sldId id="488" r:id="rId14"/>
    <p:sldId id="487" r:id="rId15"/>
    <p:sldId id="490" r:id="rId16"/>
    <p:sldId id="489" r:id="rId17"/>
    <p:sldId id="492" r:id="rId18"/>
    <p:sldId id="493" r:id="rId19"/>
    <p:sldId id="4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342" autoAdjust="0"/>
  </p:normalViewPr>
  <p:slideViewPr>
    <p:cSldViewPr>
      <p:cViewPr varScale="1">
        <p:scale>
          <a:sx n="104" d="100"/>
          <a:sy n="104" d="100"/>
        </p:scale>
        <p:origin x="12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r-Latn-R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Latn-R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Transportni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nivo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8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014"/>
            <a:ext cx="6749965" cy="555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966" y="1600200"/>
            <a:ext cx="733606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1500198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  <a:t>Multipleksiranje/demultipleksiranje aplikacija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8229600" cy="41826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1"/>
            <a:ext cx="6347713" cy="176194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50" y="3826855"/>
            <a:ext cx="6348413" cy="241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90" y="2163021"/>
            <a:ext cx="3187667" cy="88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143116"/>
            <a:ext cx="3173857" cy="12663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73" y="1579416"/>
            <a:ext cx="3481030" cy="468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706" y="1579416"/>
            <a:ext cx="3703082" cy="464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770" y="3281103"/>
            <a:ext cx="609653" cy="317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423" y="3167305"/>
            <a:ext cx="1036410" cy="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1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782" y="1600200"/>
            <a:ext cx="792043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11946"/>
            <a:ext cx="6347713" cy="544497"/>
          </a:xfrm>
        </p:spPr>
        <p:txBody>
          <a:bodyPr>
            <a:normAutofit fontScale="90000"/>
          </a:bodyPr>
          <a:lstStyle/>
          <a:p>
            <a:endParaRPr lang="sr-Latn-C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1389" y="1153794"/>
            <a:ext cx="6656258" cy="26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hr-HR" altLang="sr-Latn-RS" sz="2800" dirty="0" smtClean="0">
                <a:latin typeface="Times New Roman" panose="02020603050405020304" pitchFamily="18" charset="0"/>
              </a:rPr>
              <a:t>	Transportni </a:t>
            </a:r>
            <a:r>
              <a:rPr lang="hr-HR" altLang="sr-Latn-RS" sz="2800" dirty="0">
                <a:latin typeface="Times New Roman" panose="02020603050405020304" pitchFamily="18" charset="0"/>
              </a:rPr>
              <a:t>protokoli u Internetu, TCP i UDP, obavljaju zadatke MUX/DEMUX tako što koriste dva polja u zaglavlju poruka (segmenta) : broj izvornog porta (SP – Source Port number) i broj odredišnog porta (DP – Destination Port number)</a:t>
            </a:r>
            <a:endParaRPr lang="en-US" altLang="sr-Latn-RS" sz="2800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4" y="3876662"/>
            <a:ext cx="1079086" cy="853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86" y="3898021"/>
            <a:ext cx="1072989" cy="853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592" y="3883996"/>
            <a:ext cx="2597121" cy="853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325" y="4434936"/>
            <a:ext cx="1371719" cy="646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044" y="4658255"/>
            <a:ext cx="1835055" cy="158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908" y="4678797"/>
            <a:ext cx="1987468" cy="158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80" y="5277387"/>
            <a:ext cx="7362549" cy="10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dirty="0" smtClean="0">
                <a:latin typeface="Times New Roman" pitchFamily="18" charset="0"/>
                <a:cs typeface="Times New Roman" pitchFamily="18" charset="0"/>
              </a:rPr>
              <a:t>Internet transportni protokoli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318" y="2317711"/>
            <a:ext cx="7791363" cy="30909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TCP</a:t>
            </a:r>
            <a:endParaRPr lang="sr-Latn-C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99" y="1930400"/>
            <a:ext cx="6348413" cy="23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612" y="4539650"/>
            <a:ext cx="3079847" cy="15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9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533" y="2160588"/>
            <a:ext cx="585254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Kontrolna pitanja</a:t>
            </a:r>
          </a:p>
          <a:p>
            <a:pPr marL="457200" indent="-457200">
              <a:buAutoNum type="arabicPeriod"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 je transportni entitet?</a:t>
            </a:r>
          </a:p>
          <a:p>
            <a:pPr marL="457200" indent="-457200">
              <a:buAutoNum type="arabicPeriod"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veličine mogu biti mere kvaliteta usluga?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Šta predstavlja multipleksiranje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šta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demultipleksiranje na transportnom nivou?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sr-Latn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7365"/>
            <a:ext cx="7422282" cy="3920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71546"/>
            <a:ext cx="4747909" cy="47699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sr-Latn-RS" altLang="en-US" sz="3600" b="1" dirty="0" smtClean="0">
                <a:latin typeface="Times New Roman" panose="02020603050405020304" pitchFamily="18" charset="0"/>
              </a:rPr>
              <a:t/>
            </a:r>
            <a:br>
              <a:rPr lang="sr-Latn-RS" altLang="en-US" sz="3600" b="1" dirty="0" smtClean="0">
                <a:latin typeface="Times New Roman" panose="02020603050405020304" pitchFamily="18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</a:rPr>
              <a:t>F</a:t>
            </a:r>
            <a:r>
              <a:rPr lang="hr-HR" altLang="en-US" sz="3600" b="1" dirty="0" smtClean="0">
                <a:latin typeface="Times New Roman" panose="02020603050405020304" pitchFamily="18" charset="0"/>
              </a:rPr>
              <a:t>unkcije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drugog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,</a:t>
            </a:r>
            <a:r>
              <a:rPr lang="sr-Latn-R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tre</a:t>
            </a:r>
            <a:r>
              <a:rPr lang="sr-Latn-RS" altLang="en-US" sz="3600" b="1" dirty="0" smtClean="0">
                <a:latin typeface="Times New Roman" panose="02020603050405020304" pitchFamily="18" charset="0"/>
              </a:rPr>
              <a:t>ć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eg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sr-Latn-RS" altLang="en-US" sz="3600" b="1" dirty="0" smtClean="0">
                <a:latin typeface="Times New Roman" panose="02020603050405020304" pitchFamily="18" charset="0"/>
              </a:rPr>
              <a:t>i č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etvrtog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hr-HR" altLang="en-US" sz="3600" b="1" dirty="0" smtClean="0">
                <a:latin typeface="Times New Roman" panose="02020603050405020304" pitchFamily="18" charset="0"/>
              </a:rPr>
              <a:t>nivoa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8229600" cy="369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2041"/>
            <a:ext cx="8229600" cy="4342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28004"/>
            <a:ext cx="6643734" cy="49695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594" y="1600200"/>
            <a:ext cx="7574811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Odnos izmedju aplikativnog, transportnog i mrežnog nivoa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802"/>
            <a:ext cx="6134099" cy="3336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5500702"/>
            <a:ext cx="6457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Poruke koje se razmenjuju izmedju transportnih entiteta zovu se </a:t>
            </a:r>
            <a:r>
              <a:rPr lang="sr-Latn-CS" b="1" dirty="0"/>
              <a:t>TPDU</a:t>
            </a:r>
            <a:r>
              <a:rPr lang="sr-Latn-CS" dirty="0"/>
              <a:t> – Transport Protocol Data Unit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sz="4000" dirty="0" err="1" smtClean="0"/>
              <a:t>Kvalitet</a:t>
            </a:r>
            <a:r>
              <a:rPr lang="en-US" sz="4000" dirty="0" smtClean="0"/>
              <a:t> </a:t>
            </a:r>
            <a:r>
              <a:rPr lang="en-US" sz="4000" dirty="0" err="1" smtClean="0"/>
              <a:t>usluga</a:t>
            </a:r>
            <a:r>
              <a:rPr lang="sr-Latn-RS" sz="4000" dirty="0" smtClean="0"/>
              <a:t/>
            </a:r>
            <a:br>
              <a:rPr lang="sr-Latn-RS" sz="4000" dirty="0" smtClean="0"/>
            </a:br>
            <a:r>
              <a:rPr lang="en-US" sz="4000" dirty="0" smtClean="0"/>
              <a:t> (</a:t>
            </a:r>
            <a:r>
              <a:rPr lang="en-US" sz="4000" dirty="0" err="1" smtClean="0"/>
              <a:t>QoS</a:t>
            </a:r>
            <a:r>
              <a:rPr lang="en-US" sz="4000" dirty="0" smtClean="0"/>
              <a:t>- Quality of Service)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486" y="2143116"/>
            <a:ext cx="6661027" cy="39830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50</Words>
  <Application>Microsoft Office PowerPoint</Application>
  <PresentationFormat>On-screen Show (4:3)</PresentationFormat>
  <Paragraphs>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Funkcije drugog, trećeg i četvrtog nivoa</vt:lpstr>
      <vt:lpstr>PowerPoint Presentation</vt:lpstr>
      <vt:lpstr>PowerPoint Presentation</vt:lpstr>
      <vt:lpstr>PowerPoint Presentation</vt:lpstr>
      <vt:lpstr>PowerPoint Presentation</vt:lpstr>
      <vt:lpstr>  Kvalitet usluga  (QoS- Quality of Service) </vt:lpstr>
      <vt:lpstr>PowerPoint Presentation</vt:lpstr>
      <vt:lpstr>PowerPoint Presentation</vt:lpstr>
      <vt:lpstr> Multipleksiranje/demultipleksiranje aplikacija</vt:lpstr>
      <vt:lpstr>PowerPoint Presentation</vt:lpstr>
      <vt:lpstr>PowerPoint Presentation</vt:lpstr>
      <vt:lpstr>PowerPoint Presentation</vt:lpstr>
      <vt:lpstr> Internet transportni protokoli</vt:lpstr>
      <vt:lpstr> TCP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Zoran</cp:lastModifiedBy>
  <cp:revision>286</cp:revision>
  <dcterms:created xsi:type="dcterms:W3CDTF">2021-02-24T10:06:34Z</dcterms:created>
  <dcterms:modified xsi:type="dcterms:W3CDTF">2021-12-21T12:22:26Z</dcterms:modified>
</cp:coreProperties>
</file>