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72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00B0F0"/>
                </a:solidFill>
              </a:rPr>
              <a:t>МЕЂУНАРОДНИ ОДНОСИ И МЕЂУНАРОДНЕ ОРГАНИЗАЦИЈЕ</a:t>
            </a:r>
            <a:r>
              <a:rPr lang="sr-Cyrl-RS" dirty="0" smtClean="0"/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B0F0"/>
                </a:solidFill>
              </a:rPr>
              <a:t>Предавања</a:t>
            </a:r>
          </a:p>
          <a:p>
            <a:r>
              <a:rPr lang="sr-Cyrl-RS" dirty="0" smtClean="0">
                <a:solidFill>
                  <a:srgbClr val="00B0F0"/>
                </a:solidFill>
              </a:rPr>
              <a:t>Проф. др Зоран Јеротијевић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/>
              <a:t>Отуд</a:t>
            </a:r>
            <a:r>
              <a:rPr lang="en-US" sz="2400" dirty="0" smtClean="0"/>
              <a:t> </a:t>
            </a:r>
            <a:r>
              <a:rPr lang="en-US" sz="2400" dirty="0" err="1" smtClean="0"/>
              <a:t>је</a:t>
            </a:r>
            <a:r>
              <a:rPr lang="en-US" sz="2400" dirty="0" smtClean="0"/>
              <a:t> </a:t>
            </a:r>
            <a:r>
              <a:rPr lang="en-US" sz="2400" dirty="0" err="1" smtClean="0"/>
              <a:t>апсолутни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приоритет</a:t>
            </a:r>
            <a:r>
              <a:rPr lang="en-US" sz="2400" dirty="0" smtClean="0"/>
              <a:t> </a:t>
            </a:r>
            <a:r>
              <a:rPr lang="en-US" sz="2400" dirty="0" err="1" smtClean="0"/>
              <a:t>спољне</a:t>
            </a:r>
            <a:r>
              <a:rPr lang="en-US" sz="2400" dirty="0" smtClean="0"/>
              <a:t> </a:t>
            </a:r>
            <a:r>
              <a:rPr lang="en-US" sz="2400" dirty="0" err="1" smtClean="0"/>
              <a:t>политике</a:t>
            </a:r>
            <a:r>
              <a:rPr lang="en-US" sz="2400" dirty="0" smtClean="0"/>
              <a:t> </a:t>
            </a:r>
            <a:r>
              <a:rPr lang="en-US" sz="2400" dirty="0" err="1" smtClean="0"/>
              <a:t>Србије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прихватање</a:t>
            </a:r>
            <a:r>
              <a:rPr lang="en-US" sz="2400" dirty="0" smtClean="0"/>
              <a:t> </a:t>
            </a:r>
            <a:r>
              <a:rPr lang="en-US" sz="2400" dirty="0" err="1" smtClean="0"/>
              <a:t>оних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вредности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које</a:t>
            </a:r>
            <a:r>
              <a:rPr lang="en-US" sz="2400" dirty="0" smtClean="0"/>
              <a:t> </a:t>
            </a:r>
            <a:r>
              <a:rPr lang="en-US" sz="2400" dirty="0" err="1" smtClean="0"/>
              <a:t>нам</a:t>
            </a:r>
            <a:r>
              <a:rPr lang="en-US" sz="2400" dirty="0" smtClean="0"/>
              <a:t> </a:t>
            </a:r>
            <a:r>
              <a:rPr lang="en-US" sz="2400" dirty="0" err="1" smtClean="0"/>
              <a:t>могу</a:t>
            </a:r>
            <a:r>
              <a:rPr lang="en-US" sz="2400" dirty="0" smtClean="0"/>
              <a:t> </a:t>
            </a:r>
            <a:r>
              <a:rPr lang="en-US" sz="2400" dirty="0" err="1" smtClean="0"/>
              <a:t>помоћи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што</a:t>
            </a:r>
            <a:r>
              <a:rPr lang="en-US" sz="2400" dirty="0" smtClean="0"/>
              <a:t> </a:t>
            </a:r>
            <a:r>
              <a:rPr lang="en-US" sz="2400" dirty="0" err="1" smtClean="0"/>
              <a:t>брже</a:t>
            </a:r>
            <a:r>
              <a:rPr lang="en-US" sz="2400" dirty="0" smtClean="0"/>
              <a:t> и </a:t>
            </a:r>
            <a:r>
              <a:rPr lang="en-US" sz="2400" dirty="0" err="1" smtClean="0"/>
              <a:t>ефикасније</a:t>
            </a:r>
            <a:r>
              <a:rPr lang="en-US" sz="2400" dirty="0" smtClean="0"/>
              <a:t> </a:t>
            </a:r>
            <a:r>
              <a:rPr lang="en-US" sz="2400" dirty="0" err="1" smtClean="0"/>
              <a:t>решимо</a:t>
            </a:r>
            <a:r>
              <a:rPr lang="en-US" sz="2400" dirty="0" smtClean="0"/>
              <a:t> </a:t>
            </a:r>
            <a:r>
              <a:rPr lang="en-US" sz="2400" dirty="0" err="1" smtClean="0"/>
              <a:t>унутрашње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проблеме</a:t>
            </a:r>
            <a:r>
              <a:rPr lang="en-US" sz="2400" dirty="0" smtClean="0"/>
              <a:t>, </a:t>
            </a:r>
            <a:r>
              <a:rPr lang="en-US" sz="2400" dirty="0" err="1" smtClean="0"/>
              <a:t>пре</a:t>
            </a:r>
            <a:r>
              <a:rPr lang="en-US" sz="2400" dirty="0" smtClean="0"/>
              <a:t> </a:t>
            </a:r>
            <a:r>
              <a:rPr lang="en-US" sz="2400" dirty="0" err="1" smtClean="0"/>
              <a:t>свега</a:t>
            </a:r>
            <a:r>
              <a:rPr lang="en-US" sz="2400" dirty="0" smtClean="0"/>
              <a:t> </a:t>
            </a:r>
            <a:r>
              <a:rPr lang="en-US" sz="2400" dirty="0" err="1" smtClean="0"/>
              <a:t>оне</a:t>
            </a:r>
            <a:r>
              <a:rPr lang="en-US" sz="2400" dirty="0" smtClean="0"/>
              <a:t> </a:t>
            </a:r>
            <a:r>
              <a:rPr lang="en-US" sz="2400" dirty="0" err="1" smtClean="0"/>
              <a:t>економске</a:t>
            </a:r>
            <a:r>
              <a:rPr lang="en-US" sz="2400" dirty="0" smtClean="0"/>
              <a:t>, </a:t>
            </a:r>
            <a:r>
              <a:rPr lang="en-US" sz="2400" dirty="0" err="1" smtClean="0"/>
              <a:t>потом</a:t>
            </a:r>
            <a:r>
              <a:rPr lang="en-US" sz="2400" dirty="0" smtClean="0"/>
              <a:t> </a:t>
            </a:r>
            <a:r>
              <a:rPr lang="en-US" sz="2400" dirty="0" err="1" smtClean="0"/>
              <a:t>политичке</a:t>
            </a:r>
            <a:r>
              <a:rPr lang="en-US" sz="2400" dirty="0" smtClean="0"/>
              <a:t> и </a:t>
            </a:r>
            <a:r>
              <a:rPr lang="en-US" sz="2400" dirty="0" err="1" smtClean="0"/>
              <a:t>безбедносне</a:t>
            </a:r>
            <a:r>
              <a:rPr lang="en-US" sz="2400" dirty="0" smtClean="0"/>
              <a:t>. </a:t>
            </a:r>
            <a:r>
              <a:rPr lang="en-US" sz="2400" dirty="0" err="1" smtClean="0"/>
              <a:t>Имајући</a:t>
            </a:r>
            <a:r>
              <a:rPr lang="en-US" sz="2400" dirty="0" smtClean="0"/>
              <a:t> у </a:t>
            </a:r>
            <a:r>
              <a:rPr lang="en-US" sz="2400" dirty="0" err="1" smtClean="0"/>
              <a:t>виду</a:t>
            </a:r>
            <a:r>
              <a:rPr lang="en-US" sz="2400" dirty="0" smtClean="0"/>
              <a:t> </a:t>
            </a:r>
            <a:r>
              <a:rPr lang="en-US" sz="2400" dirty="0" err="1" smtClean="0"/>
              <a:t>оцену</a:t>
            </a:r>
            <a:r>
              <a:rPr lang="en-US" sz="2400" dirty="0" smtClean="0"/>
              <a:t> </a:t>
            </a:r>
            <a:r>
              <a:rPr lang="en-US" sz="2400" dirty="0" err="1" smtClean="0"/>
              <a:t>стања</a:t>
            </a:r>
            <a:r>
              <a:rPr lang="en-US" sz="2400" dirty="0" smtClean="0"/>
              <a:t> у </a:t>
            </a:r>
            <a:r>
              <a:rPr lang="en-US" sz="2400" dirty="0" err="1" smtClean="0"/>
              <a:t>међународним</a:t>
            </a:r>
            <a:r>
              <a:rPr lang="en-US" sz="2400" dirty="0" smtClean="0"/>
              <a:t> </a:t>
            </a:r>
            <a:r>
              <a:rPr lang="en-US" sz="2400" dirty="0" err="1" smtClean="0"/>
              <a:t>односима</a:t>
            </a:r>
            <a:r>
              <a:rPr lang="en-US" sz="2400" dirty="0" smtClean="0"/>
              <a:t>, </a:t>
            </a:r>
            <a:r>
              <a:rPr lang="en-US" sz="2400" dirty="0" err="1" smtClean="0"/>
              <a:t>европске</a:t>
            </a:r>
            <a:r>
              <a:rPr lang="en-US" sz="2400" dirty="0" smtClean="0"/>
              <a:t> </a:t>
            </a:r>
            <a:r>
              <a:rPr lang="en-US" sz="2400" dirty="0" err="1" smtClean="0"/>
              <a:t>интеграције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показују</a:t>
            </a:r>
            <a:r>
              <a:rPr lang="en-US" sz="2400" dirty="0" smtClean="0"/>
              <a:t> </a:t>
            </a:r>
            <a:r>
              <a:rPr lang="en-US" sz="2400" dirty="0" err="1" smtClean="0"/>
              <a:t>као</a:t>
            </a:r>
            <a:r>
              <a:rPr lang="en-US" sz="2400" dirty="0" smtClean="0"/>
              <a:t> </a:t>
            </a:r>
            <a:r>
              <a:rPr lang="en-US" sz="2400" dirty="0" err="1" smtClean="0"/>
              <a:t>најбољи</a:t>
            </a:r>
            <a:r>
              <a:rPr lang="en-US" sz="2400" dirty="0" smtClean="0"/>
              <a:t> </a:t>
            </a:r>
            <a:r>
              <a:rPr lang="en-US" sz="2400" dirty="0" err="1" smtClean="0"/>
              <a:t>међународно</a:t>
            </a:r>
            <a:r>
              <a:rPr lang="sr-Cyrl-CS" sz="2400" dirty="0" smtClean="0"/>
              <a:t>-</a:t>
            </a:r>
            <a:r>
              <a:rPr lang="en-US" sz="2400" dirty="0" err="1" smtClean="0"/>
              <a:t>политички</a:t>
            </a:r>
            <a:r>
              <a:rPr lang="en-US" sz="2400" dirty="0" smtClean="0"/>
              <a:t> и </a:t>
            </a:r>
            <a:r>
              <a:rPr lang="en-US" sz="2400" dirty="0" err="1" smtClean="0"/>
              <a:t>економски</a:t>
            </a:r>
            <a:r>
              <a:rPr lang="en-US" sz="2400" dirty="0" smtClean="0"/>
              <a:t> </a:t>
            </a:r>
            <a:r>
              <a:rPr lang="en-US" sz="2400" dirty="0" err="1" smtClean="0"/>
              <a:t>оквир</a:t>
            </a:r>
            <a:r>
              <a:rPr lang="en-US" sz="2400" dirty="0" smtClean="0"/>
              <a:t> </a:t>
            </a:r>
            <a:r>
              <a:rPr lang="en-US" sz="2400" dirty="0" err="1" smtClean="0"/>
              <a:t>за</a:t>
            </a:r>
            <a:r>
              <a:rPr lang="en-US" sz="2400" dirty="0" smtClean="0"/>
              <a:t> </a:t>
            </a:r>
            <a:r>
              <a:rPr lang="en-US" sz="2400" dirty="0" err="1" smtClean="0"/>
              <a:t>решавање</a:t>
            </a:r>
            <a:r>
              <a:rPr lang="en-US" sz="2400" dirty="0" smtClean="0"/>
              <a:t> </a:t>
            </a:r>
            <a:r>
              <a:rPr lang="en-US" sz="2400" dirty="0" err="1" smtClean="0"/>
              <a:t>транзиционих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проблема</a:t>
            </a:r>
            <a:r>
              <a:rPr lang="en-US" sz="2400" dirty="0" smtClean="0"/>
              <a:t> </a:t>
            </a:r>
            <a:r>
              <a:rPr lang="en-US" sz="2400" dirty="0" err="1" smtClean="0"/>
              <a:t>Србије</a:t>
            </a:r>
            <a:r>
              <a:rPr lang="en-US" sz="2400" dirty="0" smtClean="0"/>
              <a:t>. </a:t>
            </a:r>
            <a:r>
              <a:rPr lang="en-US" sz="2400" dirty="0" err="1" smtClean="0"/>
              <a:t>Томе</a:t>
            </a:r>
            <a:r>
              <a:rPr lang="en-US" sz="2400" dirty="0" smtClean="0"/>
              <a:t> у </a:t>
            </a:r>
            <a:r>
              <a:rPr lang="en-US" sz="2400" dirty="0" err="1" smtClean="0"/>
              <a:t>прилог</a:t>
            </a:r>
            <a:r>
              <a:rPr lang="en-US" sz="2400" dirty="0" smtClean="0"/>
              <a:t> </a:t>
            </a:r>
            <a:r>
              <a:rPr lang="en-US" sz="2400" dirty="0" err="1" smtClean="0"/>
              <a:t>иде</a:t>
            </a:r>
            <a:r>
              <a:rPr lang="en-US" sz="2400" dirty="0" smtClean="0"/>
              <a:t> и </a:t>
            </a:r>
            <a:r>
              <a:rPr lang="en-US" sz="2400" dirty="0" err="1" smtClean="0"/>
              <a:t>недвосмислена</a:t>
            </a:r>
            <a:r>
              <a:rPr lang="en-US" sz="2400" dirty="0" smtClean="0"/>
              <a:t> </a:t>
            </a:r>
            <a:r>
              <a:rPr lang="en-US" sz="2400" dirty="0" err="1" smtClean="0"/>
              <a:t>орјентација</a:t>
            </a:r>
            <a:r>
              <a:rPr lang="en-US" sz="2400" dirty="0" smtClean="0"/>
              <a:t> </a:t>
            </a:r>
            <a:r>
              <a:rPr lang="en-US" sz="2400" dirty="0" err="1" smtClean="0"/>
              <a:t>других</a:t>
            </a:r>
            <a:r>
              <a:rPr lang="en-US" sz="2400" dirty="0" smtClean="0"/>
              <a:t> </a:t>
            </a:r>
            <a:r>
              <a:rPr lang="en-US" sz="2400" dirty="0" err="1" smtClean="0"/>
              <a:t>земаља</a:t>
            </a:r>
            <a:r>
              <a:rPr lang="en-US" sz="2400" dirty="0" smtClean="0"/>
              <a:t> </a:t>
            </a:r>
            <a:r>
              <a:rPr lang="en-US" sz="2400" dirty="0" err="1" smtClean="0"/>
              <a:t>западног</a:t>
            </a:r>
            <a:r>
              <a:rPr lang="en-US" sz="2400" dirty="0" smtClean="0"/>
              <a:t> </a:t>
            </a:r>
            <a:r>
              <a:rPr lang="en-US" sz="2400" dirty="0" err="1" smtClean="0"/>
              <a:t>Балкана</a:t>
            </a:r>
            <a:r>
              <a:rPr lang="en-US" sz="2400" dirty="0" smtClean="0"/>
              <a:t> у </a:t>
            </a:r>
            <a:r>
              <a:rPr lang="en-US" sz="2400" dirty="0" err="1" smtClean="0"/>
              <a:t>овом</a:t>
            </a:r>
            <a:r>
              <a:rPr lang="en-US" sz="2400" dirty="0" smtClean="0"/>
              <a:t> </a:t>
            </a:r>
            <a:r>
              <a:rPr lang="en-US" sz="2400" dirty="0" err="1" smtClean="0"/>
              <a:t>правцу</a:t>
            </a:r>
            <a:r>
              <a:rPr lang="en-US" sz="2400" dirty="0" smtClean="0"/>
              <a:t>, </a:t>
            </a:r>
            <a:r>
              <a:rPr lang="en-US" sz="2400" dirty="0" err="1" smtClean="0"/>
              <a:t>тј</a:t>
            </a:r>
            <a:r>
              <a:rPr lang="en-US" sz="2400" dirty="0" smtClean="0"/>
              <a:t>. </a:t>
            </a:r>
            <a:r>
              <a:rPr lang="en-US" sz="2400" dirty="0" err="1" smtClean="0"/>
              <a:t>чињеница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ни</a:t>
            </a:r>
            <a:r>
              <a:rPr lang="en-US" sz="2400" dirty="0" smtClean="0"/>
              <a:t> </a:t>
            </a:r>
            <a:r>
              <a:rPr lang="en-US" sz="2400" dirty="0" err="1" smtClean="0"/>
              <a:t>једна</a:t>
            </a:r>
            <a:r>
              <a:rPr lang="en-US" sz="2400" dirty="0" smtClean="0"/>
              <a:t> </a:t>
            </a:r>
            <a:r>
              <a:rPr lang="en-US" sz="2400" dirty="0" err="1" smtClean="0"/>
              <a:t>од</a:t>
            </a:r>
            <a:r>
              <a:rPr lang="en-US" sz="2400" dirty="0" smtClean="0"/>
              <a:t> </a:t>
            </a:r>
            <a:r>
              <a:rPr lang="en-US" sz="2400" dirty="0" err="1" smtClean="0"/>
              <a:t>њих</a:t>
            </a:r>
            <a:r>
              <a:rPr lang="en-US" sz="2400" dirty="0" smtClean="0"/>
              <a:t> </a:t>
            </a:r>
            <a:r>
              <a:rPr lang="en-US" sz="2400" dirty="0" err="1" smtClean="0"/>
              <a:t>није</a:t>
            </a:r>
            <a:r>
              <a:rPr lang="en-US" sz="2400" dirty="0" smtClean="0"/>
              <a:t> </a:t>
            </a:r>
            <a:r>
              <a:rPr lang="en-US" sz="2400" dirty="0" err="1" smtClean="0"/>
              <a:t>пронашла</a:t>
            </a:r>
            <a:r>
              <a:rPr lang="en-US" sz="2400" dirty="0" smtClean="0"/>
              <a:t> </a:t>
            </a:r>
            <a:r>
              <a:rPr lang="en-US" sz="2400" dirty="0" err="1" smtClean="0"/>
              <a:t>адекватну</a:t>
            </a:r>
            <a:r>
              <a:rPr lang="en-US" sz="2400" dirty="0" smtClean="0"/>
              <a:t> </a:t>
            </a:r>
            <a:r>
              <a:rPr lang="en-US" sz="2400" dirty="0" err="1" smtClean="0"/>
              <a:t>алтернативну</a:t>
            </a:r>
            <a:r>
              <a:rPr lang="en-US" sz="2400" dirty="0" smtClean="0"/>
              <a:t> </a:t>
            </a:r>
            <a:r>
              <a:rPr lang="en-US" sz="2400" dirty="0" err="1" smtClean="0"/>
              <a:t>оријентацију</a:t>
            </a:r>
            <a:r>
              <a:rPr lang="en-US" sz="2400" dirty="0" smtClean="0"/>
              <a:t> </a:t>
            </a:r>
            <a:r>
              <a:rPr lang="en-US" sz="2400" dirty="0" err="1" smtClean="0"/>
              <a:t>која</a:t>
            </a:r>
            <a:r>
              <a:rPr lang="en-US" sz="2400" dirty="0" smtClean="0"/>
              <a:t> </a:t>
            </a:r>
            <a:r>
              <a:rPr lang="en-US" sz="2400" dirty="0" err="1" smtClean="0"/>
              <a:t>би</a:t>
            </a:r>
            <a:r>
              <a:rPr lang="en-US" sz="2400" dirty="0" smtClean="0"/>
              <a:t> </a:t>
            </a:r>
            <a:r>
              <a:rPr lang="en-US" sz="2400" dirty="0" err="1" smtClean="0"/>
              <a:t>јој</a:t>
            </a:r>
            <a:r>
              <a:rPr lang="en-US" sz="2400" dirty="0" smtClean="0"/>
              <a:t> </a:t>
            </a:r>
            <a:r>
              <a:rPr lang="en-US" sz="2400" dirty="0" err="1" smtClean="0"/>
              <a:t>обезбедила</a:t>
            </a:r>
            <a:r>
              <a:rPr lang="en-US" sz="2400" dirty="0" smtClean="0"/>
              <a:t> </a:t>
            </a:r>
            <a:r>
              <a:rPr lang="en-US" sz="2400" dirty="0" err="1" smtClean="0"/>
              <a:t>очекивани</a:t>
            </a:r>
            <a:r>
              <a:rPr lang="en-US" sz="2400" dirty="0" smtClean="0"/>
              <a:t> </a:t>
            </a:r>
            <a:r>
              <a:rPr lang="en-US" sz="2400" dirty="0" err="1" smtClean="0"/>
              <a:t>ниво</a:t>
            </a:r>
            <a:r>
              <a:rPr lang="en-US" sz="2400" dirty="0" smtClean="0"/>
              <a:t> </a:t>
            </a:r>
            <a:r>
              <a:rPr lang="en-US" sz="2400" dirty="0" err="1" smtClean="0"/>
              <a:t>унутрашње</a:t>
            </a:r>
            <a:r>
              <a:rPr lang="en-US" sz="2400" dirty="0" smtClean="0"/>
              <a:t> </a:t>
            </a:r>
            <a:r>
              <a:rPr lang="en-US" sz="2400" dirty="0" err="1" smtClean="0"/>
              <a:t>економске</a:t>
            </a:r>
            <a:r>
              <a:rPr lang="en-US" sz="2400" dirty="0" smtClean="0"/>
              <a:t> и </a:t>
            </a:r>
            <a:r>
              <a:rPr lang="en-US" sz="2400" dirty="0" err="1" smtClean="0"/>
              <a:t>социјалне</a:t>
            </a:r>
            <a:r>
              <a:rPr lang="en-US" sz="2400" dirty="0" smtClean="0"/>
              <a:t> </a:t>
            </a:r>
            <a:r>
              <a:rPr lang="en-US" sz="2400" dirty="0" err="1" smtClean="0"/>
              <a:t>реформе</a:t>
            </a:r>
            <a:r>
              <a:rPr lang="en-US" sz="2400" dirty="0" smtClean="0"/>
              <a:t> и </a:t>
            </a:r>
            <a:r>
              <a:rPr lang="en-US" sz="2400" dirty="0" err="1" smtClean="0"/>
              <a:t>консолидације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Савремени</a:t>
            </a:r>
            <a:r>
              <a:rPr lang="en-US" b="1" dirty="0" smtClean="0"/>
              <a:t> </a:t>
            </a:r>
            <a:r>
              <a:rPr lang="en-US" b="1" dirty="0" err="1" smtClean="0"/>
              <a:t>свет</a:t>
            </a:r>
            <a:r>
              <a:rPr lang="en-US" b="1" dirty="0" smtClean="0"/>
              <a:t> и </a:t>
            </a:r>
            <a:r>
              <a:rPr lang="en-US" b="1" dirty="0" err="1" smtClean="0"/>
              <a:t>међународно</a:t>
            </a:r>
            <a:r>
              <a:rPr lang="en-US" b="1" dirty="0" smtClean="0"/>
              <a:t> </a:t>
            </a:r>
            <a:r>
              <a:rPr lang="en-US" b="1" dirty="0" err="1" smtClean="0"/>
              <a:t>окружење</a:t>
            </a:r>
            <a:r>
              <a:rPr lang="en-US" b="1" dirty="0" smtClean="0"/>
              <a:t> </a:t>
            </a:r>
            <a:r>
              <a:rPr lang="en-US" b="1" dirty="0" err="1" smtClean="0"/>
              <a:t>Републике</a:t>
            </a:r>
            <a:r>
              <a:rPr lang="en-US" b="1" dirty="0" smtClean="0"/>
              <a:t> </a:t>
            </a:r>
            <a:r>
              <a:rPr lang="en-US" b="1" dirty="0" err="1" smtClean="0"/>
              <a:t>Србије</a:t>
            </a:r>
            <a:r>
              <a:rPr lang="en-US" b="1" dirty="0" smtClean="0"/>
              <a:t> </a:t>
            </a:r>
          </a:p>
          <a:p>
            <a:pPr algn="just"/>
            <a:r>
              <a:rPr lang="en-US" dirty="0" err="1" smtClean="0"/>
              <a:t>Две</a:t>
            </a:r>
            <a:r>
              <a:rPr lang="en-US" dirty="0" smtClean="0"/>
              <a:t> </a:t>
            </a:r>
            <a:r>
              <a:rPr lang="en-US" dirty="0" err="1" smtClean="0"/>
              <a:t>основне</a:t>
            </a:r>
            <a:r>
              <a:rPr lang="en-US" dirty="0" smtClean="0"/>
              <a:t> </a:t>
            </a:r>
            <a:r>
              <a:rPr lang="en-US" dirty="0" err="1" smtClean="0"/>
              <a:t>димензије</a:t>
            </a:r>
            <a:r>
              <a:rPr lang="en-US" dirty="0" smtClean="0"/>
              <a:t> </a:t>
            </a:r>
            <a:r>
              <a:rPr lang="en-US" dirty="0" err="1" smtClean="0"/>
              <a:t>промена</a:t>
            </a:r>
            <a:r>
              <a:rPr lang="en-US" dirty="0" smtClean="0"/>
              <a:t> у </a:t>
            </a:r>
            <a:r>
              <a:rPr lang="en-US" dirty="0" err="1" smtClean="0"/>
              <a:t>савременом</a:t>
            </a:r>
            <a:r>
              <a:rPr lang="en-US" dirty="0" smtClean="0"/>
              <a:t>, </a:t>
            </a:r>
            <a:r>
              <a:rPr lang="en-US" dirty="0" err="1" smtClean="0"/>
              <a:t>постхладноратовском</a:t>
            </a:r>
            <a:r>
              <a:rPr lang="en-US" dirty="0" smtClean="0"/>
              <a:t> </a:t>
            </a:r>
            <a:r>
              <a:rPr lang="en-US" dirty="0" err="1" smtClean="0"/>
              <a:t>свету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редистрибуција</a:t>
            </a:r>
            <a:r>
              <a:rPr lang="en-US" dirty="0" smtClean="0"/>
              <a:t> </a:t>
            </a:r>
            <a:r>
              <a:rPr lang="en-US" dirty="0" err="1" smtClean="0"/>
              <a:t>моћи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глобалном</a:t>
            </a:r>
            <a:r>
              <a:rPr lang="en-US" dirty="0" smtClean="0"/>
              <a:t> </a:t>
            </a:r>
            <a:r>
              <a:rPr lang="en-US" dirty="0" err="1" smtClean="0"/>
              <a:t>нивоу</a:t>
            </a:r>
            <a:r>
              <a:rPr lang="en-US" dirty="0" smtClean="0"/>
              <a:t> и </a:t>
            </a:r>
            <a:r>
              <a:rPr lang="en-US" dirty="0" err="1" smtClean="0"/>
              <a:t>настајање</a:t>
            </a:r>
            <a:r>
              <a:rPr lang="en-US" dirty="0" smtClean="0"/>
              <a:t> </a:t>
            </a:r>
            <a:r>
              <a:rPr lang="en-US" dirty="0" err="1" smtClean="0"/>
              <a:t>мултиполарног</a:t>
            </a:r>
            <a:r>
              <a:rPr lang="en-US" dirty="0" smtClean="0"/>
              <a:t> </a:t>
            </a:r>
            <a:r>
              <a:rPr lang="en-US" dirty="0" err="1" smtClean="0"/>
              <a:t>међународног</a:t>
            </a:r>
            <a:r>
              <a:rPr lang="en-US" dirty="0" smtClean="0"/>
              <a:t> </a:t>
            </a:r>
            <a:r>
              <a:rPr lang="en-US" dirty="0" err="1" smtClean="0"/>
              <a:t>система</a:t>
            </a:r>
            <a:r>
              <a:rPr lang="en-US" dirty="0" smtClean="0"/>
              <a:t>,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праћено</a:t>
            </a:r>
            <a:r>
              <a:rPr lang="en-US" dirty="0" smtClean="0"/>
              <a:t> </a:t>
            </a:r>
            <a:r>
              <a:rPr lang="en-US" dirty="0" err="1" smtClean="0"/>
              <a:t>повећањем</a:t>
            </a:r>
            <a:r>
              <a:rPr lang="en-US" dirty="0" smtClean="0"/>
              <a:t> </a:t>
            </a:r>
            <a:r>
              <a:rPr lang="en-US" dirty="0" err="1" smtClean="0"/>
              <a:t>међузависности</a:t>
            </a:r>
            <a:r>
              <a:rPr lang="en-US" dirty="0" smtClean="0"/>
              <a:t> </a:t>
            </a:r>
            <a:r>
              <a:rPr lang="en-US" dirty="0" err="1" smtClean="0"/>
              <a:t>актера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глобалној</a:t>
            </a:r>
            <a:r>
              <a:rPr lang="en-US" dirty="0" smtClean="0"/>
              <a:t>, </a:t>
            </a:r>
            <a:r>
              <a:rPr lang="en-US" dirty="0" err="1" smtClean="0"/>
              <a:t>али</a:t>
            </a:r>
            <a:r>
              <a:rPr lang="en-US" dirty="0" smtClean="0"/>
              <a:t> и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регионалним</a:t>
            </a:r>
            <a:r>
              <a:rPr lang="en-US" dirty="0" smtClean="0"/>
              <a:t> </a:t>
            </a:r>
            <a:r>
              <a:rPr lang="en-US" dirty="0" err="1" smtClean="0"/>
              <a:t>сценама</a:t>
            </a:r>
            <a:r>
              <a:rPr lang="en-US" dirty="0" smtClean="0"/>
              <a:t>. </a:t>
            </a:r>
            <a:r>
              <a:rPr lang="en-US" dirty="0" err="1" smtClean="0"/>
              <a:t>Изазов</a:t>
            </a:r>
            <a:r>
              <a:rPr lang="en-US" dirty="0" smtClean="0"/>
              <a:t> </a:t>
            </a:r>
            <a:r>
              <a:rPr lang="en-US" dirty="0" err="1" smtClean="0"/>
              <a:t>свих</a:t>
            </a:r>
            <a:r>
              <a:rPr lang="en-US" dirty="0" smtClean="0"/>
              <a:t> </a:t>
            </a:r>
            <a:r>
              <a:rPr lang="en-US" dirty="0" err="1" smtClean="0"/>
              <a:t>националних</a:t>
            </a:r>
            <a:r>
              <a:rPr lang="en-US" dirty="0" smtClean="0"/>
              <a:t> </a:t>
            </a:r>
            <a:r>
              <a:rPr lang="en-US" dirty="0" err="1" smtClean="0"/>
              <a:t>спољних</a:t>
            </a:r>
            <a:r>
              <a:rPr lang="en-US" dirty="0" smtClean="0"/>
              <a:t> </a:t>
            </a:r>
            <a:r>
              <a:rPr lang="en-US" dirty="0" err="1" smtClean="0"/>
              <a:t>политика</a:t>
            </a:r>
            <a:r>
              <a:rPr lang="en-US" dirty="0" smtClean="0"/>
              <a:t>, </a:t>
            </a:r>
            <a:r>
              <a:rPr lang="en-US" dirty="0" err="1" smtClean="0"/>
              <a:t>укључујући</a:t>
            </a:r>
            <a:r>
              <a:rPr lang="en-US" dirty="0" smtClean="0"/>
              <a:t> и </a:t>
            </a:r>
            <a:r>
              <a:rPr lang="en-US" dirty="0" err="1" smtClean="0"/>
              <a:t>српску</a:t>
            </a:r>
            <a:r>
              <a:rPr lang="en-US" dirty="0" smtClean="0"/>
              <a:t>,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постави</a:t>
            </a:r>
            <a:r>
              <a:rPr lang="en-US" dirty="0" smtClean="0"/>
              <a:t> </a:t>
            </a:r>
            <a:r>
              <a:rPr lang="en-US" dirty="0" err="1" smtClean="0"/>
              <a:t>праве</a:t>
            </a:r>
            <a:r>
              <a:rPr lang="en-US" dirty="0" smtClean="0"/>
              <a:t> </a:t>
            </a:r>
            <a:r>
              <a:rPr lang="en-US" dirty="0" err="1" smtClean="0"/>
              <a:t>приоритете</a:t>
            </a:r>
            <a:r>
              <a:rPr lang="en-US" dirty="0" smtClean="0"/>
              <a:t> и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кроз</a:t>
            </a:r>
            <a:r>
              <a:rPr lang="en-US" dirty="0" smtClean="0"/>
              <a:t> </a:t>
            </a:r>
            <a:r>
              <a:rPr lang="en-US" dirty="0" err="1" smtClean="0"/>
              <a:t>динамички</a:t>
            </a:r>
            <a:r>
              <a:rPr lang="en-US" dirty="0" smtClean="0"/>
              <a:t> </a:t>
            </a:r>
            <a:r>
              <a:rPr lang="en-US" dirty="0" err="1" smtClean="0"/>
              <a:t>приступ</a:t>
            </a:r>
            <a:r>
              <a:rPr lang="en-US" dirty="0" smtClean="0"/>
              <a:t> </a:t>
            </a:r>
            <a:r>
              <a:rPr lang="en-US" dirty="0" err="1" smtClean="0"/>
              <a:t>пружи</a:t>
            </a:r>
            <a:r>
              <a:rPr lang="en-US" dirty="0" smtClean="0"/>
              <a:t> </a:t>
            </a:r>
            <a:r>
              <a:rPr lang="en-US" dirty="0" err="1" smtClean="0"/>
              <a:t>свој</a:t>
            </a:r>
            <a:r>
              <a:rPr lang="en-US" dirty="0" smtClean="0"/>
              <a:t> </a:t>
            </a:r>
            <a:r>
              <a:rPr lang="en-US" dirty="0" err="1" smtClean="0"/>
              <a:t>допринос</a:t>
            </a:r>
            <a:r>
              <a:rPr lang="en-US" dirty="0" smtClean="0"/>
              <a:t> </a:t>
            </a:r>
            <a:r>
              <a:rPr lang="en-US" dirty="0" err="1" smtClean="0"/>
              <a:t>миру</a:t>
            </a:r>
            <a:r>
              <a:rPr lang="en-US" dirty="0" smtClean="0"/>
              <a:t>, </a:t>
            </a:r>
            <a:r>
              <a:rPr lang="en-US" dirty="0" err="1" smtClean="0"/>
              <a:t>стабилности</a:t>
            </a:r>
            <a:r>
              <a:rPr lang="en-US" dirty="0" smtClean="0"/>
              <a:t> и </a:t>
            </a:r>
            <a:r>
              <a:rPr lang="en-US" dirty="0" err="1" smtClean="0"/>
              <a:t>напретку</a:t>
            </a:r>
            <a:r>
              <a:rPr lang="en-US" dirty="0" smtClean="0"/>
              <a:t> </a:t>
            </a:r>
            <a:r>
              <a:rPr lang="en-US" dirty="0" err="1" smtClean="0"/>
              <a:t>светске</a:t>
            </a:r>
            <a:r>
              <a:rPr lang="en-US" dirty="0" smtClean="0"/>
              <a:t> </a:t>
            </a:r>
            <a:r>
              <a:rPr lang="en-US" dirty="0" err="1" smtClean="0"/>
              <a:t>заједнице</a:t>
            </a:r>
            <a:r>
              <a:rPr lang="en-US" dirty="0" smtClean="0"/>
              <a:t>. </a:t>
            </a:r>
            <a:r>
              <a:rPr lang="en-US" dirty="0" err="1" smtClean="0"/>
              <a:t>Предуслов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реално</a:t>
            </a:r>
            <a:r>
              <a:rPr lang="en-US" dirty="0" smtClean="0"/>
              <a:t> </a:t>
            </a:r>
            <a:r>
              <a:rPr lang="en-US" dirty="0" err="1" smtClean="0"/>
              <a:t>сагледавање</a:t>
            </a:r>
            <a:r>
              <a:rPr lang="en-US" dirty="0" smtClean="0"/>
              <a:t> </a:t>
            </a:r>
            <a:r>
              <a:rPr lang="en-US" dirty="0" err="1" smtClean="0"/>
              <a:t>основних</a:t>
            </a:r>
            <a:r>
              <a:rPr lang="en-US" dirty="0" smtClean="0"/>
              <a:t> </a:t>
            </a:r>
            <a:r>
              <a:rPr lang="en-US" dirty="0" err="1" smtClean="0"/>
              <a:t>детерминанти</a:t>
            </a:r>
            <a:r>
              <a:rPr lang="en-US" dirty="0" smtClean="0"/>
              <a:t> и </a:t>
            </a:r>
            <a:r>
              <a:rPr lang="en-US" dirty="0" err="1" smtClean="0"/>
              <a:t>трендова</a:t>
            </a:r>
            <a:r>
              <a:rPr lang="en-US" dirty="0" smtClean="0"/>
              <a:t> </a:t>
            </a:r>
            <a:r>
              <a:rPr lang="en-US" dirty="0" err="1" smtClean="0"/>
              <a:t>развоја</a:t>
            </a:r>
            <a:r>
              <a:rPr lang="en-US" dirty="0" smtClean="0"/>
              <a:t> у </a:t>
            </a:r>
            <a:r>
              <a:rPr lang="en-US" dirty="0" err="1" smtClean="0"/>
              <a:t>међународним</a:t>
            </a:r>
            <a:r>
              <a:rPr lang="en-US" dirty="0" smtClean="0"/>
              <a:t> </a:t>
            </a:r>
            <a:r>
              <a:rPr lang="en-US" dirty="0" err="1" smtClean="0"/>
              <a:t>пословима</a:t>
            </a:r>
            <a:r>
              <a:rPr lang="en-US" dirty="0" smtClean="0"/>
              <a:t>.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сцени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почетком</a:t>
            </a:r>
            <a:r>
              <a:rPr lang="en-US" dirty="0" smtClean="0"/>
              <a:t> XXI </a:t>
            </a:r>
            <a:r>
              <a:rPr lang="en-US" dirty="0" err="1" smtClean="0"/>
              <a:t>века</a:t>
            </a:r>
            <a:r>
              <a:rPr lang="en-US" dirty="0" smtClean="0"/>
              <a:t> </a:t>
            </a:r>
            <a:r>
              <a:rPr lang="en-US" dirty="0" err="1" smtClean="0"/>
              <a:t>процес</a:t>
            </a:r>
            <a:r>
              <a:rPr lang="en-US" dirty="0" smtClean="0"/>
              <a:t> </a:t>
            </a:r>
            <a:r>
              <a:rPr lang="en-US" dirty="0" err="1" smtClean="0"/>
              <a:t>трансформације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униполарног</a:t>
            </a:r>
            <a:r>
              <a:rPr lang="en-US" dirty="0" smtClean="0"/>
              <a:t> </a:t>
            </a:r>
            <a:r>
              <a:rPr lang="en-US" dirty="0" err="1" smtClean="0"/>
              <a:t>ка</a:t>
            </a:r>
            <a:r>
              <a:rPr lang="en-US" dirty="0" smtClean="0"/>
              <a:t> </a:t>
            </a:r>
            <a:r>
              <a:rPr lang="en-US" dirty="0" err="1" smtClean="0"/>
              <a:t>мултиполарном</a:t>
            </a:r>
            <a:r>
              <a:rPr lang="en-US" dirty="0" smtClean="0"/>
              <a:t> </a:t>
            </a:r>
            <a:r>
              <a:rPr lang="en-US" dirty="0" err="1" smtClean="0"/>
              <a:t>распореду</a:t>
            </a:r>
            <a:r>
              <a:rPr lang="en-US" dirty="0" smtClean="0"/>
              <a:t> </a:t>
            </a:r>
            <a:r>
              <a:rPr lang="en-US" dirty="0" err="1" smtClean="0"/>
              <a:t>моћи</a:t>
            </a:r>
            <a:r>
              <a:rPr lang="en-US" dirty="0" smtClean="0"/>
              <a:t>. </a:t>
            </a:r>
            <a:r>
              <a:rPr lang="en-US" dirty="0" err="1" smtClean="0"/>
              <a:t>Као</a:t>
            </a:r>
            <a:r>
              <a:rPr lang="en-US" dirty="0" smtClean="0"/>
              <a:t> и </a:t>
            </a:r>
            <a:r>
              <a:rPr lang="en-US" dirty="0" err="1" smtClean="0"/>
              <a:t>сваки</a:t>
            </a:r>
            <a:r>
              <a:rPr lang="en-US" dirty="0" smtClean="0"/>
              <a:t> </a:t>
            </a:r>
            <a:r>
              <a:rPr lang="en-US" dirty="0" err="1" smtClean="0"/>
              <a:t>процес</a:t>
            </a:r>
            <a:r>
              <a:rPr lang="en-US" dirty="0" smtClean="0"/>
              <a:t>, </a:t>
            </a:r>
            <a:r>
              <a:rPr lang="en-US" dirty="0" err="1" smtClean="0"/>
              <a:t>он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неравномеран</a:t>
            </a:r>
            <a:r>
              <a:rPr lang="en-US" dirty="0" smtClean="0"/>
              <a:t> и </a:t>
            </a:r>
            <a:r>
              <a:rPr lang="en-US" dirty="0" err="1" smtClean="0"/>
              <a:t>подложан</a:t>
            </a:r>
            <a:r>
              <a:rPr lang="en-US" dirty="0" smtClean="0"/>
              <a:t> </a:t>
            </a:r>
            <a:r>
              <a:rPr lang="en-US" dirty="0" err="1" smtClean="0"/>
              <a:t>вишеструким</a:t>
            </a:r>
            <a:r>
              <a:rPr lang="en-US" dirty="0" smtClean="0"/>
              <a:t> </a:t>
            </a:r>
            <a:r>
              <a:rPr lang="en-US" dirty="0" err="1" smtClean="0"/>
              <a:t>утицајима</a:t>
            </a:r>
            <a:r>
              <a:rPr lang="en-US" dirty="0" smtClean="0"/>
              <a:t> и </a:t>
            </a:r>
            <a:r>
              <a:rPr lang="en-US" dirty="0" err="1" smtClean="0"/>
              <a:t>ризицима</a:t>
            </a:r>
            <a:r>
              <a:rPr lang="en-US" dirty="0" smtClean="0"/>
              <a:t>. </a:t>
            </a:r>
            <a:r>
              <a:rPr lang="en-US" dirty="0" err="1" smtClean="0"/>
              <a:t>Пораст</a:t>
            </a:r>
            <a:r>
              <a:rPr lang="en-US" dirty="0" smtClean="0"/>
              <a:t> </a:t>
            </a:r>
            <a:r>
              <a:rPr lang="en-US" dirty="0" err="1" smtClean="0"/>
              <a:t>међузависности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присутан</a:t>
            </a:r>
            <a:r>
              <a:rPr lang="en-US" dirty="0" smtClean="0"/>
              <a:t> у </a:t>
            </a:r>
            <a:r>
              <a:rPr lang="en-US" dirty="0" err="1" smtClean="0"/>
              <a:t>низу</a:t>
            </a:r>
            <a:r>
              <a:rPr lang="en-US" dirty="0" smtClean="0"/>
              <a:t> </a:t>
            </a:r>
            <a:r>
              <a:rPr lang="en-US" dirty="0" err="1" smtClean="0"/>
              <a:t>области</a:t>
            </a:r>
            <a:r>
              <a:rPr lang="en-US" dirty="0" smtClean="0"/>
              <a:t> ―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безбедности</a:t>
            </a:r>
            <a:r>
              <a:rPr lang="en-US" dirty="0" smtClean="0"/>
              <a:t> и </a:t>
            </a:r>
            <a:r>
              <a:rPr lang="en-US" dirty="0" err="1" smtClean="0"/>
              <a:t>политике</a:t>
            </a:r>
            <a:r>
              <a:rPr lang="en-US" dirty="0" smtClean="0"/>
              <a:t>,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економије</a:t>
            </a:r>
            <a:r>
              <a:rPr lang="en-US" dirty="0" smtClean="0"/>
              <a:t> и </a:t>
            </a:r>
            <a:r>
              <a:rPr lang="en-US" dirty="0" err="1" smtClean="0"/>
              <a:t>екологије</a:t>
            </a:r>
            <a:r>
              <a:rPr lang="en-US" dirty="0" smtClean="0"/>
              <a:t>. 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686800" cy="63246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algn="just"/>
            <a:r>
              <a:rPr lang="en-US" b="1" dirty="0" err="1" smtClean="0"/>
              <a:t>Свет</a:t>
            </a:r>
            <a:r>
              <a:rPr lang="en-US" b="1" dirty="0" smtClean="0"/>
              <a:t> </a:t>
            </a:r>
            <a:r>
              <a:rPr lang="en-US" b="1" dirty="0" err="1" smtClean="0"/>
              <a:t>на</a:t>
            </a:r>
            <a:r>
              <a:rPr lang="en-US" b="1" dirty="0" smtClean="0"/>
              <a:t> </a:t>
            </a:r>
            <a:r>
              <a:rPr lang="en-US" b="1" dirty="0" err="1" smtClean="0"/>
              <a:t>почетку</a:t>
            </a:r>
            <a:r>
              <a:rPr lang="en-US" b="1" dirty="0" smtClean="0"/>
              <a:t> XXI </a:t>
            </a:r>
            <a:r>
              <a:rPr lang="en-US" b="1" dirty="0" err="1" smtClean="0"/>
              <a:t>века</a:t>
            </a:r>
            <a:r>
              <a:rPr lang="en-US" b="1" dirty="0" smtClean="0"/>
              <a:t> </a:t>
            </a:r>
            <a:r>
              <a:rPr lang="en-US" b="1" dirty="0" err="1" smtClean="0"/>
              <a:t>одликују</a:t>
            </a:r>
            <a:r>
              <a:rPr lang="en-US" b="1" dirty="0" smtClean="0"/>
              <a:t>: </a:t>
            </a:r>
            <a:endParaRPr lang="en-US" dirty="0" smtClean="0"/>
          </a:p>
          <a:p>
            <a:pPr algn="just"/>
            <a:r>
              <a:rPr lang="en-US" dirty="0" smtClean="0"/>
              <a:t>- </a:t>
            </a:r>
            <a:r>
              <a:rPr lang="en-US" dirty="0" err="1" smtClean="0"/>
              <a:t>ширење</a:t>
            </a:r>
            <a:r>
              <a:rPr lang="en-US" dirty="0" smtClean="0"/>
              <a:t> и </a:t>
            </a:r>
            <a:r>
              <a:rPr lang="en-US" dirty="0" err="1" smtClean="0"/>
              <a:t>јачање</a:t>
            </a:r>
            <a:r>
              <a:rPr lang="en-US" dirty="0" smtClean="0"/>
              <a:t> </a:t>
            </a:r>
            <a:r>
              <a:rPr lang="en-US" dirty="0" err="1" smtClean="0"/>
              <a:t>процеса</a:t>
            </a:r>
            <a:r>
              <a:rPr lang="en-US" dirty="0" smtClean="0"/>
              <a:t> </a:t>
            </a:r>
            <a:r>
              <a:rPr lang="en-US" dirty="0" err="1" smtClean="0"/>
              <a:t>глобализације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повећава</a:t>
            </a:r>
            <a:r>
              <a:rPr lang="en-US" dirty="0" smtClean="0"/>
              <a:t> </a:t>
            </a:r>
            <a:r>
              <a:rPr lang="en-US" dirty="0" err="1" smtClean="0"/>
              <a:t>значај</a:t>
            </a:r>
            <a:r>
              <a:rPr lang="en-US" dirty="0" smtClean="0"/>
              <a:t> </a:t>
            </a:r>
            <a:r>
              <a:rPr lang="en-US" dirty="0" err="1" smtClean="0"/>
              <a:t>међународне</a:t>
            </a:r>
            <a:r>
              <a:rPr lang="en-US" dirty="0" smtClean="0"/>
              <a:t> </a:t>
            </a:r>
            <a:r>
              <a:rPr lang="en-US" dirty="0" err="1" smtClean="0"/>
              <a:t>сарадње</a:t>
            </a:r>
            <a:r>
              <a:rPr lang="en-US" dirty="0" smtClean="0"/>
              <a:t>, </a:t>
            </a:r>
            <a:r>
              <a:rPr lang="en-US" dirty="0" err="1" smtClean="0"/>
              <a:t>како</a:t>
            </a:r>
            <a:r>
              <a:rPr lang="en-US" dirty="0" smtClean="0"/>
              <a:t> </a:t>
            </a:r>
            <a:r>
              <a:rPr lang="en-US" dirty="0" err="1" smtClean="0"/>
              <a:t>државних</a:t>
            </a:r>
            <a:r>
              <a:rPr lang="en-US" dirty="0" smtClean="0"/>
              <a:t> </a:t>
            </a:r>
            <a:r>
              <a:rPr lang="en-US" dirty="0" err="1" smtClean="0"/>
              <a:t>тако</a:t>
            </a:r>
            <a:r>
              <a:rPr lang="en-US" dirty="0" smtClean="0"/>
              <a:t> и </a:t>
            </a:r>
            <a:r>
              <a:rPr lang="en-US" dirty="0" err="1" smtClean="0"/>
              <a:t>недржавних</a:t>
            </a:r>
            <a:r>
              <a:rPr lang="en-US" dirty="0" smtClean="0"/>
              <a:t> </a:t>
            </a:r>
            <a:r>
              <a:rPr lang="en-US" dirty="0" err="1" smtClean="0"/>
              <a:t>актера</a:t>
            </a:r>
            <a:r>
              <a:rPr lang="en-US" dirty="0" smtClean="0"/>
              <a:t>. У </a:t>
            </a:r>
            <a:r>
              <a:rPr lang="en-US" dirty="0" err="1" smtClean="0"/>
              <a:t>порасту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међузависност</a:t>
            </a:r>
            <a:r>
              <a:rPr lang="en-US" dirty="0" smtClean="0"/>
              <a:t>,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три</a:t>
            </a:r>
            <a:r>
              <a:rPr lang="en-US" dirty="0" smtClean="0"/>
              <a:t> </a:t>
            </a:r>
            <a:r>
              <a:rPr lang="en-US" dirty="0" err="1" smtClean="0"/>
              <a:t>кључне</a:t>
            </a:r>
            <a:r>
              <a:rPr lang="en-US" dirty="0" smtClean="0"/>
              <a:t> </a:t>
            </a:r>
            <a:r>
              <a:rPr lang="en-US" dirty="0" err="1" smtClean="0"/>
              <a:t>теме</a:t>
            </a:r>
            <a:r>
              <a:rPr lang="en-US" dirty="0" smtClean="0"/>
              <a:t>: </a:t>
            </a:r>
            <a:r>
              <a:rPr lang="en-US" dirty="0" err="1" smtClean="0"/>
              <a:t>питањима</a:t>
            </a:r>
            <a:r>
              <a:rPr lang="en-US" dirty="0" smtClean="0"/>
              <a:t> </a:t>
            </a:r>
            <a:r>
              <a:rPr lang="en-US" dirty="0" err="1" smtClean="0"/>
              <a:t>економског</a:t>
            </a:r>
            <a:r>
              <a:rPr lang="en-US" dirty="0" smtClean="0"/>
              <a:t> </a:t>
            </a:r>
            <a:r>
              <a:rPr lang="en-US" dirty="0" err="1" smtClean="0"/>
              <a:t>раста</a:t>
            </a:r>
            <a:r>
              <a:rPr lang="en-US" dirty="0" smtClean="0"/>
              <a:t>, </a:t>
            </a:r>
            <a:r>
              <a:rPr lang="en-US" dirty="0" err="1" smtClean="0"/>
              <a:t>енергетске</a:t>
            </a:r>
            <a:r>
              <a:rPr lang="en-US" dirty="0" smtClean="0"/>
              <a:t> </a:t>
            </a:r>
            <a:r>
              <a:rPr lang="en-US" dirty="0" err="1" smtClean="0"/>
              <a:t>безбедности</a:t>
            </a:r>
            <a:r>
              <a:rPr lang="en-US" dirty="0" smtClean="0"/>
              <a:t> и </a:t>
            </a:r>
            <a:r>
              <a:rPr lang="en-US" dirty="0" err="1" smtClean="0"/>
              <a:t>еколошке</a:t>
            </a:r>
            <a:r>
              <a:rPr lang="en-US" dirty="0" smtClean="0"/>
              <a:t> </a:t>
            </a:r>
            <a:r>
              <a:rPr lang="en-US" dirty="0" err="1" smtClean="0"/>
              <a:t>одрживости</a:t>
            </a:r>
            <a:r>
              <a:rPr lang="en-US" dirty="0" smtClean="0"/>
              <a:t>; </a:t>
            </a:r>
          </a:p>
          <a:p>
            <a:pPr algn="just"/>
            <a:r>
              <a:rPr lang="en-US" dirty="0" smtClean="0"/>
              <a:t>- </a:t>
            </a:r>
            <a:r>
              <a:rPr lang="en-US" dirty="0" err="1" smtClean="0"/>
              <a:t>тенденција</a:t>
            </a:r>
            <a:r>
              <a:rPr lang="en-US" dirty="0" smtClean="0"/>
              <a:t> </a:t>
            </a:r>
            <a:r>
              <a:rPr lang="en-US" dirty="0" err="1" smtClean="0"/>
              <a:t>измештања</a:t>
            </a:r>
            <a:r>
              <a:rPr lang="en-US" dirty="0" smtClean="0"/>
              <a:t> </a:t>
            </a:r>
            <a:r>
              <a:rPr lang="en-US" dirty="0" err="1" smtClean="0"/>
              <a:t>кључних</a:t>
            </a:r>
            <a:r>
              <a:rPr lang="en-US" dirty="0" smtClean="0"/>
              <a:t> </a:t>
            </a:r>
            <a:r>
              <a:rPr lang="en-US" dirty="0" err="1" smtClean="0"/>
              <a:t>политичких</a:t>
            </a:r>
            <a:r>
              <a:rPr lang="en-US" dirty="0" smtClean="0"/>
              <a:t> и </a:t>
            </a:r>
            <a:r>
              <a:rPr lang="en-US" dirty="0" err="1" smtClean="0"/>
              <a:t>економских</a:t>
            </a:r>
            <a:r>
              <a:rPr lang="en-US" dirty="0" smtClean="0"/>
              <a:t> </a:t>
            </a:r>
            <a:r>
              <a:rPr lang="en-US" dirty="0" err="1" smtClean="0"/>
              <a:t>процеса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европског</a:t>
            </a:r>
            <a:r>
              <a:rPr lang="en-US" dirty="0" smtClean="0"/>
              <a:t> и </a:t>
            </a:r>
            <a:r>
              <a:rPr lang="en-US" dirty="0" err="1" smtClean="0"/>
              <a:t>трансатлантског</a:t>
            </a:r>
            <a:r>
              <a:rPr lang="en-US" dirty="0" smtClean="0"/>
              <a:t> </a:t>
            </a:r>
            <a:r>
              <a:rPr lang="en-US" dirty="0" err="1" smtClean="0"/>
              <a:t>простора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шири</a:t>
            </a:r>
            <a:r>
              <a:rPr lang="en-US" dirty="0" smtClean="0"/>
              <a:t> </a:t>
            </a:r>
            <a:r>
              <a:rPr lang="en-US" dirty="0" err="1" smtClean="0"/>
              <a:t>регион</a:t>
            </a:r>
            <a:r>
              <a:rPr lang="en-US" dirty="0" smtClean="0"/>
              <a:t> </a:t>
            </a:r>
            <a:r>
              <a:rPr lang="en-US" dirty="0" err="1" smtClean="0"/>
              <a:t>Пацифика</a:t>
            </a:r>
            <a:r>
              <a:rPr lang="en-US" dirty="0" smtClean="0"/>
              <a:t>, </a:t>
            </a:r>
            <a:r>
              <a:rPr lang="en-US" dirty="0" err="1" smtClean="0"/>
              <a:t>Азије</a:t>
            </a:r>
            <a:r>
              <a:rPr lang="en-US" dirty="0" smtClean="0"/>
              <a:t> и </a:t>
            </a:r>
            <a:r>
              <a:rPr lang="en-US" dirty="0" err="1" smtClean="0"/>
              <a:t>Евроазије</a:t>
            </a:r>
            <a:r>
              <a:rPr lang="en-US" dirty="0" smtClean="0"/>
              <a:t>; </a:t>
            </a:r>
          </a:p>
          <a:p>
            <a:pPr algn="just"/>
            <a:r>
              <a:rPr lang="sr-Cyrl-CS" dirty="0" smtClean="0"/>
              <a:t>- </a:t>
            </a:r>
            <a:r>
              <a:rPr lang="en-US" dirty="0" err="1" smtClean="0"/>
              <a:t>повећање</a:t>
            </a:r>
            <a:r>
              <a:rPr lang="en-US" dirty="0" smtClean="0"/>
              <a:t> </a:t>
            </a:r>
            <a:r>
              <a:rPr lang="en-US" dirty="0" err="1" smtClean="0"/>
              <a:t>надметања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приступ</a:t>
            </a:r>
            <a:r>
              <a:rPr lang="en-US" dirty="0" smtClean="0"/>
              <a:t> и </a:t>
            </a:r>
            <a:r>
              <a:rPr lang="en-US" dirty="0" err="1" smtClean="0"/>
              <a:t>контролу</a:t>
            </a:r>
            <a:r>
              <a:rPr lang="en-US" dirty="0" smtClean="0"/>
              <a:t> </a:t>
            </a:r>
            <a:r>
              <a:rPr lang="en-US" dirty="0" err="1" smtClean="0"/>
              <a:t>над</a:t>
            </a:r>
            <a:r>
              <a:rPr lang="en-US" dirty="0" smtClean="0"/>
              <a:t> </a:t>
            </a:r>
            <a:r>
              <a:rPr lang="en-US" dirty="0" err="1" smtClean="0"/>
              <a:t>природним</a:t>
            </a:r>
            <a:r>
              <a:rPr lang="en-US" dirty="0" smtClean="0"/>
              <a:t> </a:t>
            </a:r>
            <a:r>
              <a:rPr lang="en-US" dirty="0" err="1" smtClean="0"/>
              <a:t>ресурсима</a:t>
            </a:r>
            <a:r>
              <a:rPr lang="en-US" dirty="0" smtClean="0"/>
              <a:t>, у </a:t>
            </a:r>
            <a:r>
              <a:rPr lang="en-US" dirty="0" err="1" smtClean="0"/>
              <a:t>условима</a:t>
            </a:r>
            <a:r>
              <a:rPr lang="en-US" dirty="0" smtClean="0"/>
              <a:t> </a:t>
            </a:r>
            <a:r>
              <a:rPr lang="en-US" dirty="0" err="1" smtClean="0"/>
              <a:t>негативних</a:t>
            </a:r>
            <a:r>
              <a:rPr lang="en-US" dirty="0" smtClean="0"/>
              <a:t> </a:t>
            </a:r>
            <a:r>
              <a:rPr lang="en-US" dirty="0" err="1" smtClean="0"/>
              <a:t>климатских</a:t>
            </a:r>
            <a:r>
              <a:rPr lang="en-US" dirty="0" smtClean="0"/>
              <a:t> </a:t>
            </a:r>
            <a:r>
              <a:rPr lang="en-US" dirty="0" err="1" smtClean="0"/>
              <a:t>промена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представља</a:t>
            </a:r>
            <a:r>
              <a:rPr lang="en-US" dirty="0" smtClean="0"/>
              <a:t> </a:t>
            </a:r>
            <a:r>
              <a:rPr lang="en-US" dirty="0" err="1" smtClean="0"/>
              <a:t>један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потенцијално</a:t>
            </a:r>
            <a:r>
              <a:rPr lang="en-US" dirty="0" smtClean="0"/>
              <a:t> </a:t>
            </a:r>
            <a:r>
              <a:rPr lang="en-US" dirty="0" err="1" smtClean="0"/>
              <a:t>највећих</a:t>
            </a:r>
            <a:r>
              <a:rPr lang="en-US" dirty="0" smtClean="0"/>
              <a:t> </a:t>
            </a:r>
            <a:r>
              <a:rPr lang="en-US" dirty="0" err="1" smtClean="0"/>
              <a:t>изазова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светски</a:t>
            </a:r>
            <a:r>
              <a:rPr lang="en-US" dirty="0" smtClean="0"/>
              <a:t> </a:t>
            </a:r>
            <a:r>
              <a:rPr lang="en-US" dirty="0" err="1" smtClean="0"/>
              <a:t>мир</a:t>
            </a:r>
            <a:r>
              <a:rPr lang="en-US" dirty="0" smtClean="0"/>
              <a:t> и </a:t>
            </a:r>
            <a:r>
              <a:rPr lang="en-US" dirty="0" err="1" smtClean="0"/>
              <a:t>безбедност</a:t>
            </a:r>
            <a:r>
              <a:rPr lang="en-US" dirty="0" smtClean="0"/>
              <a:t> у </a:t>
            </a:r>
            <a:r>
              <a:rPr lang="en-US" dirty="0" err="1" smtClean="0"/>
              <a:t>овом</a:t>
            </a:r>
            <a:r>
              <a:rPr lang="en-US" dirty="0" smtClean="0"/>
              <a:t> </a:t>
            </a:r>
            <a:r>
              <a:rPr lang="en-US" dirty="0" err="1" smtClean="0"/>
              <a:t>веку</a:t>
            </a:r>
            <a:r>
              <a:rPr lang="en-US" dirty="0" smtClean="0"/>
              <a:t>; </a:t>
            </a:r>
          </a:p>
          <a:p>
            <a:pPr algn="just"/>
            <a:r>
              <a:rPr lang="sr-Cyrl-CS" dirty="0" smtClean="0"/>
              <a:t>- </a:t>
            </a:r>
            <a:r>
              <a:rPr lang="en-US" dirty="0" err="1" smtClean="0"/>
              <a:t>нарастање</a:t>
            </a:r>
            <a:r>
              <a:rPr lang="en-US" dirty="0" smtClean="0"/>
              <a:t> </a:t>
            </a:r>
            <a:r>
              <a:rPr lang="en-US" dirty="0" err="1" smtClean="0"/>
              <a:t>економске</a:t>
            </a:r>
            <a:r>
              <a:rPr lang="en-US" dirty="0" smtClean="0"/>
              <a:t> </a:t>
            </a:r>
            <a:r>
              <a:rPr lang="en-US" dirty="0" err="1" smtClean="0"/>
              <a:t>моћи</a:t>
            </a:r>
            <a:r>
              <a:rPr lang="en-US" dirty="0" smtClean="0"/>
              <a:t> </a:t>
            </a:r>
            <a:r>
              <a:rPr lang="en-US" dirty="0" err="1" smtClean="0"/>
              <a:t>Народне</a:t>
            </a:r>
            <a:r>
              <a:rPr lang="en-US" dirty="0" smtClean="0"/>
              <a:t> </a:t>
            </a:r>
            <a:r>
              <a:rPr lang="en-US" dirty="0" err="1" smtClean="0"/>
              <a:t>Републике</a:t>
            </a:r>
            <a:r>
              <a:rPr lang="en-US" dirty="0" smtClean="0"/>
              <a:t> </a:t>
            </a:r>
            <a:r>
              <a:rPr lang="en-US" dirty="0" err="1" smtClean="0"/>
              <a:t>Кине</a:t>
            </a:r>
            <a:r>
              <a:rPr lang="en-US" dirty="0" smtClean="0"/>
              <a:t>, </a:t>
            </a:r>
            <a:r>
              <a:rPr lang="en-US" dirty="0" err="1" smtClean="0"/>
              <a:t>Индије</a:t>
            </a:r>
            <a:r>
              <a:rPr lang="en-US" dirty="0" smtClean="0"/>
              <a:t> и </a:t>
            </a:r>
            <a:r>
              <a:rPr lang="en-US" dirty="0" err="1" smtClean="0"/>
              <a:t>Бразила</a:t>
            </a:r>
            <a:r>
              <a:rPr lang="en-US" dirty="0" smtClean="0"/>
              <a:t>, </a:t>
            </a:r>
            <a:r>
              <a:rPr lang="en-US" dirty="0" err="1" smtClean="0"/>
              <a:t>консолидација</a:t>
            </a:r>
            <a:r>
              <a:rPr lang="en-US" dirty="0" smtClean="0"/>
              <a:t> </a:t>
            </a:r>
            <a:r>
              <a:rPr lang="en-US" dirty="0" err="1" smtClean="0"/>
              <a:t>међународног</a:t>
            </a:r>
            <a:r>
              <a:rPr lang="en-US" dirty="0" smtClean="0"/>
              <a:t> </a:t>
            </a:r>
            <a:r>
              <a:rPr lang="en-US" dirty="0" err="1" smtClean="0"/>
              <a:t>положаја</a:t>
            </a:r>
            <a:r>
              <a:rPr lang="en-US" dirty="0" smtClean="0"/>
              <a:t> </a:t>
            </a:r>
            <a:r>
              <a:rPr lang="en-US" dirty="0" err="1" smtClean="0"/>
              <a:t>Русије</a:t>
            </a:r>
            <a:r>
              <a:rPr lang="en-US" dirty="0" smtClean="0"/>
              <a:t>; </a:t>
            </a:r>
          </a:p>
          <a:p>
            <a:pPr algn="just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Cyrl-CS" dirty="0" smtClean="0"/>
              <a:t>- </a:t>
            </a:r>
            <a:r>
              <a:rPr lang="en-US" dirty="0" err="1" smtClean="0"/>
              <a:t>нуклеарно</a:t>
            </a:r>
            <a:r>
              <a:rPr lang="en-US" dirty="0" smtClean="0"/>
              <a:t> </a:t>
            </a:r>
            <a:r>
              <a:rPr lang="en-US" dirty="0" err="1" smtClean="0"/>
              <a:t>наоружањ</a:t>
            </a:r>
            <a:r>
              <a:rPr lang="sr-Cyrl-CS" dirty="0" smtClean="0"/>
              <a:t>е</a:t>
            </a:r>
            <a:r>
              <a:rPr lang="en-US" dirty="0" smtClean="0"/>
              <a:t>, </a:t>
            </a:r>
            <a:r>
              <a:rPr lang="en-US" dirty="0" err="1" smtClean="0"/>
              <a:t>нови</a:t>
            </a:r>
            <a:r>
              <a:rPr lang="en-US" dirty="0" smtClean="0"/>
              <a:t> </a:t>
            </a:r>
            <a:r>
              <a:rPr lang="en-US" dirty="0" err="1" smtClean="0"/>
              <a:t>глобални</a:t>
            </a:r>
            <a:r>
              <a:rPr lang="en-US" dirty="0" smtClean="0"/>
              <a:t> </a:t>
            </a:r>
            <a:r>
              <a:rPr lang="en-US" dirty="0" err="1" smtClean="0"/>
              <a:t>тероризам</a:t>
            </a:r>
            <a:r>
              <a:rPr lang="en-US" dirty="0" smtClean="0"/>
              <a:t>, </a:t>
            </a:r>
            <a:r>
              <a:rPr lang="en-US" dirty="0" err="1" smtClean="0"/>
              <a:t>организовани</a:t>
            </a:r>
            <a:r>
              <a:rPr lang="en-US" dirty="0" smtClean="0"/>
              <a:t> </a:t>
            </a:r>
            <a:r>
              <a:rPr lang="en-US" dirty="0" err="1" smtClean="0"/>
              <a:t>криминал</a:t>
            </a:r>
            <a:r>
              <a:rPr lang="en-US" dirty="0" smtClean="0"/>
              <a:t>, </a:t>
            </a:r>
            <a:r>
              <a:rPr lang="en-US" dirty="0" err="1" smtClean="0"/>
              <a:t>трговина</a:t>
            </a:r>
            <a:r>
              <a:rPr lang="en-US" dirty="0" smtClean="0"/>
              <a:t> </a:t>
            </a:r>
            <a:r>
              <a:rPr lang="en-US" dirty="0" err="1" smtClean="0"/>
              <a:t>људима</a:t>
            </a:r>
            <a:r>
              <a:rPr lang="en-US" dirty="0" smtClean="0"/>
              <a:t> и </a:t>
            </a:r>
            <a:r>
              <a:rPr lang="en-US" dirty="0" err="1" smtClean="0"/>
              <a:t>дрогом</a:t>
            </a:r>
            <a:r>
              <a:rPr lang="en-US" dirty="0" smtClean="0"/>
              <a:t>, </a:t>
            </a:r>
            <a:r>
              <a:rPr lang="en-US" dirty="0" err="1" smtClean="0"/>
              <a:t>али</a:t>
            </a:r>
            <a:r>
              <a:rPr lang="en-US" dirty="0" smtClean="0"/>
              <a:t> и </a:t>
            </a:r>
            <a:r>
              <a:rPr lang="en-US" dirty="0" err="1" smtClean="0"/>
              <a:t>повећање</a:t>
            </a:r>
            <a:r>
              <a:rPr lang="en-US" dirty="0" smtClean="0"/>
              <a:t> </a:t>
            </a:r>
            <a:r>
              <a:rPr lang="en-US" dirty="0" err="1" smtClean="0"/>
              <a:t>ризика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глобаних</a:t>
            </a:r>
            <a:r>
              <a:rPr lang="en-US" dirty="0" smtClean="0"/>
              <a:t> </a:t>
            </a:r>
            <a:r>
              <a:rPr lang="en-US" dirty="0" err="1" smtClean="0"/>
              <a:t>пандемија</a:t>
            </a:r>
            <a:r>
              <a:rPr lang="en-US" dirty="0" smtClean="0"/>
              <a:t>, </a:t>
            </a:r>
            <a:r>
              <a:rPr lang="en-US" dirty="0" err="1" smtClean="0"/>
              <a:t>представљају</a:t>
            </a:r>
            <a:r>
              <a:rPr lang="en-US" dirty="0" smtClean="0"/>
              <a:t> </a:t>
            </a:r>
            <a:r>
              <a:rPr lang="en-US" dirty="0" err="1" smtClean="0"/>
              <a:t>неке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претњи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глобални</a:t>
            </a:r>
            <a:r>
              <a:rPr lang="en-US" dirty="0" smtClean="0"/>
              <a:t> </a:t>
            </a:r>
            <a:r>
              <a:rPr lang="en-US" dirty="0" err="1" smtClean="0"/>
              <a:t>поредак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чије</a:t>
            </a:r>
            <a:r>
              <a:rPr lang="en-US" dirty="0" smtClean="0"/>
              <a:t> </a:t>
            </a:r>
            <a:r>
              <a:rPr lang="en-US" dirty="0" err="1" smtClean="0"/>
              <a:t>присуство</a:t>
            </a:r>
            <a:r>
              <a:rPr lang="en-US" dirty="0" smtClean="0"/>
              <a:t> </a:t>
            </a:r>
            <a:r>
              <a:rPr lang="en-US" dirty="0" err="1" smtClean="0"/>
              <a:t>треба</a:t>
            </a:r>
            <a:r>
              <a:rPr lang="en-US" dirty="0" smtClean="0"/>
              <a:t> </a:t>
            </a:r>
            <a:r>
              <a:rPr lang="en-US" dirty="0" err="1" smtClean="0"/>
              <a:t>дугорочно</a:t>
            </a:r>
            <a:r>
              <a:rPr lang="en-US" dirty="0" smtClean="0"/>
              <a:t> </a:t>
            </a:r>
            <a:r>
              <a:rPr lang="en-US" dirty="0" err="1" smtClean="0"/>
              <a:t>рачунати</a:t>
            </a:r>
            <a:r>
              <a:rPr lang="en-US" dirty="0" smtClean="0"/>
              <a:t>; </a:t>
            </a:r>
          </a:p>
          <a:p>
            <a:pPr algn="just"/>
            <a:r>
              <a:rPr lang="sr-Cyrl-CS" dirty="0" smtClean="0"/>
              <a:t>- </a:t>
            </a:r>
            <a:r>
              <a:rPr lang="en-US" dirty="0" err="1" smtClean="0"/>
              <a:t>пораст</a:t>
            </a:r>
            <a:r>
              <a:rPr lang="en-US" dirty="0" smtClean="0"/>
              <a:t> </a:t>
            </a:r>
            <a:r>
              <a:rPr lang="en-US" dirty="0" err="1" smtClean="0"/>
              <a:t>значаја</a:t>
            </a:r>
            <a:r>
              <a:rPr lang="en-US" dirty="0" smtClean="0"/>
              <a:t> </a:t>
            </a:r>
            <a:r>
              <a:rPr lang="en-US" dirty="0" err="1" smtClean="0"/>
              <a:t>енергената</a:t>
            </a:r>
            <a:r>
              <a:rPr lang="en-US" dirty="0" smtClean="0"/>
              <a:t> (</a:t>
            </a:r>
            <a:r>
              <a:rPr lang="en-US" dirty="0" err="1" smtClean="0"/>
              <a:t>нафта</a:t>
            </a:r>
            <a:r>
              <a:rPr lang="en-US" dirty="0" smtClean="0"/>
              <a:t>, </a:t>
            </a:r>
            <a:r>
              <a:rPr lang="en-US" dirty="0" err="1" smtClean="0"/>
              <a:t>гас</a:t>
            </a:r>
            <a:r>
              <a:rPr lang="en-US" dirty="0" smtClean="0"/>
              <a:t> и </a:t>
            </a:r>
            <a:r>
              <a:rPr lang="en-US" dirty="0" err="1" smtClean="0"/>
              <a:t>уранијум</a:t>
            </a:r>
            <a:r>
              <a:rPr lang="en-US" dirty="0" smtClean="0"/>
              <a:t>) у </a:t>
            </a:r>
            <a:r>
              <a:rPr lang="en-US" dirty="0" err="1" smtClean="0"/>
              <a:t>односима</a:t>
            </a:r>
            <a:r>
              <a:rPr lang="en-US" dirty="0" smtClean="0"/>
              <a:t> </a:t>
            </a:r>
            <a:r>
              <a:rPr lang="en-US" dirty="0" err="1" smtClean="0"/>
              <a:t>међу</a:t>
            </a:r>
            <a:r>
              <a:rPr lang="en-US" dirty="0" smtClean="0"/>
              <a:t> </a:t>
            </a:r>
            <a:r>
              <a:rPr lang="en-US" dirty="0" err="1" smtClean="0"/>
              <a:t>државама</a:t>
            </a:r>
            <a:r>
              <a:rPr lang="en-US" dirty="0" smtClean="0"/>
              <a:t> </a:t>
            </a:r>
            <a:r>
              <a:rPr lang="en-US" dirty="0" err="1" smtClean="0"/>
              <a:t>што</a:t>
            </a:r>
            <a:r>
              <a:rPr lang="en-US" dirty="0" smtClean="0"/>
              <a:t> </a:t>
            </a:r>
            <a:r>
              <a:rPr lang="en-US" dirty="0" err="1" smtClean="0"/>
              <a:t>енергетску</a:t>
            </a:r>
            <a:r>
              <a:rPr lang="en-US" dirty="0" smtClean="0"/>
              <a:t> </a:t>
            </a:r>
            <a:r>
              <a:rPr lang="en-US" dirty="0" err="1" smtClean="0"/>
              <a:t>безбедност</a:t>
            </a:r>
            <a:r>
              <a:rPr lang="en-US" dirty="0" smtClean="0"/>
              <a:t> </a:t>
            </a:r>
            <a:r>
              <a:rPr lang="en-US" dirty="0" err="1" smtClean="0"/>
              <a:t>поставља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врх</a:t>
            </a:r>
            <a:r>
              <a:rPr lang="en-US" dirty="0" smtClean="0"/>
              <a:t> </a:t>
            </a:r>
            <a:r>
              <a:rPr lang="en-US" dirty="0" err="1" smtClean="0"/>
              <a:t>приоритета</a:t>
            </a:r>
            <a:r>
              <a:rPr lang="en-US" dirty="0" smtClean="0"/>
              <a:t> </a:t>
            </a:r>
            <a:r>
              <a:rPr lang="en-US" dirty="0" err="1" smtClean="0"/>
              <a:t>када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ради</a:t>
            </a:r>
            <a:r>
              <a:rPr lang="en-US" dirty="0" smtClean="0"/>
              <a:t> о </a:t>
            </a:r>
            <a:r>
              <a:rPr lang="en-US" dirty="0" err="1" smtClean="0"/>
              <a:t>националној</a:t>
            </a:r>
            <a:r>
              <a:rPr lang="en-US" dirty="0" smtClean="0"/>
              <a:t> </a:t>
            </a:r>
            <a:r>
              <a:rPr lang="en-US" dirty="0" err="1" smtClean="0"/>
              <a:t>безбедности</a:t>
            </a:r>
            <a:r>
              <a:rPr lang="en-US" dirty="0" smtClean="0"/>
              <a:t>; </a:t>
            </a:r>
          </a:p>
          <a:p>
            <a:pPr algn="just"/>
            <a:r>
              <a:rPr lang="sr-Cyrl-CS" dirty="0" smtClean="0"/>
              <a:t>- </a:t>
            </a:r>
            <a:r>
              <a:rPr lang="en-US" dirty="0" err="1" smtClean="0"/>
              <a:t>отварање</a:t>
            </a:r>
            <a:r>
              <a:rPr lang="en-US" dirty="0" smtClean="0"/>
              <a:t> </a:t>
            </a:r>
            <a:r>
              <a:rPr lang="en-US" dirty="0" err="1" smtClean="0"/>
              <a:t>расправе</a:t>
            </a:r>
            <a:r>
              <a:rPr lang="en-US" dirty="0" smtClean="0"/>
              <a:t> о </a:t>
            </a:r>
            <a:r>
              <a:rPr lang="en-US" dirty="0" err="1" smtClean="0"/>
              <a:t>реформама</a:t>
            </a:r>
            <a:r>
              <a:rPr lang="en-US" dirty="0" smtClean="0"/>
              <a:t> </a:t>
            </a:r>
            <a:r>
              <a:rPr lang="en-US" dirty="0" err="1" smtClean="0"/>
              <a:t>глобалних</a:t>
            </a:r>
            <a:r>
              <a:rPr lang="en-US" dirty="0" smtClean="0"/>
              <a:t> </a:t>
            </a:r>
            <a:r>
              <a:rPr lang="en-US" dirty="0" err="1" smtClean="0"/>
              <a:t>политичких</a:t>
            </a:r>
            <a:r>
              <a:rPr lang="en-US" dirty="0" smtClean="0"/>
              <a:t> (</a:t>
            </a:r>
            <a:r>
              <a:rPr lang="en-US" dirty="0" err="1" smtClean="0"/>
              <a:t>УН</a:t>
            </a:r>
            <a:r>
              <a:rPr lang="en-US" dirty="0" smtClean="0"/>
              <a:t>) и </a:t>
            </a:r>
            <a:r>
              <a:rPr lang="en-US" dirty="0" err="1" smtClean="0"/>
              <a:t>економских</a:t>
            </a:r>
            <a:r>
              <a:rPr lang="en-US" dirty="0" smtClean="0"/>
              <a:t> </a:t>
            </a:r>
            <a:r>
              <a:rPr lang="en-US" dirty="0" err="1" smtClean="0"/>
              <a:t>институција</a:t>
            </a:r>
            <a:r>
              <a:rPr lang="en-US" dirty="0" smtClean="0"/>
              <a:t> (</a:t>
            </a:r>
            <a:r>
              <a:rPr lang="en-US" dirty="0" err="1" smtClean="0"/>
              <a:t>Међународни</a:t>
            </a:r>
            <a:r>
              <a:rPr lang="en-US" dirty="0" smtClean="0"/>
              <a:t> </a:t>
            </a:r>
            <a:r>
              <a:rPr lang="en-US" dirty="0" err="1" smtClean="0"/>
              <a:t>монетарни</a:t>
            </a:r>
            <a:r>
              <a:rPr lang="en-US" dirty="0" smtClean="0"/>
              <a:t> </a:t>
            </a:r>
            <a:r>
              <a:rPr lang="en-US" dirty="0" err="1" smtClean="0"/>
              <a:t>фонд</a:t>
            </a:r>
            <a:r>
              <a:rPr lang="en-US" dirty="0" smtClean="0"/>
              <a:t>, </a:t>
            </a:r>
            <a:r>
              <a:rPr lang="en-US" dirty="0" err="1" smtClean="0"/>
              <a:t>Светска</a:t>
            </a:r>
            <a:r>
              <a:rPr lang="en-US" dirty="0" smtClean="0"/>
              <a:t> </a:t>
            </a:r>
            <a:r>
              <a:rPr lang="en-US" dirty="0" err="1" smtClean="0"/>
              <a:t>банка</a:t>
            </a:r>
            <a:r>
              <a:rPr lang="en-US" dirty="0" smtClean="0"/>
              <a:t>, </a:t>
            </a:r>
            <a:r>
              <a:rPr lang="en-US" dirty="0" err="1" smtClean="0"/>
              <a:t>Светска</a:t>
            </a:r>
            <a:r>
              <a:rPr lang="en-US" dirty="0" smtClean="0"/>
              <a:t> </a:t>
            </a:r>
            <a:r>
              <a:rPr lang="en-US" dirty="0" err="1" smtClean="0"/>
              <a:t>трговинска</a:t>
            </a:r>
            <a:r>
              <a:rPr lang="en-US" dirty="0" smtClean="0"/>
              <a:t> </a:t>
            </a:r>
            <a:r>
              <a:rPr lang="en-US" dirty="0" err="1" smtClean="0"/>
              <a:t>организација</a:t>
            </a:r>
            <a:r>
              <a:rPr lang="en-US" dirty="0" smtClean="0"/>
              <a:t>, </a:t>
            </a:r>
            <a:r>
              <a:rPr lang="en-US" dirty="0" err="1" smtClean="0"/>
              <a:t>итд</a:t>
            </a:r>
            <a:r>
              <a:rPr lang="en-US" dirty="0" smtClean="0"/>
              <a:t>.) и </a:t>
            </a:r>
            <a:r>
              <a:rPr lang="en-US" dirty="0" err="1" smtClean="0"/>
              <a:t>њиховог</a:t>
            </a:r>
            <a:r>
              <a:rPr lang="en-US" dirty="0" smtClean="0"/>
              <a:t> </a:t>
            </a:r>
            <a:r>
              <a:rPr lang="en-US" dirty="0" err="1" smtClean="0"/>
              <a:t>усклађивања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променама</a:t>
            </a:r>
            <a:r>
              <a:rPr lang="en-US" dirty="0" smtClean="0"/>
              <a:t> и </a:t>
            </a:r>
            <a:r>
              <a:rPr lang="en-US" dirty="0" err="1" smtClean="0"/>
              <a:t>трендовима</a:t>
            </a:r>
            <a:r>
              <a:rPr lang="en-US" dirty="0" smtClean="0"/>
              <a:t> </a:t>
            </a:r>
            <a:r>
              <a:rPr lang="en-US" dirty="0" err="1" smtClean="0"/>
              <a:t>развоја</a:t>
            </a:r>
            <a:r>
              <a:rPr lang="en-US" dirty="0" smtClean="0"/>
              <a:t> у </a:t>
            </a:r>
            <a:r>
              <a:rPr lang="en-US" dirty="0" err="1" smtClean="0"/>
              <a:t>свету</a:t>
            </a:r>
            <a:r>
              <a:rPr lang="en-US" dirty="0" smtClean="0"/>
              <a:t>; </a:t>
            </a:r>
          </a:p>
          <a:p>
            <a:pPr algn="just"/>
            <a:r>
              <a:rPr lang="sr-Cyrl-CS" dirty="0" smtClean="0"/>
              <a:t>- </a:t>
            </a:r>
            <a:r>
              <a:rPr lang="en-US" dirty="0" err="1" smtClean="0"/>
              <a:t>појачана</a:t>
            </a:r>
            <a:r>
              <a:rPr lang="en-US" dirty="0" smtClean="0"/>
              <a:t> </a:t>
            </a:r>
            <a:r>
              <a:rPr lang="en-US" dirty="0" err="1" smtClean="0"/>
              <a:t>улога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услед</a:t>
            </a:r>
            <a:r>
              <a:rPr lang="en-US" dirty="0" smtClean="0"/>
              <a:t> </a:t>
            </a:r>
            <a:r>
              <a:rPr lang="en-US" dirty="0" err="1" smtClean="0"/>
              <a:t>слабости</a:t>
            </a:r>
            <a:r>
              <a:rPr lang="en-US" dirty="0" smtClean="0"/>
              <a:t> и </a:t>
            </a:r>
            <a:r>
              <a:rPr lang="en-US" dirty="0" err="1" smtClean="0"/>
              <a:t>неефикасности</a:t>
            </a:r>
            <a:r>
              <a:rPr lang="en-US" dirty="0" smtClean="0"/>
              <a:t> </a:t>
            </a:r>
            <a:r>
              <a:rPr lang="en-US" dirty="0" err="1" smtClean="0"/>
              <a:t>међународних</a:t>
            </a:r>
            <a:r>
              <a:rPr lang="en-US" dirty="0" smtClean="0"/>
              <a:t> </a:t>
            </a:r>
            <a:r>
              <a:rPr lang="en-US" dirty="0" err="1" smtClean="0"/>
              <a:t>организација</a:t>
            </a:r>
            <a:r>
              <a:rPr lang="en-US" dirty="0" smtClean="0"/>
              <a:t> и </a:t>
            </a:r>
            <a:r>
              <a:rPr lang="en-US" dirty="0" err="1" smtClean="0"/>
              <a:t>истовремено</a:t>
            </a:r>
            <a:r>
              <a:rPr lang="en-US" dirty="0" smtClean="0"/>
              <a:t> </a:t>
            </a:r>
            <a:r>
              <a:rPr lang="en-US" dirty="0" err="1" smtClean="0"/>
              <a:t>јачање</a:t>
            </a:r>
            <a:r>
              <a:rPr lang="en-US" dirty="0" smtClean="0"/>
              <a:t> </a:t>
            </a:r>
            <a:r>
              <a:rPr lang="en-US" dirty="0" err="1" smtClean="0"/>
              <a:t>утицаја</a:t>
            </a:r>
            <a:r>
              <a:rPr lang="en-US" dirty="0" smtClean="0"/>
              <a:t> </a:t>
            </a:r>
            <a:r>
              <a:rPr lang="en-US" dirty="0" err="1" smtClean="0"/>
              <a:t>недржавних</a:t>
            </a:r>
            <a:r>
              <a:rPr lang="en-US" dirty="0" smtClean="0"/>
              <a:t> </a:t>
            </a:r>
            <a:r>
              <a:rPr lang="en-US" dirty="0" err="1" smtClean="0"/>
              <a:t>актера</a:t>
            </a:r>
            <a:r>
              <a:rPr lang="en-US" dirty="0" smtClean="0"/>
              <a:t>. </a:t>
            </a:r>
            <a:r>
              <a:rPr lang="en-US" dirty="0" err="1" smtClean="0"/>
              <a:t>Ово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у </a:t>
            </a:r>
            <a:r>
              <a:rPr lang="en-US" dirty="0" err="1" smtClean="0"/>
              <a:t>условима</a:t>
            </a:r>
            <a:r>
              <a:rPr lang="en-US" dirty="0" smtClean="0"/>
              <a:t> </a:t>
            </a:r>
            <a:r>
              <a:rPr lang="en-US" dirty="0" err="1" smtClean="0"/>
              <a:t>глобалне</a:t>
            </a:r>
            <a:r>
              <a:rPr lang="en-US" dirty="0" smtClean="0"/>
              <a:t> </a:t>
            </a:r>
            <a:r>
              <a:rPr lang="en-US" dirty="0" err="1" smtClean="0"/>
              <a:t>економске</a:t>
            </a:r>
            <a:r>
              <a:rPr lang="en-US" dirty="0" smtClean="0"/>
              <a:t> и </a:t>
            </a:r>
            <a:r>
              <a:rPr lang="en-US" dirty="0" err="1" smtClean="0"/>
              <a:t>финансијске</a:t>
            </a:r>
            <a:r>
              <a:rPr lang="en-US" dirty="0" smtClean="0"/>
              <a:t> </a:t>
            </a:r>
            <a:r>
              <a:rPr lang="en-US" dirty="0" err="1" smtClean="0"/>
              <a:t>кризе</a:t>
            </a:r>
            <a:r>
              <a:rPr lang="en-US" dirty="0" smtClean="0"/>
              <a:t> </a:t>
            </a:r>
            <a:r>
              <a:rPr lang="en-US" dirty="0" err="1" smtClean="0"/>
              <a:t>без</a:t>
            </a:r>
            <a:r>
              <a:rPr lang="en-US" dirty="0" smtClean="0"/>
              <a:t> </a:t>
            </a:r>
            <a:r>
              <a:rPr lang="en-US" dirty="0" err="1" smtClean="0"/>
              <a:t>преседана</a:t>
            </a:r>
            <a:r>
              <a:rPr lang="en-US" dirty="0" smtClean="0"/>
              <a:t> у </a:t>
            </a:r>
            <a:r>
              <a:rPr lang="en-US" dirty="0" err="1" smtClean="0"/>
              <a:t>новијој</a:t>
            </a:r>
            <a:r>
              <a:rPr lang="en-US" dirty="0" smtClean="0"/>
              <a:t> </a:t>
            </a:r>
            <a:r>
              <a:rPr lang="en-US" dirty="0" err="1" smtClean="0"/>
              <a:t>светској</a:t>
            </a:r>
            <a:r>
              <a:rPr lang="en-US" dirty="0" smtClean="0"/>
              <a:t> </a:t>
            </a:r>
            <a:r>
              <a:rPr lang="en-US" dirty="0" err="1" smtClean="0"/>
              <a:t>историји</a:t>
            </a:r>
            <a:r>
              <a:rPr lang="en-US" dirty="0" smtClean="0"/>
              <a:t>;</a:t>
            </a:r>
          </a:p>
          <a:p>
            <a:pPr algn="just"/>
            <a:r>
              <a:rPr lang="sr-Cyrl-CS" dirty="0" smtClean="0"/>
              <a:t>-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спољну</a:t>
            </a:r>
            <a:r>
              <a:rPr lang="en-US" dirty="0" smtClean="0"/>
              <a:t> </a:t>
            </a:r>
            <a:r>
              <a:rPr lang="en-US" dirty="0" err="1" smtClean="0"/>
              <a:t>политику</a:t>
            </a:r>
            <a:r>
              <a:rPr lang="en-US" dirty="0" smtClean="0"/>
              <a:t> и </a:t>
            </a:r>
            <a:r>
              <a:rPr lang="en-US" dirty="0" err="1" smtClean="0"/>
              <a:t>међународни</a:t>
            </a:r>
            <a:r>
              <a:rPr lang="en-US" dirty="0" smtClean="0"/>
              <a:t> </a:t>
            </a:r>
            <a:r>
              <a:rPr lang="en-US" dirty="0" err="1" smtClean="0"/>
              <a:t>положај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великог</a:t>
            </a:r>
            <a:r>
              <a:rPr lang="en-US" dirty="0" smtClean="0"/>
              <a:t> </a:t>
            </a:r>
            <a:r>
              <a:rPr lang="en-US" dirty="0" err="1" smtClean="0"/>
              <a:t>значаја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различити</a:t>
            </a:r>
            <a:r>
              <a:rPr lang="en-US" dirty="0" smtClean="0"/>
              <a:t> </a:t>
            </a:r>
            <a:r>
              <a:rPr lang="en-US" dirty="0" err="1" smtClean="0"/>
              <a:t>погледи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будућност</a:t>
            </a:r>
            <a:r>
              <a:rPr lang="en-US" dirty="0" smtClean="0"/>
              <a:t> </a:t>
            </a:r>
            <a:r>
              <a:rPr lang="en-US" dirty="0" err="1" smtClean="0"/>
              <a:t>Европске</a:t>
            </a:r>
            <a:r>
              <a:rPr lang="en-US" dirty="0" smtClean="0"/>
              <a:t> </a:t>
            </a:r>
            <a:r>
              <a:rPr lang="en-US" dirty="0" err="1" smtClean="0"/>
              <a:t>уније</a:t>
            </a:r>
            <a:r>
              <a:rPr lang="en-US" dirty="0" smtClean="0"/>
              <a:t> </a:t>
            </a:r>
            <a:r>
              <a:rPr lang="en-US" dirty="0" err="1" smtClean="0"/>
              <a:t>унутар</a:t>
            </a:r>
            <a:r>
              <a:rPr lang="en-US" dirty="0" smtClean="0"/>
              <a:t> </a:t>
            </a:r>
            <a:r>
              <a:rPr lang="en-US" dirty="0" err="1" smtClean="0"/>
              <a:t>ове</a:t>
            </a:r>
            <a:r>
              <a:rPr lang="en-US" dirty="0" smtClean="0"/>
              <a:t> </a:t>
            </a:r>
            <a:r>
              <a:rPr lang="en-US" dirty="0" err="1" smtClean="0"/>
              <a:t>организације</a:t>
            </a:r>
            <a:r>
              <a:rPr lang="en-US" dirty="0" smtClean="0"/>
              <a:t>, </a:t>
            </a:r>
            <a:r>
              <a:rPr lang="en-US" dirty="0" err="1" smtClean="0"/>
              <a:t>али</a:t>
            </a:r>
            <a:r>
              <a:rPr lang="en-US" dirty="0" smtClean="0"/>
              <a:t> и </a:t>
            </a:r>
            <a:r>
              <a:rPr lang="en-US" dirty="0" err="1" smtClean="0"/>
              <a:t>расправе</a:t>
            </a:r>
            <a:r>
              <a:rPr lang="en-US" dirty="0" smtClean="0"/>
              <a:t> о </a:t>
            </a:r>
            <a:r>
              <a:rPr lang="en-US" dirty="0" err="1" smtClean="0"/>
              <a:t>будућој</a:t>
            </a:r>
            <a:r>
              <a:rPr lang="en-US" dirty="0" smtClean="0"/>
              <a:t> </a:t>
            </a:r>
            <a:r>
              <a:rPr lang="en-US" dirty="0" err="1" smtClean="0"/>
              <a:t>улози</a:t>
            </a:r>
            <a:r>
              <a:rPr lang="en-US" dirty="0" smtClean="0"/>
              <a:t> </a:t>
            </a:r>
            <a:r>
              <a:rPr lang="en-US" dirty="0" err="1" smtClean="0"/>
              <a:t>Северноатлантског</a:t>
            </a:r>
            <a:r>
              <a:rPr lang="en-US" dirty="0" smtClean="0"/>
              <a:t> </a:t>
            </a:r>
            <a:r>
              <a:rPr lang="en-US" dirty="0" err="1" smtClean="0"/>
              <a:t>савеза</a:t>
            </a:r>
            <a:r>
              <a:rPr lang="en-US" dirty="0" smtClean="0"/>
              <a:t> (</a:t>
            </a:r>
            <a:r>
              <a:rPr lang="en-US" dirty="0" err="1" smtClean="0"/>
              <a:t>НАТО</a:t>
            </a:r>
            <a:r>
              <a:rPr lang="en-US" dirty="0" smtClean="0"/>
              <a:t>), </a:t>
            </a:r>
            <a:r>
              <a:rPr lang="en-US" dirty="0" err="1" smtClean="0"/>
              <a:t>као</a:t>
            </a:r>
            <a:r>
              <a:rPr lang="en-US" dirty="0" smtClean="0"/>
              <a:t> и </a:t>
            </a:r>
            <a:r>
              <a:rPr lang="en-US" dirty="0" err="1" smtClean="0"/>
              <a:t>Организацијe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европску</a:t>
            </a:r>
            <a:r>
              <a:rPr lang="en-US" dirty="0" smtClean="0"/>
              <a:t> </a:t>
            </a:r>
            <a:r>
              <a:rPr lang="en-US" dirty="0" err="1" smtClean="0"/>
              <a:t>безбедност</a:t>
            </a:r>
            <a:r>
              <a:rPr lang="en-US" dirty="0" smtClean="0"/>
              <a:t> и </a:t>
            </a:r>
            <a:r>
              <a:rPr lang="en-US" dirty="0" err="1" smtClean="0"/>
              <a:t>сарадњу</a:t>
            </a:r>
            <a:r>
              <a:rPr lang="en-US" dirty="0" smtClean="0"/>
              <a:t> (</a:t>
            </a:r>
            <a:r>
              <a:rPr lang="en-US" dirty="0" err="1" smtClean="0"/>
              <a:t>ОЕБС</a:t>
            </a:r>
            <a:r>
              <a:rPr lang="en-US" dirty="0" smtClean="0"/>
              <a:t>)</a:t>
            </a:r>
            <a:endParaRPr lang="en-US" dirty="0" smtClean="0"/>
          </a:p>
          <a:p>
            <a:pPr algn="just"/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rgbClr val="00B0F0"/>
                </a:solidFill>
              </a:rPr>
              <a:t>Питања</a:t>
            </a:r>
            <a:r>
              <a:rPr lang="sr-Cyrl-RS" dirty="0" smtClean="0">
                <a:solidFill>
                  <a:srgbClr val="00B0F0"/>
                </a:solidFill>
              </a:rPr>
              <a:t>: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1</a:t>
            </a:r>
            <a:r>
              <a:rPr lang="sr-Cyrl-RS" dirty="0" smtClean="0">
                <a:solidFill>
                  <a:srgbClr val="00B0F0"/>
                </a:solidFill>
              </a:rPr>
              <a:t>.Свет крајем ХХ века</a:t>
            </a:r>
          </a:p>
          <a:p>
            <a:pPr>
              <a:buNone/>
            </a:pPr>
            <a:r>
              <a:rPr lang="sr-Cyrl-RS" dirty="0" smtClean="0">
                <a:solidFill>
                  <a:srgbClr val="00B0F0"/>
                </a:solidFill>
              </a:rPr>
              <a:t>2.Униполарност</a:t>
            </a:r>
          </a:p>
          <a:p>
            <a:pPr>
              <a:buNone/>
            </a:pPr>
            <a:r>
              <a:rPr lang="sr-Cyrl-RS" dirty="0" smtClean="0">
                <a:solidFill>
                  <a:srgbClr val="00B0F0"/>
                </a:solidFill>
              </a:rPr>
              <a:t>3.Нови центри моћи</a:t>
            </a:r>
          </a:p>
          <a:p>
            <a:pPr>
              <a:buNone/>
            </a:pPr>
            <a:r>
              <a:rPr lang="sr-Cyrl-RS" dirty="0" smtClean="0">
                <a:solidFill>
                  <a:srgbClr val="00B0F0"/>
                </a:solidFill>
              </a:rPr>
              <a:t>4.Положај Србије</a:t>
            </a:r>
          </a:p>
          <a:p>
            <a:pPr>
              <a:buNone/>
            </a:pPr>
            <a:r>
              <a:rPr lang="sr-Cyrl-RS" smtClean="0">
                <a:solidFill>
                  <a:srgbClr val="00B0F0"/>
                </a:solidFill>
              </a:rPr>
              <a:t>5.Значај појединих нових чиниоца у свету	</a:t>
            </a:r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r">
              <a:buNone/>
            </a:pPr>
            <a:endParaRPr lang="sr-Cyrl-RS" dirty="0" smtClean="0">
              <a:solidFill>
                <a:srgbClr val="00B0F0"/>
              </a:solidFill>
            </a:endParaRPr>
          </a:p>
          <a:p>
            <a:pPr algn="just">
              <a:buNone/>
            </a:pPr>
            <a:r>
              <a:rPr lang="sr-Cyrl-RS" dirty="0" smtClean="0">
                <a:solidFill>
                  <a:srgbClr val="00B0F0"/>
                </a:solidFill>
              </a:rPr>
              <a:t>Забрањено је копирање или било какво коришћење овог предавања без изричите писмене дозволе аутора проф. др Зорана Јеротијевића, јер ће то сматрати злоупотребом.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B0F0"/>
                </a:solidFill>
              </a:rPr>
              <a:t>Тема: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err="1" smtClean="0"/>
              <a:t>ЧИНИОЦИ</a:t>
            </a:r>
            <a:r>
              <a:rPr lang="en-US" sz="4000" b="1" dirty="0" smtClean="0"/>
              <a:t> У </a:t>
            </a:r>
            <a:r>
              <a:rPr lang="en-US" sz="4000" b="1" dirty="0" err="1" smtClean="0"/>
              <a:t>МЕЂУНАРОДНИМ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ОДНОСИМА</a:t>
            </a:r>
            <a:endParaRPr lang="en-US" sz="4000" b="1" smtClean="0"/>
          </a:p>
          <a:p>
            <a:pPr algn="ctr">
              <a:buNone/>
            </a:pPr>
            <a:endParaRPr lang="sr-Cyrl-RS" sz="40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 algn="just"/>
            <a:r>
              <a:rPr lang="sr-Cyrl-CS" sz="2000" dirty="0" smtClean="0"/>
              <a:t>„</a:t>
            </a:r>
            <a:r>
              <a:rPr lang="en-US" sz="2000" dirty="0" err="1" smtClean="0"/>
              <a:t>Неоспорно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током</a:t>
            </a:r>
            <a:r>
              <a:rPr lang="en-US" sz="2000" dirty="0" smtClean="0"/>
              <a:t> </a:t>
            </a:r>
            <a:r>
              <a:rPr lang="en-US" sz="2000" dirty="0" err="1" smtClean="0"/>
              <a:t>историје</a:t>
            </a:r>
            <a:r>
              <a:rPr lang="en-US" sz="2000" dirty="0" smtClean="0"/>
              <a:t> </a:t>
            </a:r>
            <a:r>
              <a:rPr lang="en-US" sz="2000" dirty="0" err="1" smtClean="0"/>
              <a:t>међународна</a:t>
            </a:r>
            <a:r>
              <a:rPr lang="en-US" sz="2000" dirty="0" smtClean="0"/>
              <a:t> </a:t>
            </a:r>
            <a:r>
              <a:rPr lang="en-US" sz="2000" dirty="0" err="1" smtClean="0"/>
              <a:t>заједница</a:t>
            </a:r>
            <a:r>
              <a:rPr lang="en-US" sz="2000" dirty="0" smtClean="0"/>
              <a:t> </a:t>
            </a:r>
            <a:r>
              <a:rPr lang="en-US" sz="2000" dirty="0" err="1" smtClean="0"/>
              <a:t>доживела</a:t>
            </a:r>
            <a:r>
              <a:rPr lang="en-US" sz="2000" dirty="0" smtClean="0"/>
              <a:t> </a:t>
            </a:r>
            <a:r>
              <a:rPr lang="en-US" sz="2000" dirty="0" err="1" smtClean="0"/>
              <a:t>многа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преобличавања</a:t>
            </a:r>
            <a:r>
              <a:rPr lang="en-US" sz="2000" dirty="0" smtClean="0"/>
              <a:t>, </a:t>
            </a:r>
            <a:r>
              <a:rPr lang="en-US" sz="2000" dirty="0" err="1" smtClean="0"/>
              <a:t>те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код</a:t>
            </a:r>
            <a:r>
              <a:rPr lang="en-US" sz="2000" dirty="0" smtClean="0"/>
              <a:t> </a:t>
            </a:r>
            <a:r>
              <a:rPr lang="en-US" sz="2000" dirty="0" err="1" smtClean="0"/>
              <a:t>многих</a:t>
            </a:r>
            <a:r>
              <a:rPr lang="en-US" sz="2000" dirty="0" smtClean="0"/>
              <a:t> </a:t>
            </a:r>
            <a:r>
              <a:rPr lang="en-US" sz="2000" dirty="0" err="1" smtClean="0"/>
              <a:t>теоретичара</a:t>
            </a:r>
            <a:r>
              <a:rPr lang="en-US" sz="2000" dirty="0" smtClean="0"/>
              <a:t>, </a:t>
            </a:r>
            <a:r>
              <a:rPr lang="en-US" sz="2000" dirty="0" err="1" smtClean="0"/>
              <a:t>без</a:t>
            </a:r>
            <a:r>
              <a:rPr lang="en-US" sz="2000" dirty="0" smtClean="0"/>
              <a:t> </a:t>
            </a:r>
            <a:r>
              <a:rPr lang="en-US" sz="2000" dirty="0" err="1" smtClean="0"/>
              <a:t>обзира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термин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који</a:t>
            </a:r>
            <a:r>
              <a:rPr lang="en-US" sz="2000" dirty="0" smtClean="0"/>
              <a:t> </a:t>
            </a:r>
            <a:r>
              <a:rPr lang="en-US" sz="2000" dirty="0" err="1" smtClean="0"/>
              <a:t>усвајају</a:t>
            </a:r>
            <a:r>
              <a:rPr lang="en-US" sz="2000" dirty="0" smtClean="0"/>
              <a:t>, </a:t>
            </a:r>
            <a:r>
              <a:rPr lang="en-US" sz="2000" dirty="0" err="1" smtClean="0"/>
              <a:t>појављује</a:t>
            </a:r>
            <a:r>
              <a:rPr lang="en-US" sz="2000" dirty="0" smtClean="0"/>
              <a:t> </a:t>
            </a:r>
            <a:r>
              <a:rPr lang="en-US" sz="2000" dirty="0" err="1" smtClean="0"/>
              <a:t>потреба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прикажу</a:t>
            </a:r>
            <a:r>
              <a:rPr lang="en-US" sz="2000" dirty="0" smtClean="0"/>
              <a:t> </a:t>
            </a:r>
            <a:r>
              <a:rPr lang="en-US" sz="2000" dirty="0" err="1" smtClean="0"/>
              <a:t>различита</a:t>
            </a:r>
            <a:r>
              <a:rPr lang="en-US" sz="2000" dirty="0" smtClean="0"/>
              <a:t> </a:t>
            </a:r>
            <a:r>
              <a:rPr lang="en-US" sz="2000" dirty="0" err="1" smtClean="0"/>
              <a:t>стања</a:t>
            </a:r>
            <a:r>
              <a:rPr lang="en-US" sz="2000" dirty="0" smtClean="0"/>
              <a:t>, у </a:t>
            </a:r>
            <a:r>
              <a:rPr lang="en-US" sz="2000" dirty="0" err="1" smtClean="0"/>
              <a:t>којима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она</a:t>
            </a:r>
            <a:r>
              <a:rPr lang="en-US" sz="2000" dirty="0" smtClean="0"/>
              <a:t> </a:t>
            </a:r>
            <a:r>
              <a:rPr lang="en-US" sz="2000" dirty="0" err="1" smtClean="0"/>
              <a:t>налазила</a:t>
            </a:r>
            <a:r>
              <a:rPr lang="en-US" sz="2000" dirty="0" smtClean="0"/>
              <a:t> </a:t>
            </a:r>
            <a:r>
              <a:rPr lang="en-US" sz="2000" dirty="0" err="1" smtClean="0"/>
              <a:t>или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може</a:t>
            </a:r>
            <a:r>
              <a:rPr lang="en-US" sz="2000" dirty="0" smtClean="0"/>
              <a:t> </a:t>
            </a:r>
            <a:r>
              <a:rPr lang="en-US" sz="2000" dirty="0" err="1" smtClean="0"/>
              <a:t>наћи</a:t>
            </a:r>
            <a:r>
              <a:rPr lang="en-US" sz="2000" dirty="0" smtClean="0"/>
              <a:t>. </a:t>
            </a:r>
            <a:r>
              <a:rPr lang="en-US" sz="2000" dirty="0" err="1" smtClean="0"/>
              <a:t>Најчешће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при</a:t>
            </a:r>
            <a:r>
              <a:rPr lang="en-US" sz="2000" dirty="0" smtClean="0"/>
              <a:t> </a:t>
            </a:r>
            <a:r>
              <a:rPr lang="en-US" sz="2000" dirty="0" err="1" smtClean="0"/>
              <a:t>томе</a:t>
            </a:r>
            <a:r>
              <a:rPr lang="en-US" sz="2000" dirty="0" smtClean="0"/>
              <a:t> </a:t>
            </a:r>
            <a:r>
              <a:rPr lang="en-US" sz="2000" dirty="0" err="1" smtClean="0"/>
              <a:t>полази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структуре</a:t>
            </a:r>
            <a:r>
              <a:rPr lang="en-US" sz="2000" dirty="0" smtClean="0"/>
              <a:t> </a:t>
            </a:r>
            <a:r>
              <a:rPr lang="en-US" sz="2000" dirty="0" err="1" smtClean="0"/>
              <a:t>међународне</a:t>
            </a:r>
            <a:r>
              <a:rPr lang="en-US" sz="2000" dirty="0" smtClean="0"/>
              <a:t> </a:t>
            </a:r>
            <a:r>
              <a:rPr lang="en-US" sz="2000" dirty="0" err="1" smtClean="0"/>
              <a:t>заједнице</a:t>
            </a:r>
            <a:r>
              <a:rPr lang="en-US" sz="2000" dirty="0" smtClean="0"/>
              <a:t> и </a:t>
            </a:r>
            <a:r>
              <a:rPr lang="en-US" sz="2000" dirty="0" err="1" smtClean="0"/>
              <a:t>распореда</a:t>
            </a:r>
            <a:r>
              <a:rPr lang="en-US" sz="2000" dirty="0" smtClean="0"/>
              <a:t> </a:t>
            </a:r>
            <a:r>
              <a:rPr lang="en-US" sz="2000" dirty="0" err="1" smtClean="0"/>
              <a:t>моћи</a:t>
            </a:r>
            <a:r>
              <a:rPr lang="en-US" sz="2000" dirty="0" smtClean="0"/>
              <a:t> у </a:t>
            </a:r>
            <a:r>
              <a:rPr lang="en-US" sz="2000" dirty="0" err="1" smtClean="0"/>
              <a:t>њој</a:t>
            </a:r>
            <a:r>
              <a:rPr lang="sr-Cyrl-CS" sz="2000" dirty="0" smtClean="0"/>
              <a:t>.</a:t>
            </a:r>
            <a:endParaRPr lang="en-US" sz="2000" dirty="0" smtClean="0"/>
          </a:p>
          <a:p>
            <a:pPr algn="just"/>
            <a:r>
              <a:rPr lang="sr-Cyrl-CS" sz="2000" dirty="0" smtClean="0"/>
              <a:t>Под структуром међународне заједнице подразумевају се елементи те заједнице и околина у којој делују. Елементи међународне заједнице су субјекти међународних односа, а околина у којој делују изражава се дејством чинилаца који утичу на субјекте међународних односа и међународне заједнице у целини”. (Војин Димитријевић, Радослав Стојановић)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У </a:t>
            </a:r>
            <a:r>
              <a:rPr lang="en-US" dirty="0" err="1" smtClean="0"/>
              <a:t>последњој</a:t>
            </a:r>
            <a:r>
              <a:rPr lang="en-US" dirty="0" smtClean="0"/>
              <a:t> </a:t>
            </a:r>
            <a:r>
              <a:rPr lang="en-US" dirty="0" err="1" smtClean="0"/>
              <a:t>декади</a:t>
            </a:r>
            <a:r>
              <a:rPr lang="en-US" dirty="0" smtClean="0"/>
              <a:t> </a:t>
            </a:r>
            <a:r>
              <a:rPr lang="sr-Latn-BA" dirty="0" smtClean="0"/>
              <a:t>XX</a:t>
            </a:r>
            <a:r>
              <a:rPr lang="en-US" dirty="0" smtClean="0"/>
              <a:t> </a:t>
            </a:r>
            <a:r>
              <a:rPr lang="en-US" dirty="0" err="1" smtClean="0"/>
              <a:t>века</a:t>
            </a:r>
            <a:r>
              <a:rPr lang="en-US" dirty="0" smtClean="0"/>
              <a:t> </a:t>
            </a:r>
            <a:r>
              <a:rPr lang="en-US" dirty="0" err="1" smtClean="0"/>
              <a:t>догодиле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фундаменталне</a:t>
            </a:r>
            <a:r>
              <a:rPr lang="en-US" dirty="0" smtClean="0"/>
              <a:t> </a:t>
            </a:r>
            <a:r>
              <a:rPr lang="en-US" dirty="0" err="1" smtClean="0"/>
              <a:t>промене</a:t>
            </a:r>
            <a:r>
              <a:rPr lang="en-US" dirty="0" smtClean="0"/>
              <a:t> у </a:t>
            </a:r>
            <a:r>
              <a:rPr lang="en-US" dirty="0" err="1" smtClean="0"/>
              <a:t>систему</a:t>
            </a:r>
            <a:r>
              <a:rPr lang="en-US" dirty="0" smtClean="0"/>
              <a:t> </a:t>
            </a:r>
            <a:r>
              <a:rPr lang="en-US" dirty="0" err="1" smtClean="0"/>
              <a:t>међународних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. </a:t>
            </a:r>
            <a:r>
              <a:rPr lang="en-US" dirty="0" err="1" smtClean="0"/>
              <a:t>Оне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у </a:t>
            </a:r>
            <a:r>
              <a:rPr lang="en-US" dirty="0" err="1" smtClean="0"/>
              <a:t>потпуности</a:t>
            </a:r>
            <a:r>
              <a:rPr lang="en-US" dirty="0" smtClean="0"/>
              <a:t> </a:t>
            </a:r>
            <a:r>
              <a:rPr lang="en-US" dirty="0" err="1" smtClean="0"/>
              <a:t>преобликовале</a:t>
            </a:r>
            <a:r>
              <a:rPr lang="en-US" dirty="0" smtClean="0"/>
              <a:t> </a:t>
            </a:r>
            <a:r>
              <a:rPr lang="en-US" dirty="0" err="1" smtClean="0"/>
              <a:t>европски</a:t>
            </a:r>
            <a:r>
              <a:rPr lang="en-US" dirty="0" smtClean="0"/>
              <a:t> </a:t>
            </a:r>
            <a:r>
              <a:rPr lang="en-US" dirty="0" err="1" smtClean="0"/>
              <a:t>континент</a:t>
            </a:r>
            <a:r>
              <a:rPr lang="en-US" dirty="0" smtClean="0"/>
              <a:t>, а </a:t>
            </a:r>
            <a:r>
              <a:rPr lang="en-US" dirty="0" err="1" smtClean="0"/>
              <a:t>последице</a:t>
            </a:r>
            <a:r>
              <a:rPr lang="en-US" dirty="0" smtClean="0"/>
              <a:t> </a:t>
            </a:r>
            <a:r>
              <a:rPr lang="en-US" dirty="0" err="1" smtClean="0"/>
              <a:t>промена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биле</a:t>
            </a:r>
            <a:r>
              <a:rPr lang="en-US" dirty="0" smtClean="0"/>
              <a:t> </a:t>
            </a:r>
            <a:r>
              <a:rPr lang="en-US" dirty="0" err="1" smtClean="0"/>
              <a:t>нарочито</a:t>
            </a:r>
            <a:r>
              <a:rPr lang="en-US" dirty="0" smtClean="0"/>
              <a:t> </a:t>
            </a:r>
            <a:r>
              <a:rPr lang="en-US" dirty="0" err="1" smtClean="0"/>
              <a:t>уочљиве</a:t>
            </a:r>
            <a:r>
              <a:rPr lang="en-US" dirty="0" smtClean="0"/>
              <a:t> у </a:t>
            </a:r>
            <a:r>
              <a:rPr lang="en-US" dirty="0" err="1" smtClean="0"/>
              <a:t>односу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међународни</a:t>
            </a:r>
            <a:r>
              <a:rPr lang="en-US" dirty="0" smtClean="0"/>
              <a:t> </a:t>
            </a:r>
            <a:r>
              <a:rPr lang="en-US" dirty="0" err="1" smtClean="0"/>
              <a:t>положај</a:t>
            </a:r>
            <a:r>
              <a:rPr lang="en-US" dirty="0" smtClean="0"/>
              <a:t> </a:t>
            </a:r>
            <a:r>
              <a:rPr lang="en-US" dirty="0" err="1" smtClean="0"/>
              <a:t>држава</a:t>
            </a:r>
            <a:r>
              <a:rPr lang="en-US" dirty="0" smtClean="0"/>
              <a:t> </a:t>
            </a:r>
            <a:r>
              <a:rPr lang="en-US" dirty="0" err="1" smtClean="0"/>
              <a:t>некадашњег</a:t>
            </a:r>
            <a:r>
              <a:rPr lang="en-US" dirty="0" smtClean="0"/>
              <a:t> </a:t>
            </a:r>
            <a:r>
              <a:rPr lang="en-US" dirty="0" err="1" smtClean="0"/>
              <a:t>Источног</a:t>
            </a:r>
            <a:r>
              <a:rPr lang="en-US" dirty="0" smtClean="0"/>
              <a:t> </a:t>
            </a:r>
            <a:r>
              <a:rPr lang="en-US" dirty="0" err="1" smtClean="0"/>
              <a:t>блока</a:t>
            </a:r>
            <a:r>
              <a:rPr lang="en-US" dirty="0" smtClean="0"/>
              <a:t>. </a:t>
            </a:r>
            <a:r>
              <a:rPr lang="en-US" dirty="0" err="1" smtClean="0"/>
              <a:t>Пад</a:t>
            </a:r>
            <a:r>
              <a:rPr lang="en-US" dirty="0" smtClean="0"/>
              <a:t> </a:t>
            </a:r>
            <a:r>
              <a:rPr lang="en-US" dirty="0" err="1" smtClean="0"/>
              <a:t>Берлинског</a:t>
            </a:r>
            <a:r>
              <a:rPr lang="en-US" dirty="0" smtClean="0"/>
              <a:t> </a:t>
            </a:r>
            <a:r>
              <a:rPr lang="en-US" dirty="0" err="1" smtClean="0"/>
              <a:t>зида</a:t>
            </a:r>
            <a:r>
              <a:rPr lang="en-US" dirty="0" smtClean="0"/>
              <a:t> 1989. </a:t>
            </a:r>
            <a:r>
              <a:rPr lang="en-US" dirty="0" err="1" smtClean="0"/>
              <a:t>године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у </a:t>
            </a:r>
            <a:r>
              <a:rPr lang="en-US" dirty="0" err="1" smtClean="0"/>
              <a:t>земљама</a:t>
            </a:r>
            <a:r>
              <a:rPr lang="en-US" dirty="0" smtClean="0"/>
              <a:t> </a:t>
            </a:r>
            <a:r>
              <a:rPr lang="en-US" dirty="0" err="1" smtClean="0"/>
              <a:t>централне</a:t>
            </a:r>
            <a:r>
              <a:rPr lang="en-US" dirty="0" smtClean="0"/>
              <a:t> и </a:t>
            </a:r>
            <a:r>
              <a:rPr lang="en-US" dirty="0" err="1" smtClean="0"/>
              <a:t>источне</a:t>
            </a:r>
            <a:r>
              <a:rPr lang="en-US" dirty="0" smtClean="0"/>
              <a:t> </a:t>
            </a:r>
            <a:r>
              <a:rPr lang="en-US" dirty="0" err="1" smtClean="0"/>
              <a:t>Европе</a:t>
            </a:r>
            <a:r>
              <a:rPr lang="en-US" dirty="0" smtClean="0"/>
              <a:t> </a:t>
            </a:r>
            <a:r>
              <a:rPr lang="en-US" dirty="0" err="1" smtClean="0"/>
              <a:t>означио</a:t>
            </a:r>
            <a:r>
              <a:rPr lang="en-US" dirty="0" smtClean="0"/>
              <a:t> </a:t>
            </a:r>
            <a:r>
              <a:rPr lang="en-US" dirty="0" err="1" smtClean="0"/>
              <a:t>почетак</a:t>
            </a:r>
            <a:r>
              <a:rPr lang="en-US" dirty="0" smtClean="0"/>
              <a:t> </a:t>
            </a:r>
            <a:r>
              <a:rPr lang="en-US" dirty="0" err="1" smtClean="0"/>
              <a:t>трансформације</a:t>
            </a:r>
            <a:r>
              <a:rPr lang="en-US" dirty="0" smtClean="0"/>
              <a:t> </a:t>
            </a:r>
            <a:r>
              <a:rPr lang="en-US" dirty="0" err="1" smtClean="0"/>
              <a:t>њихових</a:t>
            </a:r>
            <a:r>
              <a:rPr lang="en-US" dirty="0" smtClean="0"/>
              <a:t> </a:t>
            </a:r>
            <a:r>
              <a:rPr lang="en-US" dirty="0" err="1" smtClean="0"/>
              <a:t>економских</a:t>
            </a:r>
            <a:r>
              <a:rPr lang="en-US" dirty="0" smtClean="0"/>
              <a:t>, </a:t>
            </a:r>
            <a:r>
              <a:rPr lang="en-US" dirty="0" err="1" smtClean="0"/>
              <a:t>правних</a:t>
            </a:r>
            <a:r>
              <a:rPr lang="en-US" dirty="0" smtClean="0"/>
              <a:t> и </a:t>
            </a:r>
            <a:r>
              <a:rPr lang="en-US" dirty="0" err="1" smtClean="0"/>
              <a:t>политичких</a:t>
            </a:r>
            <a:r>
              <a:rPr lang="en-US" dirty="0" smtClean="0"/>
              <a:t> </a:t>
            </a:r>
            <a:r>
              <a:rPr lang="en-US" dirty="0" err="1" smtClean="0"/>
              <a:t>система</a:t>
            </a:r>
            <a:r>
              <a:rPr lang="en-US" dirty="0" smtClean="0"/>
              <a:t> у </a:t>
            </a:r>
            <a:r>
              <a:rPr lang="en-US" dirty="0" err="1" smtClean="0"/>
              <a:t>модерне</a:t>
            </a:r>
            <a:r>
              <a:rPr lang="en-US" dirty="0" smtClean="0"/>
              <a:t> </a:t>
            </a:r>
            <a:r>
              <a:rPr lang="en-US" dirty="0" err="1" smtClean="0"/>
              <a:t>заједнице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темеље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тржишно</a:t>
            </a:r>
            <a:r>
              <a:rPr lang="en-US" dirty="0" smtClean="0"/>
              <a:t> </a:t>
            </a:r>
            <a:r>
              <a:rPr lang="en-US" dirty="0" err="1" smtClean="0"/>
              <a:t>оријентисаној</a:t>
            </a:r>
            <a:r>
              <a:rPr lang="en-US" dirty="0" smtClean="0"/>
              <a:t> </a:t>
            </a:r>
            <a:r>
              <a:rPr lang="en-US" dirty="0" err="1" smtClean="0"/>
              <a:t>привреди</a:t>
            </a:r>
            <a:r>
              <a:rPr lang="en-US" dirty="0" smtClean="0"/>
              <a:t>, </a:t>
            </a:r>
            <a:r>
              <a:rPr lang="en-US" dirty="0" err="1" smtClean="0"/>
              <a:t>владавини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 и </a:t>
            </a:r>
            <a:r>
              <a:rPr lang="en-US" dirty="0" err="1" smtClean="0"/>
              <a:t>политичком</a:t>
            </a:r>
            <a:r>
              <a:rPr lang="en-US" dirty="0" smtClean="0"/>
              <a:t> </a:t>
            </a:r>
            <a:r>
              <a:rPr lang="en-US" dirty="0" err="1" smtClean="0"/>
              <a:t>плурализму</a:t>
            </a:r>
            <a:r>
              <a:rPr lang="en-US" dirty="0" smtClean="0"/>
              <a:t>. </a:t>
            </a:r>
            <a:r>
              <a:rPr lang="en-US" dirty="0" err="1" smtClean="0"/>
              <a:t>Ове</a:t>
            </a:r>
            <a:r>
              <a:rPr lang="en-US" dirty="0" smtClean="0"/>
              <a:t> </a:t>
            </a:r>
            <a:r>
              <a:rPr lang="en-US" dirty="0" err="1" smtClean="0"/>
              <a:t>промене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у </a:t>
            </a:r>
            <a:r>
              <a:rPr lang="en-US" dirty="0" err="1" smtClean="0"/>
              <a:t>исто</a:t>
            </a:r>
            <a:r>
              <a:rPr lang="en-US" dirty="0" smtClean="0"/>
              <a:t> </a:t>
            </a:r>
            <a:r>
              <a:rPr lang="en-US" dirty="0" err="1" smtClean="0"/>
              <a:t>време</a:t>
            </a:r>
            <a:r>
              <a:rPr lang="en-US" dirty="0" smtClean="0"/>
              <a:t> </a:t>
            </a:r>
            <a:r>
              <a:rPr lang="en-US" dirty="0" err="1" smtClean="0"/>
              <a:t>означиле</a:t>
            </a:r>
            <a:r>
              <a:rPr lang="en-US" dirty="0" smtClean="0"/>
              <a:t> </a:t>
            </a:r>
            <a:r>
              <a:rPr lang="en-US" dirty="0" err="1" smtClean="0"/>
              <a:t>изузетно</a:t>
            </a:r>
            <a:r>
              <a:rPr lang="en-US" dirty="0" smtClean="0"/>
              <a:t> </a:t>
            </a:r>
            <a:r>
              <a:rPr lang="en-US" dirty="0" err="1" smtClean="0"/>
              <a:t>јачање</a:t>
            </a:r>
            <a:r>
              <a:rPr lang="en-US" dirty="0" smtClean="0"/>
              <a:t> </a:t>
            </a:r>
            <a:r>
              <a:rPr lang="en-US" dirty="0" err="1" smtClean="0"/>
              <a:t>политичких</a:t>
            </a:r>
            <a:r>
              <a:rPr lang="en-US" dirty="0" smtClean="0"/>
              <a:t>, </a:t>
            </a:r>
            <a:r>
              <a:rPr lang="en-US" dirty="0" err="1" smtClean="0"/>
              <a:t>економских</a:t>
            </a:r>
            <a:r>
              <a:rPr lang="en-US" dirty="0" smtClean="0"/>
              <a:t> и </a:t>
            </a:r>
            <a:r>
              <a:rPr lang="en-US" dirty="0" err="1" smtClean="0"/>
              <a:t>војних</a:t>
            </a:r>
            <a:r>
              <a:rPr lang="en-US" dirty="0" smtClean="0"/>
              <a:t> </a:t>
            </a:r>
            <a:r>
              <a:rPr lang="en-US" dirty="0" err="1" smtClean="0"/>
              <a:t>позиција</a:t>
            </a:r>
            <a:r>
              <a:rPr lang="en-US" dirty="0" smtClean="0"/>
              <a:t> </a:t>
            </a:r>
            <a:r>
              <a:rPr lang="en-US" dirty="0" err="1" smtClean="0"/>
              <a:t>САД</a:t>
            </a:r>
            <a:r>
              <a:rPr lang="en-US" dirty="0" smtClean="0"/>
              <a:t>, </a:t>
            </a:r>
            <a:r>
              <a:rPr lang="en-US" dirty="0" err="1" smtClean="0"/>
              <a:t>НАТО</a:t>
            </a:r>
            <a:r>
              <a:rPr lang="en-US" dirty="0" smtClean="0"/>
              <a:t> и </a:t>
            </a:r>
            <a:r>
              <a:rPr lang="en-US" dirty="0" err="1" smtClean="0"/>
              <a:t>ЕУ</a:t>
            </a:r>
            <a:r>
              <a:rPr lang="en-US" dirty="0" smtClean="0"/>
              <a:t>. </a:t>
            </a:r>
            <a:r>
              <a:rPr lang="en-US" dirty="0" err="1" smtClean="0"/>
              <a:t>Систем</a:t>
            </a:r>
            <a:r>
              <a:rPr lang="en-US" dirty="0" smtClean="0"/>
              <a:t> </a:t>
            </a:r>
            <a:r>
              <a:rPr lang="en-US" dirty="0" err="1" smtClean="0"/>
              <a:t>међународних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настајао</a:t>
            </a:r>
            <a:r>
              <a:rPr lang="en-US" dirty="0" smtClean="0"/>
              <a:t>, </a:t>
            </a:r>
            <a:r>
              <a:rPr lang="en-US" dirty="0" err="1" smtClean="0"/>
              <a:t>могли</a:t>
            </a:r>
            <a:r>
              <a:rPr lang="en-US" dirty="0" smtClean="0"/>
              <a:t> </a:t>
            </a:r>
            <a:r>
              <a:rPr lang="en-US" dirty="0" err="1" smtClean="0"/>
              <a:t>смо</a:t>
            </a:r>
            <a:r>
              <a:rPr lang="en-US" dirty="0" smtClean="0"/>
              <a:t> </a:t>
            </a:r>
            <a:r>
              <a:rPr lang="en-US" dirty="0" err="1" smtClean="0"/>
              <a:t>означити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униполаран</a:t>
            </a:r>
            <a:r>
              <a:rPr lang="en-US" dirty="0" smtClean="0"/>
              <a:t>,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систем</a:t>
            </a:r>
            <a:r>
              <a:rPr lang="en-US" dirty="0" smtClean="0"/>
              <a:t> у </a:t>
            </a:r>
            <a:r>
              <a:rPr lang="en-US" dirty="0" err="1" smtClean="0"/>
              <a:t>којем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Сједињене</a:t>
            </a:r>
            <a:r>
              <a:rPr lang="en-US" dirty="0" smtClean="0"/>
              <a:t> </a:t>
            </a:r>
            <a:r>
              <a:rPr lang="en-US" dirty="0" err="1" smtClean="0"/>
              <a:t>Америчке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једина</a:t>
            </a:r>
            <a:r>
              <a:rPr lang="en-US" dirty="0" smtClean="0"/>
              <a:t> </a:t>
            </a:r>
            <a:r>
              <a:rPr lang="en-US" dirty="0" err="1" smtClean="0"/>
              <a:t>суперсила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 smtClean="0"/>
              <a:t>Две</a:t>
            </a:r>
            <a:r>
              <a:rPr lang="en-US" sz="2000" dirty="0" smtClean="0"/>
              <a:t> </a:t>
            </a:r>
            <a:r>
              <a:rPr lang="en-US" sz="2000" dirty="0" err="1" smtClean="0"/>
              <a:t>деценије</a:t>
            </a:r>
            <a:r>
              <a:rPr lang="en-US" sz="2000" dirty="0" smtClean="0"/>
              <a:t> </a:t>
            </a:r>
            <a:r>
              <a:rPr lang="en-US" sz="2000" dirty="0" err="1" smtClean="0"/>
              <a:t>развоја</a:t>
            </a:r>
            <a:r>
              <a:rPr lang="en-US" sz="2000" dirty="0" smtClean="0"/>
              <a:t> </a:t>
            </a:r>
            <a:r>
              <a:rPr lang="en-US" sz="2000" dirty="0" err="1" smtClean="0"/>
              <a:t>међународних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односа</a:t>
            </a:r>
            <a:r>
              <a:rPr lang="en-US" sz="2000" dirty="0" smtClean="0"/>
              <a:t> </a:t>
            </a:r>
            <a:r>
              <a:rPr lang="en-US" sz="2000" dirty="0" err="1" smtClean="0"/>
              <a:t>након</a:t>
            </a:r>
            <a:r>
              <a:rPr lang="en-US" sz="2000" dirty="0" smtClean="0"/>
              <a:t> </a:t>
            </a:r>
            <a:r>
              <a:rPr lang="en-US" sz="2000" dirty="0" err="1" smtClean="0"/>
              <a:t>слома</a:t>
            </a:r>
            <a:r>
              <a:rPr lang="en-US" sz="2000" dirty="0" smtClean="0"/>
              <a:t> </a:t>
            </a:r>
            <a:r>
              <a:rPr lang="en-US" sz="2000" dirty="0" err="1" smtClean="0"/>
              <a:t>комунизма</a:t>
            </a:r>
            <a:r>
              <a:rPr lang="en-US" sz="2000" dirty="0" smtClean="0"/>
              <a:t> </a:t>
            </a:r>
            <a:r>
              <a:rPr lang="en-US" sz="2000" dirty="0" err="1" smtClean="0"/>
              <a:t>испуњене</a:t>
            </a:r>
            <a:r>
              <a:rPr lang="en-US" sz="2000" dirty="0" smtClean="0"/>
              <a:t> </a:t>
            </a:r>
            <a:r>
              <a:rPr lang="en-US" sz="2000" dirty="0" err="1" smtClean="0"/>
              <a:t>су</a:t>
            </a:r>
            <a:r>
              <a:rPr lang="en-US" sz="2000" dirty="0" smtClean="0"/>
              <a:t> и </a:t>
            </a:r>
            <a:r>
              <a:rPr lang="en-US" sz="2000" dirty="0" err="1" smtClean="0"/>
              <a:t>одређеном</a:t>
            </a:r>
            <a:r>
              <a:rPr lang="en-US" sz="2000" dirty="0" smtClean="0"/>
              <a:t> </a:t>
            </a:r>
            <a:r>
              <a:rPr lang="en-US" sz="2000" dirty="0" err="1" smtClean="0"/>
              <a:t>регенерацијом</a:t>
            </a:r>
            <a:r>
              <a:rPr lang="en-US" sz="2000" dirty="0" smtClean="0"/>
              <a:t> </a:t>
            </a:r>
            <a:r>
              <a:rPr lang="en-US" sz="2000" dirty="0" err="1" smtClean="0"/>
              <a:t>некадашњих</a:t>
            </a:r>
            <a:r>
              <a:rPr lang="en-US" sz="2000" dirty="0" smtClean="0"/>
              <a:t> </a:t>
            </a:r>
            <a:r>
              <a:rPr lang="en-US" sz="2000" dirty="0" err="1" smtClean="0"/>
              <a:t>великих</a:t>
            </a:r>
            <a:r>
              <a:rPr lang="en-US" sz="2000" dirty="0" smtClean="0"/>
              <a:t> </a:t>
            </a:r>
            <a:r>
              <a:rPr lang="en-US" sz="2000" dirty="0" err="1" smtClean="0"/>
              <a:t>сила</a:t>
            </a:r>
            <a:r>
              <a:rPr lang="en-US" sz="2000" dirty="0" smtClean="0"/>
              <a:t> и </a:t>
            </a:r>
            <a:r>
              <a:rPr lang="en-US" sz="2000" dirty="0" err="1" smtClean="0"/>
              <a:t>појаве</a:t>
            </a:r>
            <a:r>
              <a:rPr lang="en-US" sz="2000" dirty="0" smtClean="0"/>
              <a:t> </a:t>
            </a:r>
            <a:r>
              <a:rPr lang="en-US" sz="2000" dirty="0" err="1" smtClean="0"/>
              <a:t>нових</a:t>
            </a:r>
            <a:r>
              <a:rPr lang="en-US" sz="2000" dirty="0" smtClean="0"/>
              <a:t>.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истеку</a:t>
            </a:r>
            <a:r>
              <a:rPr lang="en-US" sz="2000" dirty="0" smtClean="0"/>
              <a:t> </a:t>
            </a:r>
            <a:r>
              <a:rPr lang="en-US" sz="2000" dirty="0" err="1" smtClean="0"/>
              <a:t>прве</a:t>
            </a:r>
            <a:r>
              <a:rPr lang="en-US" sz="2000" dirty="0" smtClean="0"/>
              <a:t> </a:t>
            </a:r>
            <a:r>
              <a:rPr lang="en-US" sz="2000" dirty="0" err="1" smtClean="0"/>
              <a:t>деценије</a:t>
            </a:r>
            <a:r>
              <a:rPr lang="en-US" sz="2000" dirty="0" smtClean="0"/>
              <a:t> </a:t>
            </a:r>
            <a:r>
              <a:rPr lang="sr-Latn-BA" sz="2000" dirty="0" smtClean="0"/>
              <a:t>XXI</a:t>
            </a:r>
            <a:r>
              <a:rPr lang="en-US" sz="2000" dirty="0" smtClean="0"/>
              <a:t> </a:t>
            </a:r>
            <a:r>
              <a:rPr lang="en-US" sz="2000" dirty="0" err="1" smtClean="0"/>
              <a:t>века</a:t>
            </a:r>
            <a:r>
              <a:rPr lang="en-US" sz="2000" dirty="0" smtClean="0"/>
              <a:t> </a:t>
            </a:r>
            <a:r>
              <a:rPr lang="en-US" sz="2000" dirty="0" err="1" smtClean="0"/>
              <a:t>светски</a:t>
            </a:r>
            <a:r>
              <a:rPr lang="en-US" sz="2000" dirty="0" smtClean="0"/>
              <a:t> </a:t>
            </a:r>
            <a:r>
              <a:rPr lang="en-US" sz="2000" dirty="0" err="1" smtClean="0"/>
              <a:t>поредак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налази</a:t>
            </a:r>
            <a:r>
              <a:rPr lang="en-US" sz="2000" dirty="0" smtClean="0"/>
              <a:t> у </a:t>
            </a:r>
            <a:r>
              <a:rPr lang="en-US" sz="2000" dirty="0" err="1" smtClean="0"/>
              <a:t>процесу</a:t>
            </a:r>
            <a:r>
              <a:rPr lang="en-US" sz="2000" dirty="0" smtClean="0"/>
              <a:t> </a:t>
            </a:r>
            <a:r>
              <a:rPr lang="en-US" sz="2000" dirty="0" err="1" smtClean="0"/>
              <a:t>постепене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промене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која</a:t>
            </a:r>
            <a:r>
              <a:rPr lang="en-US" sz="2000" dirty="0" smtClean="0"/>
              <a:t> </a:t>
            </a:r>
            <a:r>
              <a:rPr lang="en-US" sz="2000" dirty="0" err="1" smtClean="0"/>
              <a:t>води</a:t>
            </a:r>
            <a:r>
              <a:rPr lang="en-US" sz="2000" dirty="0" smtClean="0"/>
              <a:t> у </a:t>
            </a:r>
            <a:r>
              <a:rPr lang="en-US" sz="2000" dirty="0" err="1" smtClean="0"/>
              <a:t>настајање</a:t>
            </a:r>
            <a:r>
              <a:rPr lang="en-US" sz="2000" dirty="0" smtClean="0"/>
              <a:t> </a:t>
            </a:r>
            <a:r>
              <a:rPr lang="en-US" sz="2000" dirty="0" err="1" smtClean="0"/>
              <a:t>мултиполарног</a:t>
            </a:r>
            <a:r>
              <a:rPr lang="en-US" sz="2000" dirty="0" smtClean="0"/>
              <a:t> </a:t>
            </a:r>
            <a:r>
              <a:rPr lang="en-US" sz="2000" dirty="0" err="1" smtClean="0"/>
              <a:t>света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err="1" smtClean="0"/>
              <a:t>Униполарност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постала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претесна</a:t>
            </a:r>
            <a:r>
              <a:rPr lang="en-US" sz="2000" dirty="0" smtClean="0"/>
              <a:t>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све</a:t>
            </a:r>
            <a:r>
              <a:rPr lang="en-US" sz="2000" dirty="0" smtClean="0"/>
              <a:t> </a:t>
            </a:r>
            <a:r>
              <a:rPr lang="en-US" sz="2000" dirty="0" err="1" smtClean="0"/>
              <a:t>разноврснији</a:t>
            </a:r>
            <a:r>
              <a:rPr lang="en-US" sz="2000" dirty="0" smtClean="0"/>
              <a:t> </a:t>
            </a:r>
            <a:r>
              <a:rPr lang="en-US" sz="2000" dirty="0" err="1" smtClean="0"/>
              <a:t>свет</a:t>
            </a:r>
            <a:r>
              <a:rPr lang="en-US" sz="2000" dirty="0" smtClean="0"/>
              <a:t>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новим</a:t>
            </a:r>
            <a:r>
              <a:rPr lang="en-US" sz="2000" dirty="0" smtClean="0"/>
              <a:t> </a:t>
            </a:r>
            <a:r>
              <a:rPr lang="en-US" sz="2000" dirty="0" err="1" smtClean="0"/>
              <a:t>или</a:t>
            </a:r>
            <a:r>
              <a:rPr lang="en-US" sz="2000" dirty="0" smtClean="0"/>
              <a:t> </a:t>
            </a:r>
            <a:r>
              <a:rPr lang="en-US" sz="2000" dirty="0" err="1" smtClean="0"/>
              <a:t>обновљеним</a:t>
            </a:r>
            <a:r>
              <a:rPr lang="en-US" sz="2000" dirty="0" smtClean="0"/>
              <a:t> </a:t>
            </a:r>
            <a:r>
              <a:rPr lang="en-US" sz="2000" dirty="0" err="1" smtClean="0"/>
              <a:t>регионалним</a:t>
            </a:r>
            <a:r>
              <a:rPr lang="en-US" sz="2000" dirty="0" smtClean="0"/>
              <a:t> </a:t>
            </a:r>
            <a:r>
              <a:rPr lang="en-US" sz="2000" dirty="0" err="1" smtClean="0"/>
              <a:t>силама</a:t>
            </a:r>
            <a:r>
              <a:rPr lang="en-US" sz="2000" dirty="0" smtClean="0"/>
              <a:t>,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јасно</a:t>
            </a:r>
            <a:r>
              <a:rPr lang="en-US" sz="2000" dirty="0" smtClean="0"/>
              <a:t> </a:t>
            </a:r>
            <a:r>
              <a:rPr lang="en-US" sz="2000" dirty="0" err="1" smtClean="0"/>
              <a:t>израженим</a:t>
            </a:r>
            <a:r>
              <a:rPr lang="en-US" sz="2000" dirty="0" smtClean="0"/>
              <a:t> </a:t>
            </a:r>
            <a:r>
              <a:rPr lang="en-US" sz="2000" dirty="0" err="1" smtClean="0"/>
              <a:t>сопственим</a:t>
            </a:r>
            <a:r>
              <a:rPr lang="en-US" sz="2000" dirty="0" smtClean="0"/>
              <a:t> </a:t>
            </a:r>
            <a:r>
              <a:rPr lang="en-US" sz="2000" dirty="0" err="1" smtClean="0"/>
              <a:t>интересима</a:t>
            </a:r>
            <a:r>
              <a:rPr lang="en-US" sz="2000" dirty="0" smtClean="0"/>
              <a:t>, </a:t>
            </a:r>
            <a:r>
              <a:rPr lang="en-US" sz="2000" dirty="0" err="1" smtClean="0"/>
              <a:t>све</a:t>
            </a:r>
            <a:r>
              <a:rPr lang="en-US" sz="2000" dirty="0" smtClean="0"/>
              <a:t> </a:t>
            </a:r>
            <a:r>
              <a:rPr lang="en-US" sz="2000" dirty="0" err="1" smtClean="0"/>
              <a:t>већом</a:t>
            </a:r>
            <a:r>
              <a:rPr lang="en-US" sz="2000" dirty="0" smtClean="0"/>
              <a:t> </a:t>
            </a:r>
            <a:r>
              <a:rPr lang="en-US" sz="2000" dirty="0" err="1" smtClean="0"/>
              <a:t>независношћу</a:t>
            </a:r>
            <a:r>
              <a:rPr lang="en-US" sz="2000" dirty="0" smtClean="0"/>
              <a:t> и </a:t>
            </a:r>
            <a:r>
              <a:rPr lang="en-US" sz="2000" dirty="0" err="1" smtClean="0"/>
              <a:t>утицајем</a:t>
            </a:r>
            <a:r>
              <a:rPr lang="en-US" sz="2000" dirty="0" smtClean="0"/>
              <a:t> и </a:t>
            </a:r>
            <a:r>
              <a:rPr lang="en-US" sz="2000" dirty="0" err="1" smtClean="0"/>
              <a:t>све</a:t>
            </a:r>
            <a:r>
              <a:rPr lang="en-US" sz="2000" dirty="0" smtClean="0"/>
              <a:t> </a:t>
            </a:r>
            <a:r>
              <a:rPr lang="en-US" sz="2000" dirty="0" err="1" smtClean="0"/>
              <a:t>израженијом</a:t>
            </a:r>
            <a:r>
              <a:rPr lang="en-US" sz="2000" dirty="0" smtClean="0"/>
              <a:t> </a:t>
            </a:r>
            <a:r>
              <a:rPr lang="en-US" sz="2000" dirty="0" err="1" smtClean="0"/>
              <a:t>еманципацијом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америчке</a:t>
            </a:r>
            <a:r>
              <a:rPr lang="en-US" sz="2000" dirty="0" smtClean="0"/>
              <a:t> </a:t>
            </a:r>
            <a:r>
              <a:rPr lang="en-US" sz="2000" dirty="0" err="1" smtClean="0"/>
              <a:t>хегемоније</a:t>
            </a:r>
            <a:r>
              <a:rPr lang="en-US" sz="2000" dirty="0" smtClean="0"/>
              <a:t>. </a:t>
            </a:r>
            <a:r>
              <a:rPr lang="en-US" sz="2000" dirty="0" err="1" smtClean="0"/>
              <a:t>Уједињена</a:t>
            </a:r>
            <a:r>
              <a:rPr lang="en-US" sz="2000" dirty="0" smtClean="0"/>
              <a:t> </a:t>
            </a:r>
            <a:r>
              <a:rPr lang="en-US" sz="2000" dirty="0" err="1" smtClean="0"/>
              <a:t>Европа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из</a:t>
            </a:r>
            <a:r>
              <a:rPr lang="en-US" sz="2000" dirty="0" smtClean="0"/>
              <a:t> </a:t>
            </a:r>
            <a:r>
              <a:rPr lang="en-US" sz="2000" dirty="0" err="1" smtClean="0"/>
              <a:t>економске</a:t>
            </a:r>
            <a:r>
              <a:rPr lang="en-US" sz="2000" dirty="0" smtClean="0"/>
              <a:t> </a:t>
            </a:r>
            <a:r>
              <a:rPr lang="en-US" sz="2000" dirty="0" err="1" smtClean="0"/>
              <a:t>трансформише</a:t>
            </a:r>
            <a:r>
              <a:rPr lang="en-US" sz="2000" dirty="0" smtClean="0"/>
              <a:t> у </a:t>
            </a:r>
            <a:r>
              <a:rPr lang="en-US" sz="2000" dirty="0" err="1" smtClean="0"/>
              <a:t>политичку</a:t>
            </a:r>
            <a:r>
              <a:rPr lang="en-US" sz="2000" dirty="0" smtClean="0"/>
              <a:t> </a:t>
            </a:r>
            <a:r>
              <a:rPr lang="en-US" sz="2000" dirty="0" err="1" smtClean="0"/>
              <a:t>заједницу</a:t>
            </a:r>
            <a:r>
              <a:rPr lang="en-US" sz="2000" dirty="0" smtClean="0"/>
              <a:t>, </a:t>
            </a:r>
            <a:r>
              <a:rPr lang="en-US" sz="2000" dirty="0" err="1" smtClean="0"/>
              <a:t>али</a:t>
            </a:r>
            <a:r>
              <a:rPr lang="en-US" sz="2000" dirty="0" smtClean="0"/>
              <a:t> </a:t>
            </a:r>
            <a:r>
              <a:rPr lang="en-US" sz="2000" dirty="0" err="1" smtClean="0"/>
              <a:t>још</a:t>
            </a:r>
            <a:r>
              <a:rPr lang="en-US" sz="2000" dirty="0" smtClean="0"/>
              <a:t> </a:t>
            </a:r>
            <a:r>
              <a:rPr lang="en-US" sz="2000" dirty="0" err="1" smtClean="0"/>
              <a:t>увек</a:t>
            </a:r>
            <a:r>
              <a:rPr lang="en-US" sz="2000" dirty="0" smtClean="0"/>
              <a:t> </a:t>
            </a:r>
            <a:r>
              <a:rPr lang="en-US" sz="2000" dirty="0" err="1" smtClean="0"/>
              <a:t>под</a:t>
            </a:r>
            <a:r>
              <a:rPr lang="en-US" sz="2000" dirty="0" smtClean="0"/>
              <a:t> </a:t>
            </a:r>
            <a:r>
              <a:rPr lang="en-US" sz="2000" dirty="0" err="1" smtClean="0"/>
              <a:t>одлучујућим</a:t>
            </a:r>
            <a:r>
              <a:rPr lang="en-US" sz="2000" dirty="0" smtClean="0"/>
              <a:t> </a:t>
            </a:r>
            <a:r>
              <a:rPr lang="en-US" sz="2000" dirty="0" err="1" smtClean="0"/>
              <a:t>утицајем</a:t>
            </a:r>
            <a:r>
              <a:rPr lang="en-US" sz="2000" dirty="0" smtClean="0"/>
              <a:t> </a:t>
            </a:r>
            <a:r>
              <a:rPr lang="en-US" sz="2000" dirty="0" err="1" smtClean="0"/>
              <a:t>моћног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прекоатлантског</a:t>
            </a:r>
            <a:r>
              <a:rPr lang="en-US" sz="2000" dirty="0" smtClean="0"/>
              <a:t> </a:t>
            </a:r>
            <a:r>
              <a:rPr lang="en-US" sz="2000" dirty="0" err="1" smtClean="0"/>
              <a:t>савезника</a:t>
            </a:r>
            <a:r>
              <a:rPr lang="en-US" sz="2000" dirty="0" smtClean="0"/>
              <a:t>. </a:t>
            </a:r>
            <a:r>
              <a:rPr lang="en-US" sz="2000" dirty="0" err="1" smtClean="0"/>
              <a:t>Русија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економски</a:t>
            </a:r>
            <a:r>
              <a:rPr lang="en-US" sz="2000" dirty="0" smtClean="0"/>
              <a:t> </a:t>
            </a:r>
            <a:r>
              <a:rPr lang="en-US" sz="2000" dirty="0" err="1" smtClean="0"/>
              <a:t>осамосталила</a:t>
            </a:r>
            <a:r>
              <a:rPr lang="en-US" sz="2000" dirty="0" smtClean="0"/>
              <a:t>, </a:t>
            </a:r>
            <a:r>
              <a:rPr lang="en-US" sz="2000" dirty="0" err="1" smtClean="0"/>
              <a:t>политички</a:t>
            </a:r>
            <a:r>
              <a:rPr lang="en-US" sz="2000" dirty="0" smtClean="0"/>
              <a:t> </a:t>
            </a:r>
            <a:r>
              <a:rPr lang="en-US" sz="2000" dirty="0" err="1" smtClean="0"/>
              <a:t>консолидовала</a:t>
            </a:r>
            <a:r>
              <a:rPr lang="en-US" sz="2000" dirty="0" smtClean="0"/>
              <a:t> и </a:t>
            </a:r>
            <a:r>
              <a:rPr lang="en-US" sz="2000" dirty="0" err="1" smtClean="0"/>
              <a:t>постала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незаобилазни</a:t>
            </a:r>
            <a:r>
              <a:rPr lang="en-US" sz="2000" dirty="0" smtClean="0"/>
              <a:t> </a:t>
            </a:r>
            <a:r>
              <a:rPr lang="en-US" sz="2000" dirty="0" err="1" smtClean="0"/>
              <a:t>међународни</a:t>
            </a:r>
            <a:r>
              <a:rPr lang="en-US" sz="2000" dirty="0" smtClean="0"/>
              <a:t> </a:t>
            </a:r>
            <a:r>
              <a:rPr lang="en-US" sz="2000" dirty="0" err="1" smtClean="0"/>
              <a:t>актер</a:t>
            </a:r>
            <a:r>
              <a:rPr lang="en-US" sz="2000" dirty="0" smtClean="0"/>
              <a:t>. </a:t>
            </a:r>
            <a:r>
              <a:rPr lang="en-US" sz="2000" dirty="0" err="1" smtClean="0"/>
              <a:t>Кина</a:t>
            </a:r>
            <a:r>
              <a:rPr lang="en-US" sz="2000" dirty="0" smtClean="0"/>
              <a:t> </a:t>
            </a:r>
            <a:r>
              <a:rPr lang="en-US" sz="2000" dirty="0" err="1" smtClean="0"/>
              <a:t>постаје</a:t>
            </a:r>
            <a:r>
              <a:rPr lang="en-US" sz="2000" dirty="0" smtClean="0"/>
              <a:t> </a:t>
            </a:r>
            <a:r>
              <a:rPr lang="en-US" sz="2000" dirty="0" err="1" smtClean="0"/>
              <a:t>све</a:t>
            </a:r>
            <a:r>
              <a:rPr lang="en-US" sz="2000" dirty="0" smtClean="0"/>
              <a:t> </a:t>
            </a:r>
            <a:r>
              <a:rPr lang="en-US" sz="2000" dirty="0" err="1" smtClean="0"/>
              <a:t>снажнији</a:t>
            </a:r>
            <a:r>
              <a:rPr lang="en-US" sz="2000" dirty="0" smtClean="0"/>
              <a:t> </a:t>
            </a:r>
            <a:r>
              <a:rPr lang="en-US" sz="2000" dirty="0" err="1" smtClean="0"/>
              <a:t>економски</a:t>
            </a:r>
            <a:r>
              <a:rPr lang="en-US" sz="2000" dirty="0" smtClean="0"/>
              <a:t> </a:t>
            </a:r>
            <a:r>
              <a:rPr lang="en-US" sz="2000" dirty="0" err="1" smtClean="0"/>
              <a:t>чинилац</a:t>
            </a:r>
            <a:r>
              <a:rPr lang="en-US" sz="2000" dirty="0" smtClean="0"/>
              <a:t>, </a:t>
            </a:r>
            <a:r>
              <a:rPr lang="en-US" sz="2000" dirty="0" err="1" smtClean="0"/>
              <a:t>који</a:t>
            </a:r>
            <a:r>
              <a:rPr lang="en-US" sz="2000" dirty="0" smtClean="0"/>
              <a:t> </a:t>
            </a:r>
            <a:r>
              <a:rPr lang="en-US" sz="2000" dirty="0" err="1" smtClean="0"/>
              <a:t>своју</a:t>
            </a:r>
            <a:r>
              <a:rPr lang="en-US" sz="2000" dirty="0" smtClean="0"/>
              <a:t> </a:t>
            </a:r>
            <a:r>
              <a:rPr lang="en-US" sz="2000" dirty="0" err="1" smtClean="0"/>
              <a:t>моћ</a:t>
            </a:r>
            <a:r>
              <a:rPr lang="en-US" sz="2000" dirty="0" smtClean="0"/>
              <a:t> </a:t>
            </a:r>
            <a:r>
              <a:rPr lang="en-US" sz="2000" dirty="0" err="1" smtClean="0"/>
              <a:t>темељи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стабилном</a:t>
            </a:r>
            <a:r>
              <a:rPr lang="en-US" sz="2000" dirty="0" smtClean="0"/>
              <a:t> </a:t>
            </a:r>
            <a:r>
              <a:rPr lang="en-US" sz="2000" dirty="0" err="1" smtClean="0"/>
              <a:t>политичком</a:t>
            </a:r>
            <a:r>
              <a:rPr lang="en-US" sz="2000" dirty="0" smtClean="0"/>
              <a:t> </a:t>
            </a:r>
            <a:r>
              <a:rPr lang="en-US" sz="2000" dirty="0" err="1" smtClean="0"/>
              <a:t>поретку</a:t>
            </a:r>
            <a:r>
              <a:rPr lang="en-US" sz="2000" dirty="0" smtClean="0"/>
              <a:t>, </a:t>
            </a:r>
            <a:r>
              <a:rPr lang="en-US" sz="2000" dirty="0" err="1" smtClean="0"/>
              <a:t>са</a:t>
            </a:r>
            <a:r>
              <a:rPr lang="en-US" sz="2000" dirty="0" smtClean="0"/>
              <a:t> </a:t>
            </a:r>
            <a:r>
              <a:rPr lang="en-US" sz="2000" dirty="0" err="1" smtClean="0"/>
              <a:t>амбицијом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буде</a:t>
            </a:r>
            <a:r>
              <a:rPr lang="en-US" sz="2000" dirty="0" smtClean="0"/>
              <a:t> </a:t>
            </a:r>
            <a:r>
              <a:rPr lang="en-US" sz="2000" dirty="0" err="1" smtClean="0"/>
              <a:t>лидер</a:t>
            </a:r>
            <a:r>
              <a:rPr lang="en-US" sz="2000" dirty="0" smtClean="0"/>
              <a:t> </a:t>
            </a:r>
            <a:r>
              <a:rPr lang="en-US" sz="2000" dirty="0" err="1" smtClean="0"/>
              <a:t>региона</a:t>
            </a:r>
            <a:r>
              <a:rPr lang="en-US" sz="2000" dirty="0" smtClean="0"/>
              <a:t>. </a:t>
            </a:r>
            <a:r>
              <a:rPr lang="en-US" sz="2000" dirty="0" err="1" smtClean="0"/>
              <a:t>Индија</a:t>
            </a:r>
            <a:r>
              <a:rPr lang="en-US" sz="2000" dirty="0" smtClean="0"/>
              <a:t> </a:t>
            </a:r>
            <a:r>
              <a:rPr lang="en-US" sz="2000" dirty="0" err="1" smtClean="0"/>
              <a:t>постаје</a:t>
            </a:r>
            <a:r>
              <a:rPr lang="en-US" sz="2000" dirty="0" smtClean="0"/>
              <a:t> </a:t>
            </a:r>
            <a:r>
              <a:rPr lang="en-US" sz="2000" dirty="0" err="1" smtClean="0"/>
              <a:t>економски</a:t>
            </a:r>
            <a:r>
              <a:rPr lang="en-US" sz="2000" dirty="0" smtClean="0"/>
              <a:t> и </a:t>
            </a:r>
            <a:r>
              <a:rPr lang="en-US" sz="2000" dirty="0" err="1" smtClean="0"/>
              <a:t>технолошки</a:t>
            </a:r>
            <a:r>
              <a:rPr lang="en-US" sz="2000" dirty="0" smtClean="0"/>
              <a:t> </a:t>
            </a:r>
            <a:r>
              <a:rPr lang="en-US" sz="2000" dirty="0" err="1" smtClean="0"/>
              <a:t>све</a:t>
            </a:r>
            <a:r>
              <a:rPr lang="en-US" sz="2000" dirty="0" smtClean="0"/>
              <a:t> </a:t>
            </a:r>
            <a:r>
              <a:rPr lang="en-US" sz="2000" dirty="0" err="1" smtClean="0"/>
              <a:t>значајнија</a:t>
            </a:r>
            <a:r>
              <a:rPr lang="en-US" sz="2000" dirty="0" smtClean="0"/>
              <a:t> </a:t>
            </a:r>
            <a:r>
              <a:rPr lang="en-US" sz="2000" dirty="0" err="1" smtClean="0"/>
              <a:t>сила</a:t>
            </a:r>
            <a:r>
              <a:rPr lang="en-US" sz="2000" dirty="0" smtClean="0"/>
              <a:t>. </a:t>
            </a:r>
            <a:r>
              <a:rPr lang="en-US" sz="2000" dirty="0" err="1" smtClean="0"/>
              <a:t>Јапан</a:t>
            </a:r>
            <a:r>
              <a:rPr lang="en-US" sz="2000" dirty="0" smtClean="0"/>
              <a:t>, </a:t>
            </a:r>
            <a:r>
              <a:rPr lang="en-US" sz="2000" dirty="0" err="1" smtClean="0"/>
              <a:t>који</a:t>
            </a:r>
            <a:r>
              <a:rPr lang="en-US" sz="2000" dirty="0" smtClean="0"/>
              <a:t> </a:t>
            </a:r>
            <a:r>
              <a:rPr lang="en-US" sz="2000" dirty="0" err="1" smtClean="0"/>
              <a:t>жели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докаже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имиџ</a:t>
            </a:r>
            <a:r>
              <a:rPr lang="en-US" sz="2000" dirty="0" smtClean="0"/>
              <a:t> </a:t>
            </a:r>
            <a:r>
              <a:rPr lang="en-US" sz="2000" dirty="0" err="1" smtClean="0"/>
              <a:t>економског</a:t>
            </a:r>
            <a:r>
              <a:rPr lang="en-US" sz="2000" dirty="0" smtClean="0"/>
              <a:t> </a:t>
            </a:r>
            <a:r>
              <a:rPr lang="en-US" sz="2000" dirty="0" err="1" smtClean="0"/>
              <a:t>џина</a:t>
            </a:r>
            <a:r>
              <a:rPr lang="en-US" sz="2000" dirty="0" smtClean="0"/>
              <a:t> и </a:t>
            </a:r>
            <a:r>
              <a:rPr lang="en-US" sz="2000" dirty="0" err="1" smtClean="0"/>
              <a:t>политичког</a:t>
            </a:r>
            <a:r>
              <a:rPr lang="en-US" sz="2000" dirty="0" smtClean="0"/>
              <a:t> </a:t>
            </a:r>
            <a:r>
              <a:rPr lang="en-US" sz="2000" dirty="0" err="1" smtClean="0"/>
              <a:t>патуљка</a:t>
            </a:r>
            <a:r>
              <a:rPr lang="en-US" sz="2000" dirty="0" smtClean="0"/>
              <a:t> </a:t>
            </a:r>
            <a:r>
              <a:rPr lang="en-US" sz="2000" dirty="0" err="1" smtClean="0"/>
              <a:t>више</a:t>
            </a:r>
            <a:r>
              <a:rPr lang="en-US" sz="2000" dirty="0" smtClean="0"/>
              <a:t> </a:t>
            </a:r>
            <a:r>
              <a:rPr lang="en-US" sz="2000" dirty="0" err="1" smtClean="0"/>
              <a:t>не</a:t>
            </a:r>
            <a:r>
              <a:rPr lang="en-US" sz="2000" dirty="0" smtClean="0"/>
              <a:t> </a:t>
            </a:r>
            <a:r>
              <a:rPr lang="en-US" sz="2000" dirty="0" err="1" smtClean="0"/>
              <a:t>важи</a:t>
            </a:r>
            <a:r>
              <a:rPr lang="en-US" sz="2000" dirty="0" smtClean="0"/>
              <a:t>, </a:t>
            </a:r>
            <a:r>
              <a:rPr lang="en-US" sz="2000" dirty="0" err="1" smtClean="0"/>
              <a:t>има</a:t>
            </a:r>
            <a:r>
              <a:rPr lang="en-US" sz="2000" dirty="0" smtClean="0"/>
              <a:t> </a:t>
            </a:r>
            <a:r>
              <a:rPr lang="en-US" sz="2000" dirty="0" err="1" smtClean="0"/>
              <a:t>амбиције</a:t>
            </a:r>
            <a:r>
              <a:rPr lang="en-US" sz="2000" dirty="0" smtClean="0"/>
              <a:t> 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јачање</a:t>
            </a:r>
            <a:r>
              <a:rPr lang="en-US" sz="2000" dirty="0" smtClean="0"/>
              <a:t> </a:t>
            </a:r>
            <a:r>
              <a:rPr lang="en-US" sz="2000" dirty="0" err="1" smtClean="0"/>
              <a:t>улоге</a:t>
            </a:r>
            <a:r>
              <a:rPr lang="en-US" sz="2000" dirty="0" smtClean="0"/>
              <a:t> </a:t>
            </a:r>
            <a:r>
              <a:rPr lang="en-US" sz="2000" dirty="0" err="1" smtClean="0"/>
              <a:t>нарочито</a:t>
            </a:r>
            <a:r>
              <a:rPr lang="en-US" sz="2000" dirty="0" smtClean="0"/>
              <a:t> у </a:t>
            </a:r>
            <a:r>
              <a:rPr lang="en-US" sz="2000" dirty="0" err="1" smtClean="0"/>
              <a:t>Азији</a:t>
            </a:r>
            <a:r>
              <a:rPr lang="en-US" sz="2000" dirty="0" smtClean="0"/>
              <a:t>. </a:t>
            </a:r>
            <a:r>
              <a:rPr lang="en-US" sz="2000" dirty="0" err="1" smtClean="0"/>
              <a:t>Највећа</a:t>
            </a:r>
            <a:r>
              <a:rPr lang="en-US" sz="2000" dirty="0" smtClean="0"/>
              <a:t> </a:t>
            </a:r>
            <a:r>
              <a:rPr lang="en-US" sz="2000" dirty="0" err="1" smtClean="0"/>
              <a:t>земља</a:t>
            </a:r>
            <a:r>
              <a:rPr lang="en-US" sz="2000" dirty="0" smtClean="0"/>
              <a:t> </a:t>
            </a:r>
            <a:r>
              <a:rPr lang="en-US" sz="2000" dirty="0" err="1" smtClean="0"/>
              <a:t>Латинске</a:t>
            </a:r>
            <a:r>
              <a:rPr lang="en-US" sz="2000" dirty="0" smtClean="0"/>
              <a:t> </a:t>
            </a:r>
            <a:r>
              <a:rPr lang="en-US" sz="2000" dirty="0" err="1" smtClean="0"/>
              <a:t>Америке</a:t>
            </a:r>
            <a:r>
              <a:rPr lang="en-US" sz="2000" dirty="0" smtClean="0"/>
              <a:t>, </a:t>
            </a:r>
            <a:r>
              <a:rPr lang="en-US" sz="2000" dirty="0" err="1" smtClean="0"/>
              <a:t>Бразил</a:t>
            </a:r>
            <a:r>
              <a:rPr lang="en-US" sz="2000" dirty="0" smtClean="0"/>
              <a:t>,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економски</a:t>
            </a:r>
            <a:r>
              <a:rPr lang="en-US" sz="2000" dirty="0" smtClean="0"/>
              <a:t> </a:t>
            </a:r>
            <a:r>
              <a:rPr lang="en-US" sz="2000" dirty="0" err="1" smtClean="0"/>
              <a:t>опоравља</a:t>
            </a:r>
            <a:r>
              <a:rPr lang="en-US" sz="2000" dirty="0" smtClean="0"/>
              <a:t>, </a:t>
            </a:r>
            <a:r>
              <a:rPr lang="en-US" sz="2000" dirty="0" err="1" smtClean="0"/>
              <a:t>политички</a:t>
            </a:r>
            <a:r>
              <a:rPr lang="en-US" sz="2000" dirty="0" smtClean="0"/>
              <a:t> </a:t>
            </a:r>
            <a:r>
              <a:rPr lang="en-US" sz="2000" dirty="0" err="1" smtClean="0"/>
              <a:t>стабилизује</a:t>
            </a:r>
            <a:r>
              <a:rPr lang="en-US" sz="2000" dirty="0" smtClean="0"/>
              <a:t> и </a:t>
            </a:r>
            <a:r>
              <a:rPr lang="en-US" sz="2000" dirty="0" err="1" smtClean="0"/>
              <a:t>све</a:t>
            </a:r>
            <a:r>
              <a:rPr lang="en-US" sz="2000" dirty="0" smtClean="0"/>
              <a:t> </a:t>
            </a:r>
            <a:r>
              <a:rPr lang="en-US" sz="2000" dirty="0" err="1" smtClean="0"/>
              <a:t>више</a:t>
            </a:r>
            <a:r>
              <a:rPr lang="en-US" sz="2000" dirty="0" smtClean="0"/>
              <a:t> </a:t>
            </a:r>
            <a:r>
              <a:rPr lang="en-US" sz="2000" dirty="0" err="1" smtClean="0"/>
              <a:t>еманципује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америчког</a:t>
            </a:r>
            <a:r>
              <a:rPr lang="en-US" sz="2000" dirty="0" smtClean="0"/>
              <a:t> </a:t>
            </a:r>
            <a:r>
              <a:rPr lang="en-US" sz="2000" dirty="0" err="1" smtClean="0"/>
              <a:t>присуства</a:t>
            </a:r>
            <a:r>
              <a:rPr lang="en-US" sz="2000" dirty="0" smtClean="0"/>
              <a:t> и </a:t>
            </a:r>
            <a:r>
              <a:rPr lang="en-US" sz="2000" dirty="0" err="1" smtClean="0"/>
              <a:t>утицаја</a:t>
            </a:r>
            <a:r>
              <a:rPr lang="en-US" sz="2000" dirty="0" smtClean="0"/>
              <a:t>. </a:t>
            </a:r>
          </a:p>
          <a:p>
            <a:pPr algn="just"/>
            <a:endParaRPr lang="en-US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/>
              <a:t>Нови</a:t>
            </a:r>
            <a:r>
              <a:rPr lang="en-US" sz="2800" dirty="0" smtClean="0"/>
              <a:t> </a:t>
            </a:r>
            <a:r>
              <a:rPr lang="en-US" sz="2800" dirty="0" err="1" smtClean="0"/>
              <a:t>мултиполарни</a:t>
            </a:r>
            <a:r>
              <a:rPr lang="en-US" sz="2800" dirty="0" smtClean="0"/>
              <a:t> </a:t>
            </a:r>
            <a:r>
              <a:rPr lang="en-US" sz="2800" dirty="0" err="1" smtClean="0"/>
              <a:t>свет</a:t>
            </a:r>
            <a:r>
              <a:rPr lang="en-US" sz="2800" dirty="0" smtClean="0"/>
              <a:t> у </a:t>
            </a:r>
            <a:r>
              <a:rPr lang="en-US" sz="2800" dirty="0" err="1" smtClean="0"/>
              <a:t>настајању</a:t>
            </a:r>
            <a:r>
              <a:rPr lang="en-US" sz="2800" dirty="0" smtClean="0"/>
              <a:t> </a:t>
            </a:r>
            <a:r>
              <a:rPr lang="en-US" sz="2800" dirty="0" err="1" smtClean="0"/>
              <a:t>не</a:t>
            </a:r>
            <a:r>
              <a:rPr lang="en-US" sz="2800" dirty="0" smtClean="0"/>
              <a:t> </a:t>
            </a:r>
            <a:r>
              <a:rPr lang="en-US" sz="2800" dirty="0" err="1" smtClean="0"/>
              <a:t>развија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у </a:t>
            </a:r>
            <a:r>
              <a:rPr lang="en-US" sz="2800" dirty="0" err="1" smtClean="0"/>
              <a:t>свом</a:t>
            </a:r>
            <a:r>
              <a:rPr lang="en-US" sz="2800" dirty="0" smtClean="0"/>
              <a:t> </a:t>
            </a:r>
            <a:r>
              <a:rPr lang="en-US" sz="2800" dirty="0" err="1" smtClean="0"/>
              <a:t>класичном</a:t>
            </a:r>
            <a:r>
              <a:rPr lang="en-US" sz="2800" dirty="0" smtClean="0"/>
              <a:t> </a:t>
            </a:r>
            <a:r>
              <a:rPr lang="en-US" sz="2800" dirty="0" err="1" smtClean="0"/>
              <a:t>облику</a:t>
            </a:r>
            <a:r>
              <a:rPr lang="en-US" sz="2800" dirty="0" smtClean="0"/>
              <a:t>, </a:t>
            </a:r>
            <a:r>
              <a:rPr lang="en-US" sz="2800" dirty="0" err="1" smtClean="0"/>
              <a:t>као</a:t>
            </a:r>
            <a:r>
              <a:rPr lang="en-US" sz="2800" dirty="0" smtClean="0"/>
              <a:t> </a:t>
            </a:r>
            <a:r>
              <a:rPr lang="en-US" sz="2800" dirty="0" err="1" smtClean="0"/>
              <a:t>систем</a:t>
            </a:r>
            <a:r>
              <a:rPr lang="en-US" sz="2800" dirty="0" smtClean="0"/>
              <a:t> у </a:t>
            </a:r>
            <a:r>
              <a:rPr lang="en-US" sz="2800" dirty="0" err="1" smtClean="0"/>
              <a:t>коме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јасно</a:t>
            </a:r>
            <a:r>
              <a:rPr lang="en-US" sz="2800" dirty="0" smtClean="0"/>
              <a:t> </a:t>
            </a:r>
            <a:r>
              <a:rPr lang="en-US" sz="2800" dirty="0" err="1" smtClean="0"/>
              <a:t>разазнају</a:t>
            </a:r>
            <a:r>
              <a:rPr lang="en-US" sz="2800" dirty="0" smtClean="0"/>
              <a:t> </a:t>
            </a:r>
            <a:r>
              <a:rPr lang="en-US" sz="2800" dirty="0" err="1" smtClean="0"/>
              <a:t>различити</a:t>
            </a:r>
            <a:r>
              <a:rPr lang="en-US" sz="2800" dirty="0" smtClean="0"/>
              <a:t> </a:t>
            </a:r>
            <a:r>
              <a:rPr lang="en-US" sz="2800" dirty="0" err="1" smtClean="0"/>
              <a:t>центри</a:t>
            </a:r>
            <a:r>
              <a:rPr lang="en-US" sz="2800" dirty="0" smtClean="0"/>
              <a:t> </a:t>
            </a:r>
            <a:r>
              <a:rPr lang="en-US" sz="2800" dirty="0" err="1" smtClean="0"/>
              <a:t>моћи</a:t>
            </a:r>
            <a:r>
              <a:rPr lang="en-US" sz="2800" dirty="0" smtClean="0"/>
              <a:t> </a:t>
            </a:r>
            <a:r>
              <a:rPr lang="en-US" sz="2800" dirty="0" err="1" smtClean="0"/>
              <a:t>са</a:t>
            </a:r>
            <a:r>
              <a:rPr lang="en-US" sz="2800" dirty="0" smtClean="0"/>
              <a:t> </a:t>
            </a:r>
            <a:r>
              <a:rPr lang="en-US" sz="2800" dirty="0" err="1" smtClean="0"/>
              <a:t>приближно</a:t>
            </a:r>
            <a:r>
              <a:rPr lang="en-US" sz="2800" dirty="0" smtClean="0"/>
              <a:t> </a:t>
            </a:r>
            <a:r>
              <a:rPr lang="en-US" sz="2800" dirty="0" err="1" smtClean="0"/>
              <a:t>једнаком</a:t>
            </a:r>
            <a:r>
              <a:rPr lang="en-US" sz="2800" dirty="0" smtClean="0"/>
              <a:t> </a:t>
            </a:r>
            <a:r>
              <a:rPr lang="en-US" sz="2800" dirty="0" err="1" smtClean="0"/>
              <a:t>снагом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који</a:t>
            </a:r>
            <a:r>
              <a:rPr lang="en-US" sz="2800" dirty="0" smtClean="0"/>
              <a:t> </a:t>
            </a:r>
            <a:r>
              <a:rPr lang="en-US" sz="2800" dirty="0" err="1" smtClean="0"/>
              <a:t>су</a:t>
            </a:r>
            <a:r>
              <a:rPr lang="en-US" sz="2800" dirty="0" smtClean="0"/>
              <a:t> </a:t>
            </a:r>
            <a:r>
              <a:rPr lang="en-US" sz="2800" dirty="0" err="1" smtClean="0"/>
              <a:t>способни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међусобно</a:t>
            </a:r>
            <a:r>
              <a:rPr lang="en-US" sz="2800" dirty="0" smtClean="0"/>
              <a:t> </a:t>
            </a:r>
            <a:r>
              <a:rPr lang="en-US" sz="2800" dirty="0" err="1" smtClean="0"/>
              <a:t>уравнотежују</a:t>
            </a:r>
            <a:r>
              <a:rPr lang="en-US" sz="2800" dirty="0" smtClean="0"/>
              <a:t>. </a:t>
            </a:r>
            <a:r>
              <a:rPr lang="en-US" sz="2800" dirty="0" err="1" smtClean="0"/>
              <a:t>Ради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о </a:t>
            </a:r>
            <a:r>
              <a:rPr lang="en-US" sz="2800" dirty="0" err="1" smtClean="0"/>
              <a:t>сложеном</a:t>
            </a:r>
            <a:r>
              <a:rPr lang="en-US" sz="2800" dirty="0" smtClean="0"/>
              <a:t> и </a:t>
            </a:r>
            <a:r>
              <a:rPr lang="en-US" sz="2800" dirty="0" err="1" smtClean="0"/>
              <a:t>флексибилном</a:t>
            </a:r>
            <a:r>
              <a:rPr lang="en-US" sz="2800" dirty="0" smtClean="0"/>
              <a:t> </a:t>
            </a:r>
            <a:r>
              <a:rPr lang="en-US" sz="2800" dirty="0" err="1" smtClean="0"/>
              <a:t>систему</a:t>
            </a:r>
            <a:r>
              <a:rPr lang="en-US" sz="2800" dirty="0" smtClean="0"/>
              <a:t>, </a:t>
            </a:r>
            <a:r>
              <a:rPr lang="en-US" sz="2800" dirty="0" err="1" smtClean="0"/>
              <a:t>који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подложан</a:t>
            </a:r>
            <a:r>
              <a:rPr lang="en-US" sz="2800" dirty="0" smtClean="0"/>
              <a:t> </a:t>
            </a:r>
            <a:r>
              <a:rPr lang="en-US" sz="2800" dirty="0" err="1" smtClean="0"/>
              <a:t>променама</a:t>
            </a:r>
            <a:r>
              <a:rPr lang="en-US" sz="2800" dirty="0" smtClean="0"/>
              <a:t> и </a:t>
            </a:r>
            <a:r>
              <a:rPr lang="en-US" sz="2800" dirty="0" err="1" smtClean="0"/>
              <a:t>због</a:t>
            </a:r>
            <a:r>
              <a:rPr lang="en-US" sz="2800" dirty="0" smtClean="0"/>
              <a:t> </a:t>
            </a:r>
            <a:r>
              <a:rPr lang="en-US" sz="2800" dirty="0" err="1" smtClean="0"/>
              <a:t>тога</a:t>
            </a:r>
            <a:r>
              <a:rPr lang="en-US" sz="2800" dirty="0" smtClean="0"/>
              <a:t> </a:t>
            </a:r>
            <a:r>
              <a:rPr lang="en-US" sz="2800" dirty="0" err="1" smtClean="0"/>
              <a:t>тешко</a:t>
            </a:r>
            <a:r>
              <a:rPr lang="en-US" sz="2800" dirty="0" smtClean="0"/>
              <a:t> </a:t>
            </a:r>
            <a:r>
              <a:rPr lang="en-US" sz="2800" dirty="0" err="1" smtClean="0"/>
              <a:t>предвидљив</a:t>
            </a:r>
            <a:r>
              <a:rPr lang="en-US" sz="2800" dirty="0" smtClean="0"/>
              <a:t>. </a:t>
            </a:r>
            <a:r>
              <a:rPr lang="sr-Cyrl-CS" sz="2800" dirty="0" smtClean="0"/>
              <a:t>Такође, р</a:t>
            </a:r>
            <a:r>
              <a:rPr lang="en-US" sz="2800" dirty="0" err="1" smtClean="0"/>
              <a:t>ади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о </a:t>
            </a:r>
            <a:r>
              <a:rPr lang="en-US" sz="2800" dirty="0" err="1" smtClean="0"/>
              <a:t>свету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који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суочава</a:t>
            </a:r>
            <a:r>
              <a:rPr lang="en-US" sz="2800" dirty="0" smtClean="0"/>
              <a:t> </a:t>
            </a:r>
            <a:r>
              <a:rPr lang="en-US" sz="2800" dirty="0" err="1" smtClean="0"/>
              <a:t>са</a:t>
            </a:r>
            <a:r>
              <a:rPr lang="en-US" sz="2800" dirty="0" smtClean="0"/>
              <a:t> </a:t>
            </a:r>
            <a:r>
              <a:rPr lang="en-US" sz="2800" dirty="0" err="1" smtClean="0"/>
              <a:t>новим</a:t>
            </a:r>
            <a:r>
              <a:rPr lang="en-US" sz="2800" dirty="0" smtClean="0"/>
              <a:t> </a:t>
            </a:r>
            <a:r>
              <a:rPr lang="en-US" sz="2800" dirty="0" err="1" smtClean="0"/>
              <a:t>изазовима</a:t>
            </a:r>
            <a:r>
              <a:rPr lang="en-US" sz="2800" dirty="0" smtClean="0"/>
              <a:t> и </a:t>
            </a:r>
            <a:r>
              <a:rPr lang="en-US" sz="2800" dirty="0" err="1" smtClean="0"/>
              <a:t>који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и </a:t>
            </a:r>
            <a:r>
              <a:rPr lang="en-US" sz="2800" dirty="0" err="1" smtClean="0"/>
              <a:t>даље</a:t>
            </a:r>
            <a:r>
              <a:rPr lang="en-US" sz="2800" dirty="0" smtClean="0"/>
              <a:t> </a:t>
            </a:r>
            <a:r>
              <a:rPr lang="en-US" sz="2800" dirty="0" err="1" smtClean="0"/>
              <a:t>налази</a:t>
            </a:r>
            <a:r>
              <a:rPr lang="en-US" sz="2800" dirty="0" smtClean="0"/>
              <a:t> у </a:t>
            </a:r>
            <a:r>
              <a:rPr lang="en-US" sz="2800" dirty="0" err="1" smtClean="0"/>
              <a:t>процесу</a:t>
            </a:r>
            <a:r>
              <a:rPr lang="en-US" sz="2800" dirty="0" smtClean="0"/>
              <a:t> </a:t>
            </a:r>
            <a:r>
              <a:rPr lang="en-US" sz="2800" dirty="0" err="1" smtClean="0"/>
              <a:t>трансформације</a:t>
            </a:r>
            <a:r>
              <a:rPr lang="en-US" sz="2800" dirty="0" smtClean="0"/>
              <a:t>. </a:t>
            </a:r>
          </a:p>
          <a:p>
            <a:pPr algn="just"/>
            <a:endParaRPr lang="en-US" sz="28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/>
              <a:t>У </a:t>
            </a:r>
            <a:r>
              <a:rPr lang="en-US" sz="2000" dirty="0" err="1" smtClean="0"/>
              <a:t>новом</a:t>
            </a:r>
            <a:r>
              <a:rPr lang="en-US" sz="2000" dirty="0" smtClean="0"/>
              <a:t> </a:t>
            </a:r>
            <a:r>
              <a:rPr lang="en-US" sz="2000" dirty="0" err="1" smtClean="0"/>
              <a:t>систему</a:t>
            </a:r>
            <a:r>
              <a:rPr lang="en-US" sz="2000" dirty="0" smtClean="0"/>
              <a:t> </a:t>
            </a:r>
            <a:r>
              <a:rPr lang="en-US" sz="2000" dirty="0" err="1" smtClean="0"/>
              <a:t>још</a:t>
            </a:r>
            <a:r>
              <a:rPr lang="en-US" sz="2000" dirty="0" smtClean="0"/>
              <a:t> </a:t>
            </a:r>
            <a:r>
              <a:rPr lang="en-US" sz="2000" dirty="0" err="1" smtClean="0"/>
              <a:t>увек</a:t>
            </a:r>
            <a:r>
              <a:rPr lang="en-US" sz="2000" dirty="0" smtClean="0"/>
              <a:t> </a:t>
            </a:r>
            <a:r>
              <a:rPr lang="en-US" sz="2000" dirty="0" err="1" smtClean="0"/>
              <a:t>нису</a:t>
            </a:r>
            <a:r>
              <a:rPr lang="en-US" sz="2000" dirty="0" smtClean="0"/>
              <a:t> </a:t>
            </a:r>
            <a:r>
              <a:rPr lang="en-US" sz="2000" dirty="0" err="1" smtClean="0"/>
              <a:t>јасно</a:t>
            </a:r>
            <a:r>
              <a:rPr lang="en-US" sz="2000" dirty="0" smtClean="0"/>
              <a:t> </a:t>
            </a:r>
            <a:r>
              <a:rPr lang="en-US" sz="2000" dirty="0" err="1" smtClean="0"/>
              <a:t>артикулисана</a:t>
            </a:r>
            <a:r>
              <a:rPr lang="en-US" sz="2000" dirty="0" smtClean="0"/>
              <a:t> </a:t>
            </a:r>
            <a:r>
              <a:rPr lang="en-US" sz="2000" dirty="0" err="1" smtClean="0"/>
              <a:t>антагонистичка</a:t>
            </a:r>
            <a:r>
              <a:rPr lang="en-US" sz="2000" dirty="0" smtClean="0"/>
              <a:t> </a:t>
            </a:r>
            <a:r>
              <a:rPr lang="en-US" sz="2000" dirty="0" err="1" smtClean="0"/>
              <a:t>понашања</a:t>
            </a:r>
            <a:r>
              <a:rPr lang="en-US" sz="2000" dirty="0" smtClean="0"/>
              <a:t> </a:t>
            </a:r>
            <a:r>
              <a:rPr lang="en-US" sz="2000" dirty="0" err="1" smtClean="0"/>
              <a:t>међу</a:t>
            </a:r>
            <a:r>
              <a:rPr lang="en-US" sz="2000" dirty="0" smtClean="0"/>
              <a:t> </a:t>
            </a:r>
            <a:r>
              <a:rPr lang="en-US" sz="2000" dirty="0" err="1" smtClean="0"/>
              <a:t>великим</a:t>
            </a:r>
            <a:r>
              <a:rPr lang="en-US" sz="2000" dirty="0" smtClean="0"/>
              <a:t> </a:t>
            </a:r>
            <a:r>
              <a:rPr lang="en-US" sz="2000" dirty="0" err="1" smtClean="0"/>
              <a:t>силама</a:t>
            </a:r>
            <a:r>
              <a:rPr lang="en-US" sz="2000" dirty="0" smtClean="0"/>
              <a:t>. </a:t>
            </a:r>
            <a:r>
              <a:rPr lang="en-US" sz="2000" dirty="0" err="1" smtClean="0"/>
              <a:t>Логика</a:t>
            </a:r>
            <a:r>
              <a:rPr lang="en-US" sz="2000" dirty="0" smtClean="0"/>
              <a:t> </a:t>
            </a:r>
            <a:r>
              <a:rPr lang="en-US" sz="2000" dirty="0" err="1" smtClean="0"/>
              <a:t>економског</a:t>
            </a:r>
            <a:r>
              <a:rPr lang="en-US" sz="2000" dirty="0" smtClean="0"/>
              <a:t> </a:t>
            </a:r>
            <a:r>
              <a:rPr lang="en-US" sz="2000" dirty="0" err="1" smtClean="0"/>
              <a:t>развитка</a:t>
            </a:r>
            <a:r>
              <a:rPr lang="en-US" sz="2000" dirty="0" smtClean="0"/>
              <a:t> </a:t>
            </a:r>
            <a:r>
              <a:rPr lang="en-US" sz="2000" dirty="0" err="1" smtClean="0"/>
              <a:t>нам</a:t>
            </a:r>
            <a:r>
              <a:rPr lang="en-US" sz="2000" dirty="0" smtClean="0"/>
              <a:t> </a:t>
            </a:r>
            <a:r>
              <a:rPr lang="en-US" sz="2000" dirty="0" err="1" smtClean="0"/>
              <a:t>говори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су</a:t>
            </a:r>
            <a:r>
              <a:rPr lang="en-US" sz="2000" dirty="0" smtClean="0"/>
              <a:t> </a:t>
            </a:r>
            <a:r>
              <a:rPr lang="en-US" sz="2000" dirty="0" err="1" smtClean="0"/>
              <a:t>САД</a:t>
            </a:r>
            <a:r>
              <a:rPr lang="en-US" sz="2000" dirty="0" smtClean="0"/>
              <a:t>, </a:t>
            </a:r>
            <a:r>
              <a:rPr lang="en-US" sz="2000" dirty="0" err="1" smtClean="0"/>
              <a:t>Русија</a:t>
            </a:r>
            <a:r>
              <a:rPr lang="en-US" sz="2000" dirty="0" smtClean="0"/>
              <a:t>, </a:t>
            </a:r>
            <a:r>
              <a:rPr lang="en-US" sz="2000" dirty="0" err="1" smtClean="0"/>
              <a:t>Кина</a:t>
            </a:r>
            <a:r>
              <a:rPr lang="en-US" sz="2000" dirty="0" smtClean="0"/>
              <a:t> и </a:t>
            </a:r>
            <a:r>
              <a:rPr lang="en-US" sz="2000" dirty="0" err="1" smtClean="0"/>
              <a:t>ЕУ</a:t>
            </a:r>
            <a:r>
              <a:rPr lang="en-US" sz="2000" dirty="0" smtClean="0"/>
              <a:t> </a:t>
            </a:r>
            <a:r>
              <a:rPr lang="en-US" sz="2000" dirty="0" err="1" smtClean="0"/>
              <a:t>данас</a:t>
            </a:r>
            <a:r>
              <a:rPr lang="en-US" sz="2000" dirty="0" smtClean="0"/>
              <a:t> </a:t>
            </a:r>
            <a:r>
              <a:rPr lang="en-US" sz="2000" dirty="0" err="1" smtClean="0"/>
              <a:t>више</a:t>
            </a:r>
            <a:r>
              <a:rPr lang="en-US" sz="2000" dirty="0" smtClean="0"/>
              <a:t> </a:t>
            </a:r>
            <a:r>
              <a:rPr lang="en-US" sz="2000" dirty="0" err="1" smtClean="0"/>
              <a:t>партнери</a:t>
            </a:r>
            <a:r>
              <a:rPr lang="en-US" sz="2000" dirty="0" smtClean="0"/>
              <a:t> </a:t>
            </a:r>
            <a:r>
              <a:rPr lang="en-US" sz="2000" dirty="0" err="1" smtClean="0"/>
              <a:t>него</a:t>
            </a:r>
            <a:r>
              <a:rPr lang="en-US" sz="2000" dirty="0" smtClean="0"/>
              <a:t> </a:t>
            </a:r>
            <a:r>
              <a:rPr lang="en-US" sz="2000" dirty="0" err="1" smtClean="0"/>
              <a:t>противници</a:t>
            </a:r>
            <a:r>
              <a:rPr lang="en-US" sz="2000" dirty="0" smtClean="0"/>
              <a:t>. </a:t>
            </a:r>
            <a:r>
              <a:rPr lang="en-US" sz="2000" dirty="0" err="1" smtClean="0"/>
              <a:t>Ово</a:t>
            </a:r>
            <a:r>
              <a:rPr lang="en-US" sz="2000" dirty="0" smtClean="0"/>
              <a:t> </a:t>
            </a:r>
            <a:r>
              <a:rPr lang="en-US" sz="2000" dirty="0" err="1" smtClean="0"/>
              <a:t>само</a:t>
            </a:r>
            <a:r>
              <a:rPr lang="en-US" sz="2000" dirty="0" smtClean="0"/>
              <a:t> </a:t>
            </a:r>
            <a:r>
              <a:rPr lang="en-US" sz="2000" dirty="0" err="1" smtClean="0"/>
              <a:t>значи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једна</a:t>
            </a:r>
            <a:r>
              <a:rPr lang="en-US" sz="2000" dirty="0" smtClean="0"/>
              <a:t> </a:t>
            </a:r>
            <a:r>
              <a:rPr lang="en-US" sz="2000" dirty="0" err="1" smtClean="0"/>
              <a:t>од</a:t>
            </a:r>
            <a:r>
              <a:rPr lang="en-US" sz="2000" dirty="0" smtClean="0"/>
              <a:t> </a:t>
            </a:r>
            <a:r>
              <a:rPr lang="en-US" sz="2000" dirty="0" err="1" smtClean="0"/>
              <a:t>веома</a:t>
            </a:r>
            <a:r>
              <a:rPr lang="en-US" sz="2000" dirty="0" smtClean="0"/>
              <a:t> </a:t>
            </a:r>
            <a:r>
              <a:rPr lang="en-US" sz="2000" dirty="0" err="1" smtClean="0"/>
              <a:t>битних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компоненти</a:t>
            </a:r>
            <a:r>
              <a:rPr lang="en-US" sz="2000" dirty="0" smtClean="0"/>
              <a:t> </a:t>
            </a:r>
            <a:r>
              <a:rPr lang="en-US" sz="2000" dirty="0" err="1" smtClean="0"/>
              <a:t>савременог</a:t>
            </a:r>
            <a:r>
              <a:rPr lang="en-US" sz="2000" dirty="0" smtClean="0"/>
              <a:t> </a:t>
            </a:r>
            <a:r>
              <a:rPr lang="en-US" sz="2000" dirty="0" err="1" smtClean="0"/>
              <a:t>света</a:t>
            </a:r>
            <a:r>
              <a:rPr lang="en-US" sz="2000" dirty="0" smtClean="0"/>
              <a:t> </a:t>
            </a:r>
            <a:r>
              <a:rPr lang="en-US" sz="2000" dirty="0" err="1" smtClean="0"/>
              <a:t>међузависност</a:t>
            </a:r>
            <a:r>
              <a:rPr lang="en-US" sz="2000" dirty="0" smtClean="0"/>
              <a:t>, </a:t>
            </a:r>
            <a:r>
              <a:rPr lang="en-US" sz="2000" dirty="0" err="1" smtClean="0"/>
              <a:t>која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најчешће</a:t>
            </a:r>
            <a:r>
              <a:rPr lang="en-US" sz="2000" dirty="0" smtClean="0"/>
              <a:t> </a:t>
            </a:r>
            <a:r>
              <a:rPr lang="en-US" sz="2000" dirty="0" err="1" smtClean="0"/>
              <a:t>означава</a:t>
            </a:r>
            <a:r>
              <a:rPr lang="en-US" sz="2000" dirty="0" smtClean="0"/>
              <a:t> </a:t>
            </a:r>
            <a:r>
              <a:rPr lang="en-US" sz="2000" dirty="0" err="1" smtClean="0"/>
              <a:t>термином</a:t>
            </a:r>
            <a:r>
              <a:rPr lang="en-US" sz="2000" dirty="0" smtClean="0"/>
              <a:t> </a:t>
            </a:r>
            <a:r>
              <a:rPr lang="en-US" sz="2000" dirty="0" err="1" smtClean="0"/>
              <a:t>глобализација</a:t>
            </a:r>
            <a:r>
              <a:rPr lang="en-US" sz="2000" dirty="0" smtClean="0"/>
              <a:t>. </a:t>
            </a:r>
            <a:r>
              <a:rPr lang="en-US" sz="2000" dirty="0" err="1" smtClean="0"/>
              <a:t>Глобализација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не</a:t>
            </a:r>
            <a:r>
              <a:rPr lang="en-US" sz="2000" dirty="0" smtClean="0"/>
              <a:t> </a:t>
            </a:r>
            <a:r>
              <a:rPr lang="en-US" sz="2000" dirty="0" err="1" smtClean="0"/>
              <a:t>огледа</a:t>
            </a:r>
            <a:r>
              <a:rPr lang="en-US" sz="2000" dirty="0" smtClean="0"/>
              <a:t> </a:t>
            </a:r>
            <a:r>
              <a:rPr lang="en-US" sz="2000" dirty="0" err="1" smtClean="0"/>
              <a:t>само</a:t>
            </a:r>
            <a:r>
              <a:rPr lang="en-US" sz="2000" dirty="0" smtClean="0"/>
              <a:t> у </a:t>
            </a:r>
            <a:r>
              <a:rPr lang="en-US" sz="2000" dirty="0" err="1" smtClean="0"/>
              <a:t>објективној</a:t>
            </a:r>
            <a:r>
              <a:rPr lang="en-US" sz="2000" dirty="0" smtClean="0"/>
              <a:t> </a:t>
            </a:r>
            <a:r>
              <a:rPr lang="en-US" sz="2000" dirty="0" err="1" smtClean="0"/>
              <a:t>испреплетености</a:t>
            </a:r>
            <a:r>
              <a:rPr lang="en-US" sz="2000" dirty="0" smtClean="0"/>
              <a:t> </a:t>
            </a:r>
            <a:r>
              <a:rPr lang="en-US" sz="2000" dirty="0" err="1" smtClean="0"/>
              <a:t>света</a:t>
            </a:r>
            <a:r>
              <a:rPr lang="en-US" sz="2000" dirty="0" smtClean="0"/>
              <a:t> </a:t>
            </a:r>
            <a:r>
              <a:rPr lang="en-US" sz="2000" dirty="0" err="1" smtClean="0"/>
              <a:t>заснованој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економској</a:t>
            </a:r>
            <a:r>
              <a:rPr lang="en-US" sz="2000" dirty="0" smtClean="0"/>
              <a:t> </a:t>
            </a:r>
            <a:r>
              <a:rPr lang="en-US" sz="2000" dirty="0" err="1" smtClean="0"/>
              <a:t>сарадњи</a:t>
            </a:r>
            <a:r>
              <a:rPr lang="en-US" sz="2000" dirty="0" smtClean="0"/>
              <a:t>, </a:t>
            </a:r>
            <a:r>
              <a:rPr lang="en-US" sz="2000" dirty="0" err="1" smtClean="0"/>
              <a:t>већ</a:t>
            </a:r>
            <a:r>
              <a:rPr lang="en-US" sz="2000" dirty="0" smtClean="0"/>
              <a:t> у </a:t>
            </a:r>
            <a:r>
              <a:rPr lang="en-US" sz="2000" dirty="0" err="1" smtClean="0"/>
              <a:t>општем</a:t>
            </a:r>
            <a:r>
              <a:rPr lang="en-US" sz="2000" dirty="0" smtClean="0"/>
              <a:t> </a:t>
            </a:r>
            <a:r>
              <a:rPr lang="en-US" sz="2000" dirty="0" err="1" smtClean="0"/>
              <a:t>схватању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се</a:t>
            </a:r>
            <a:r>
              <a:rPr lang="en-US" sz="2000" dirty="0" smtClean="0"/>
              <a:t> </a:t>
            </a:r>
            <a:r>
              <a:rPr lang="en-US" sz="2000" dirty="0" err="1" smtClean="0"/>
              <a:t>економски</a:t>
            </a:r>
            <a:r>
              <a:rPr lang="en-US" sz="2000" dirty="0" smtClean="0"/>
              <a:t> </a:t>
            </a:r>
            <a:r>
              <a:rPr lang="en-US" sz="2000" dirty="0" err="1" smtClean="0"/>
              <a:t>напредак</a:t>
            </a:r>
            <a:r>
              <a:rPr lang="en-US" sz="2000" dirty="0" smtClean="0"/>
              <a:t> </a:t>
            </a:r>
            <a:r>
              <a:rPr lang="en-US" sz="2000" dirty="0" err="1" smtClean="0"/>
              <a:t>више</a:t>
            </a:r>
            <a:r>
              <a:rPr lang="en-US" sz="2000" dirty="0" smtClean="0"/>
              <a:t> </a:t>
            </a:r>
            <a:r>
              <a:rPr lang="en-US" sz="2000" dirty="0" err="1" smtClean="0"/>
              <a:t>не</a:t>
            </a:r>
            <a:r>
              <a:rPr lang="en-US" sz="2000" dirty="0" smtClean="0"/>
              <a:t> </a:t>
            </a:r>
            <a:r>
              <a:rPr lang="en-US" sz="2000" dirty="0" err="1" smtClean="0"/>
              <a:t>може</a:t>
            </a:r>
            <a:r>
              <a:rPr lang="en-US" sz="2000" dirty="0" smtClean="0"/>
              <a:t> </a:t>
            </a:r>
            <a:r>
              <a:rPr lang="en-US" sz="2000" dirty="0" err="1" smtClean="0"/>
              <a:t>остварити</a:t>
            </a:r>
            <a:r>
              <a:rPr lang="en-US" sz="2000" dirty="0" smtClean="0"/>
              <a:t> </a:t>
            </a:r>
            <a:r>
              <a:rPr lang="en-US" sz="2000" dirty="0" err="1" smtClean="0"/>
              <a:t>једноставним</a:t>
            </a:r>
            <a:r>
              <a:rPr lang="en-US" sz="2000" dirty="0" smtClean="0"/>
              <a:t> </a:t>
            </a:r>
            <a:r>
              <a:rPr lang="en-US" sz="2000" dirty="0" err="1" smtClean="0"/>
              <a:t>затварањем</a:t>
            </a:r>
            <a:r>
              <a:rPr lang="en-US" sz="2000" dirty="0" smtClean="0"/>
              <a:t> у </a:t>
            </a:r>
            <a:r>
              <a:rPr lang="en-US" sz="2000" dirty="0" err="1" smtClean="0"/>
              <a:t>границе</a:t>
            </a:r>
            <a:r>
              <a:rPr lang="en-US" sz="2000" dirty="0" smtClean="0"/>
              <a:t> </a:t>
            </a:r>
            <a:r>
              <a:rPr lang="en-US" sz="2000" dirty="0" err="1" smtClean="0"/>
              <a:t>своје</a:t>
            </a:r>
            <a:r>
              <a:rPr lang="en-US" sz="2000" dirty="0" smtClean="0"/>
              <a:t> </a:t>
            </a:r>
            <a:r>
              <a:rPr lang="en-US" sz="2000" dirty="0" err="1" smtClean="0"/>
              <a:t>интересне</a:t>
            </a:r>
            <a:r>
              <a:rPr lang="en-US" sz="2000" dirty="0" smtClean="0"/>
              <a:t> </a:t>
            </a:r>
            <a:r>
              <a:rPr lang="en-US" sz="2000" dirty="0" err="1" smtClean="0"/>
              <a:t>сфере</a:t>
            </a:r>
            <a:r>
              <a:rPr lang="en-US" sz="2000" dirty="0" smtClean="0"/>
              <a:t>. </a:t>
            </a:r>
            <a:r>
              <a:rPr lang="en-US" sz="2000" dirty="0" err="1" smtClean="0"/>
              <a:t>Јасно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артикулисано</a:t>
            </a:r>
            <a:r>
              <a:rPr lang="en-US" sz="2000" dirty="0" smtClean="0"/>
              <a:t> </a:t>
            </a:r>
            <a:r>
              <a:rPr lang="en-US" sz="2000" dirty="0" err="1" smtClean="0"/>
              <a:t>схватање</a:t>
            </a:r>
            <a:r>
              <a:rPr lang="en-US" sz="2000" dirty="0" smtClean="0"/>
              <a:t> у </a:t>
            </a:r>
            <a:r>
              <a:rPr lang="en-US" sz="2000" dirty="0" err="1" smtClean="0"/>
              <a:t>већини</a:t>
            </a:r>
            <a:r>
              <a:rPr lang="en-US" sz="2000" dirty="0" smtClean="0"/>
              <a:t> </a:t>
            </a:r>
            <a:r>
              <a:rPr lang="en-US" sz="2000" dirty="0" err="1" smtClean="0"/>
              <a:t>држава</a:t>
            </a:r>
            <a:r>
              <a:rPr lang="en-US" sz="2000" dirty="0" smtClean="0"/>
              <a:t> </a:t>
            </a:r>
            <a:r>
              <a:rPr lang="en-US" sz="2000" dirty="0" err="1" smtClean="0"/>
              <a:t>света</a:t>
            </a:r>
            <a:r>
              <a:rPr lang="en-US" sz="2000" dirty="0" smtClean="0"/>
              <a:t>, </a:t>
            </a:r>
            <a:r>
              <a:rPr lang="en-US" sz="2000" dirty="0" err="1" smtClean="0"/>
              <a:t>како</a:t>
            </a:r>
            <a:r>
              <a:rPr lang="en-US" sz="2000" dirty="0" smtClean="0"/>
              <a:t> </a:t>
            </a:r>
            <a:r>
              <a:rPr lang="en-US" sz="2000" dirty="0" err="1" smtClean="0"/>
              <a:t>малих</a:t>
            </a:r>
            <a:r>
              <a:rPr lang="en-US" sz="2000" dirty="0" smtClean="0"/>
              <a:t> </a:t>
            </a:r>
            <a:r>
              <a:rPr lang="en-US" sz="2000" dirty="0" err="1" smtClean="0"/>
              <a:t>тако</a:t>
            </a:r>
            <a:r>
              <a:rPr lang="en-US" sz="2000" dirty="0" smtClean="0"/>
              <a:t> и </a:t>
            </a:r>
            <a:r>
              <a:rPr lang="en-US" sz="2000" dirty="0" err="1" smtClean="0"/>
              <a:t>великих</a:t>
            </a:r>
            <a:r>
              <a:rPr lang="en-US" sz="2000" dirty="0" smtClean="0"/>
              <a:t>,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глобални</a:t>
            </a:r>
            <a:r>
              <a:rPr lang="en-US" sz="2000" dirty="0" smtClean="0"/>
              <a:t> </a:t>
            </a:r>
            <a:r>
              <a:rPr lang="en-US" sz="2000" dirty="0" err="1" smtClean="0"/>
              <a:t>проблеми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превазилазе</a:t>
            </a:r>
            <a:r>
              <a:rPr lang="en-US" sz="2000" dirty="0" smtClean="0"/>
              <a:t> </a:t>
            </a:r>
            <a:r>
              <a:rPr lang="en-US" sz="2000" dirty="0" err="1" smtClean="0"/>
              <a:t>њихове</a:t>
            </a:r>
            <a:r>
              <a:rPr lang="en-US" sz="2000" dirty="0" smtClean="0"/>
              <a:t> </a:t>
            </a:r>
            <a:r>
              <a:rPr lang="en-US" sz="2000" dirty="0" err="1" smtClean="0"/>
              <a:t>појединачне</a:t>
            </a:r>
            <a:r>
              <a:rPr lang="en-US" sz="2000" dirty="0" smtClean="0"/>
              <a:t> </a:t>
            </a:r>
            <a:r>
              <a:rPr lang="en-US" sz="2000" dirty="0" err="1" smtClean="0"/>
              <a:t>капацитете</a:t>
            </a:r>
            <a:r>
              <a:rPr lang="en-US" sz="2000" dirty="0" smtClean="0"/>
              <a:t>,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</a:t>
            </a:r>
            <a:r>
              <a:rPr lang="en-US" sz="2000" dirty="0" err="1" smtClean="0"/>
              <a:t>неопходан</a:t>
            </a:r>
            <a:r>
              <a:rPr lang="en-US" sz="2000" dirty="0" smtClean="0"/>
              <a:t> </a:t>
            </a:r>
            <a:r>
              <a:rPr lang="en-US" sz="2000" dirty="0" err="1" smtClean="0"/>
              <a:t>заједнички</a:t>
            </a:r>
            <a:r>
              <a:rPr lang="en-US" sz="2000" dirty="0" smtClean="0"/>
              <a:t> </a:t>
            </a:r>
            <a:r>
              <a:rPr lang="en-US" sz="2000" dirty="0" err="1" smtClean="0"/>
              <a:t>приступ</a:t>
            </a:r>
            <a:r>
              <a:rPr lang="en-US" sz="2000" dirty="0" smtClean="0"/>
              <a:t> </a:t>
            </a:r>
            <a:r>
              <a:rPr lang="en-US" sz="2000" dirty="0" err="1" smtClean="0"/>
              <a:t>њиховом</a:t>
            </a:r>
            <a:r>
              <a:rPr lang="en-US" sz="2000" dirty="0" smtClean="0"/>
              <a:t> </a:t>
            </a:r>
            <a:r>
              <a:rPr lang="en-US" sz="2000" dirty="0" err="1" smtClean="0"/>
              <a:t>решавању</a:t>
            </a:r>
            <a:r>
              <a:rPr lang="en-US" sz="2000" dirty="0" smtClean="0"/>
              <a:t> и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мултилатерални</a:t>
            </a:r>
            <a:r>
              <a:rPr lang="en-US" sz="2000" dirty="0" smtClean="0"/>
              <a:t> </a:t>
            </a:r>
            <a:r>
              <a:rPr lang="en-US" sz="2000" dirty="0" err="1" smtClean="0"/>
              <a:t>карактер</a:t>
            </a:r>
            <a:r>
              <a:rPr lang="en-US" sz="2000" dirty="0" smtClean="0"/>
              <a:t> </a:t>
            </a:r>
            <a:r>
              <a:rPr lang="en-US" sz="2000" dirty="0" err="1" smtClean="0"/>
              <a:t>спољне</a:t>
            </a:r>
            <a:r>
              <a:rPr lang="en-US" sz="2000" dirty="0" smtClean="0"/>
              <a:t> </a:t>
            </a:r>
            <a:r>
              <a:rPr lang="en-US" sz="2000" dirty="0" err="1" smtClean="0"/>
              <a:t>политике</a:t>
            </a:r>
            <a:r>
              <a:rPr lang="en-US" sz="2000" dirty="0" smtClean="0"/>
              <a:t> и </a:t>
            </a:r>
            <a:r>
              <a:rPr lang="en-US" sz="2000" dirty="0" err="1" smtClean="0"/>
              <a:t>међународних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односа</a:t>
            </a:r>
            <a:r>
              <a:rPr lang="en-US" sz="2000" dirty="0" smtClean="0"/>
              <a:t> </a:t>
            </a:r>
            <a:r>
              <a:rPr lang="en-US" sz="2000" dirty="0" err="1" smtClean="0"/>
              <a:t>добија</a:t>
            </a:r>
            <a:r>
              <a:rPr lang="en-US" sz="2000" dirty="0" smtClean="0"/>
              <a:t>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тежини</a:t>
            </a:r>
            <a:r>
              <a:rPr lang="en-US" sz="2000" dirty="0" smtClean="0"/>
              <a:t>. </a:t>
            </a:r>
            <a:r>
              <a:rPr lang="en-US" sz="2000" dirty="0" err="1" smtClean="0"/>
              <a:t>Снажна</a:t>
            </a:r>
            <a:r>
              <a:rPr lang="en-US" sz="2000" dirty="0" smtClean="0"/>
              <a:t> и </a:t>
            </a:r>
            <a:r>
              <a:rPr lang="en-US" sz="2000" dirty="0" err="1" smtClean="0"/>
              <a:t>јасна</a:t>
            </a:r>
            <a:r>
              <a:rPr lang="en-US" sz="2000" dirty="0" smtClean="0"/>
              <a:t> </a:t>
            </a:r>
            <a:r>
              <a:rPr lang="en-US" sz="2000" dirty="0" err="1" smtClean="0"/>
              <a:t>оријентација</a:t>
            </a:r>
            <a:r>
              <a:rPr lang="en-US" sz="2000" dirty="0" smtClean="0"/>
              <a:t> </a:t>
            </a:r>
            <a:r>
              <a:rPr lang="en-US" sz="2000" dirty="0" err="1" smtClean="0"/>
              <a:t>земаља</a:t>
            </a:r>
            <a:r>
              <a:rPr lang="en-US" sz="2000" dirty="0" smtClean="0"/>
              <a:t> </a:t>
            </a:r>
            <a:r>
              <a:rPr lang="en-US" sz="2000" dirty="0" err="1" smtClean="0"/>
              <a:t>централне</a:t>
            </a:r>
            <a:r>
              <a:rPr lang="en-US" sz="2000" dirty="0" smtClean="0"/>
              <a:t> и </a:t>
            </a:r>
            <a:r>
              <a:rPr lang="en-US" sz="2000" dirty="0" err="1" smtClean="0"/>
              <a:t>источне</a:t>
            </a:r>
            <a:r>
              <a:rPr lang="en-US" sz="2000" dirty="0" smtClean="0"/>
              <a:t> </a:t>
            </a:r>
            <a:r>
              <a:rPr lang="en-US" sz="2000" dirty="0" err="1" smtClean="0"/>
              <a:t>Европе</a:t>
            </a:r>
            <a:r>
              <a:rPr lang="en-US" sz="2000" dirty="0" smtClean="0"/>
              <a:t> </a:t>
            </a:r>
            <a:r>
              <a:rPr lang="en-US" sz="2000" dirty="0" err="1" smtClean="0"/>
              <a:t>ка</a:t>
            </a:r>
            <a:r>
              <a:rPr lang="en-US" sz="2000" dirty="0" smtClean="0"/>
              <a:t> </a:t>
            </a:r>
            <a:r>
              <a:rPr lang="en-US" sz="2000" dirty="0" err="1" smtClean="0"/>
              <a:t>вредностима</a:t>
            </a:r>
            <a:r>
              <a:rPr lang="en-US" sz="2000" dirty="0" smtClean="0"/>
              <a:t> </a:t>
            </a:r>
            <a:r>
              <a:rPr lang="en-US" sz="2000" dirty="0" err="1" smtClean="0"/>
              <a:t>економског</a:t>
            </a:r>
            <a:r>
              <a:rPr lang="en-US" sz="2000" dirty="0" smtClean="0"/>
              <a:t>, </a:t>
            </a:r>
            <a:r>
              <a:rPr lang="en-US" sz="2000" dirty="0" err="1" smtClean="0"/>
              <a:t>правног</a:t>
            </a:r>
            <a:r>
              <a:rPr lang="en-US" sz="2000" dirty="0" smtClean="0"/>
              <a:t> и </a:t>
            </a:r>
            <a:r>
              <a:rPr lang="en-US" sz="2000" dirty="0" err="1" smtClean="0"/>
              <a:t>политичког</a:t>
            </a:r>
            <a:r>
              <a:rPr lang="en-US" sz="2000" dirty="0" smtClean="0"/>
              <a:t> </a:t>
            </a:r>
            <a:r>
              <a:rPr lang="en-US" sz="2000" dirty="0" err="1" smtClean="0"/>
              <a:t>система</a:t>
            </a:r>
            <a:r>
              <a:rPr lang="en-US" sz="2000" dirty="0" smtClean="0"/>
              <a:t> </a:t>
            </a:r>
            <a:r>
              <a:rPr lang="en-US" sz="2000" dirty="0" err="1" smtClean="0"/>
              <a:t>запада</a:t>
            </a:r>
            <a:r>
              <a:rPr lang="en-US" sz="2000" dirty="0" smtClean="0"/>
              <a:t>, </a:t>
            </a:r>
            <a:r>
              <a:rPr lang="en-US" sz="2000" dirty="0" err="1" smtClean="0"/>
              <a:t>недвосмислено</a:t>
            </a:r>
            <a:r>
              <a:rPr lang="en-US" sz="2000" dirty="0" smtClean="0"/>
              <a:t> </a:t>
            </a:r>
            <a:r>
              <a:rPr lang="en-US" sz="2000" dirty="0" err="1" smtClean="0"/>
              <a:t>показује</a:t>
            </a:r>
            <a:r>
              <a:rPr lang="en-US" sz="2000" dirty="0" smtClean="0"/>
              <a:t> </a:t>
            </a:r>
            <a:r>
              <a:rPr lang="en-US" sz="2000" dirty="0" err="1" smtClean="0"/>
              <a:t>да</a:t>
            </a:r>
            <a:r>
              <a:rPr lang="en-US" sz="2000" dirty="0" smtClean="0"/>
              <a:t> </a:t>
            </a:r>
            <a:r>
              <a:rPr lang="en-US" sz="2000" dirty="0" err="1" smtClean="0"/>
              <a:t>су</a:t>
            </a:r>
            <a:r>
              <a:rPr lang="en-US" sz="2000" dirty="0" smtClean="0"/>
              <a:t> </a:t>
            </a:r>
            <a:r>
              <a:rPr lang="en-US" sz="2000" dirty="0" err="1" smtClean="0"/>
              <a:t>те</a:t>
            </a:r>
            <a:r>
              <a:rPr lang="en-US" sz="2000" dirty="0" smtClean="0"/>
              <a:t> </a:t>
            </a:r>
            <a:r>
              <a:rPr lang="en-US" sz="2000" dirty="0" err="1" smtClean="0"/>
              <a:t>вредности</a:t>
            </a:r>
            <a:r>
              <a:rPr lang="en-US" sz="2000" dirty="0" smtClean="0"/>
              <a:t> и </a:t>
            </a:r>
            <a:r>
              <a:rPr lang="en-US" sz="2000" dirty="0" err="1" smtClean="0"/>
              <a:t>данас</a:t>
            </a:r>
            <a:r>
              <a:rPr lang="en-US" sz="2000" dirty="0" smtClean="0"/>
              <a:t> </a:t>
            </a:r>
            <a:r>
              <a:rPr lang="en-US" sz="2000" dirty="0" err="1" smtClean="0"/>
              <a:t>виталније</a:t>
            </a:r>
            <a:r>
              <a:rPr lang="en-US" sz="2000" dirty="0" smtClean="0"/>
              <a:t> </a:t>
            </a:r>
            <a:r>
              <a:rPr lang="en-US" sz="2000" dirty="0" err="1" smtClean="0"/>
              <a:t>него</a:t>
            </a:r>
            <a:r>
              <a:rPr lang="en-US" sz="2000" dirty="0" smtClean="0"/>
              <a:t> </a:t>
            </a:r>
            <a:r>
              <a:rPr lang="en-US" sz="2000" dirty="0" err="1" smtClean="0"/>
              <a:t>било</a:t>
            </a:r>
            <a:r>
              <a:rPr lang="en-US" sz="2000" dirty="0" smtClean="0"/>
              <a:t> </a:t>
            </a:r>
            <a:r>
              <a:rPr lang="en-US" sz="2000" dirty="0" err="1" smtClean="0"/>
              <a:t>која</a:t>
            </a:r>
            <a:r>
              <a:rPr lang="en-US" sz="2000" dirty="0" smtClean="0"/>
              <a:t> </a:t>
            </a:r>
            <a:r>
              <a:rPr lang="en-US" sz="2000" dirty="0" err="1" smtClean="0"/>
              <a:t>њихова</a:t>
            </a:r>
            <a:r>
              <a:rPr lang="en-US" sz="2000" dirty="0" smtClean="0"/>
              <a:t> </a:t>
            </a:r>
            <a:r>
              <a:rPr lang="en-US" sz="2000" dirty="0" err="1" smtClean="0"/>
              <a:t>алтернатива</a:t>
            </a:r>
            <a:r>
              <a:rPr lang="en-US" sz="2000" dirty="0" smtClean="0"/>
              <a:t>. </a:t>
            </a:r>
            <a:r>
              <a:rPr lang="en-US" sz="2000" dirty="0" err="1" smtClean="0"/>
              <a:t>Усмереност</a:t>
            </a:r>
            <a:r>
              <a:rPr lang="en-US" sz="2000" dirty="0" smtClean="0"/>
              <a:t> </a:t>
            </a:r>
            <a:r>
              <a:rPr lang="en-US" sz="2000" dirty="0" err="1" smtClean="0"/>
              <a:t>ка</a:t>
            </a:r>
            <a:r>
              <a:rPr lang="en-US" sz="2000" dirty="0" smtClean="0"/>
              <a:t> </a:t>
            </a:r>
            <a:r>
              <a:rPr lang="en-US" sz="2000" dirty="0" err="1" smtClean="0"/>
              <a:t>новим</a:t>
            </a:r>
            <a:r>
              <a:rPr lang="en-US" sz="2000" dirty="0" smtClean="0"/>
              <a:t> </a:t>
            </a:r>
            <a:r>
              <a:rPr lang="en-US" sz="2000" dirty="0" err="1" smtClean="0"/>
              <a:t>вредностима</a:t>
            </a:r>
            <a:r>
              <a:rPr lang="en-US" sz="2000" dirty="0" smtClean="0"/>
              <a:t> </a:t>
            </a:r>
            <a:r>
              <a:rPr lang="en-US" sz="2000" dirty="0" err="1" smtClean="0"/>
              <a:t>је</a:t>
            </a:r>
            <a:r>
              <a:rPr lang="en-US" sz="2000" dirty="0" smtClean="0"/>
              <a:t> у </a:t>
            </a:r>
            <a:r>
              <a:rPr lang="en-US" sz="2000" dirty="0" err="1" smtClean="0"/>
              <a:t>државама</a:t>
            </a:r>
            <a:r>
              <a:rPr lang="en-US" sz="2000" dirty="0" smtClean="0"/>
              <a:t> </a:t>
            </a:r>
            <a:r>
              <a:rPr lang="en-US" sz="2000" dirty="0" err="1" smtClean="0"/>
              <a:t>централне</a:t>
            </a:r>
            <a:r>
              <a:rPr lang="en-US" sz="2000" dirty="0" smtClean="0"/>
              <a:t> и </a:t>
            </a:r>
            <a:r>
              <a:rPr lang="en-US" sz="2000" dirty="0" err="1" smtClean="0"/>
              <a:t>источне</a:t>
            </a:r>
            <a:r>
              <a:rPr lang="en-US" sz="2000" dirty="0" smtClean="0"/>
              <a:t> </a:t>
            </a:r>
            <a:r>
              <a:rPr lang="en-US" sz="2000" dirty="0" err="1" smtClean="0"/>
              <a:t>Европе</a:t>
            </a:r>
            <a:r>
              <a:rPr lang="en-US" sz="2000" dirty="0" smtClean="0"/>
              <a:t> </a:t>
            </a:r>
            <a:r>
              <a:rPr lang="en-US" sz="2000" dirty="0" err="1" smtClean="0"/>
              <a:t>била</a:t>
            </a:r>
            <a:r>
              <a:rPr lang="en-US" sz="2000" dirty="0" smtClean="0"/>
              <a:t> </a:t>
            </a:r>
            <a:r>
              <a:rPr lang="en-US" sz="2000" dirty="0" err="1" smtClean="0"/>
              <a:t>јасно</a:t>
            </a:r>
            <a:r>
              <a:rPr lang="en-US" sz="2000" dirty="0" smtClean="0"/>
              <a:t> </a:t>
            </a:r>
            <a:r>
              <a:rPr lang="en-US" sz="2000" dirty="0" err="1" smtClean="0"/>
              <a:t>детерминисана</a:t>
            </a:r>
            <a:r>
              <a:rPr lang="en-US" sz="2000" dirty="0" smtClean="0"/>
              <a:t> и </a:t>
            </a:r>
            <a:r>
              <a:rPr lang="en-US" sz="2000" dirty="0" err="1" smtClean="0"/>
              <a:t>инспирисана</a:t>
            </a:r>
            <a:r>
              <a:rPr lang="en-US" sz="2000" dirty="0" smtClean="0"/>
              <a:t> </a:t>
            </a:r>
            <a:r>
              <a:rPr lang="en-US" sz="2000" dirty="0" err="1" smtClean="0"/>
              <a:t>идејом</a:t>
            </a:r>
            <a:r>
              <a:rPr lang="en-US" sz="2000" dirty="0" smtClean="0"/>
              <a:t> о </a:t>
            </a:r>
            <a:r>
              <a:rPr lang="en-US" sz="2000" dirty="0" err="1" smtClean="0"/>
              <a:t>чланству</a:t>
            </a:r>
            <a:r>
              <a:rPr lang="en-US" sz="2000" dirty="0" smtClean="0"/>
              <a:t> у </a:t>
            </a:r>
            <a:r>
              <a:rPr lang="en-US" sz="2000" dirty="0" err="1" smtClean="0"/>
              <a:t>Европској</a:t>
            </a:r>
            <a:r>
              <a:rPr lang="en-US" sz="2000" dirty="0" smtClean="0"/>
              <a:t> </a:t>
            </a:r>
            <a:r>
              <a:rPr lang="en-US" sz="2000" dirty="0" err="1" smtClean="0"/>
              <a:t>заједници</a:t>
            </a:r>
            <a:r>
              <a:rPr lang="en-US" sz="2000" dirty="0" smtClean="0"/>
              <a:t> у </a:t>
            </a:r>
            <a:r>
              <a:rPr lang="en-US" sz="2000" dirty="0" err="1" smtClean="0"/>
              <a:t>којој</a:t>
            </a:r>
            <a:r>
              <a:rPr lang="en-US" sz="2000" dirty="0" smtClean="0"/>
              <a:t> </a:t>
            </a:r>
            <a:r>
              <a:rPr lang="en-US" sz="2000" dirty="0" err="1" smtClean="0"/>
              <a:t>су</a:t>
            </a:r>
            <a:r>
              <a:rPr lang="en-US" sz="2000" dirty="0" smtClean="0"/>
              <a:t> </a:t>
            </a:r>
            <a:r>
              <a:rPr lang="en-US" sz="2000" dirty="0" err="1" smtClean="0"/>
              <a:t>ове</a:t>
            </a:r>
            <a:r>
              <a:rPr lang="en-US" sz="2000" dirty="0" smtClean="0"/>
              <a:t> </a:t>
            </a:r>
            <a:r>
              <a:rPr lang="en-US" sz="2000" dirty="0" err="1" smtClean="0"/>
              <a:t>државе</a:t>
            </a:r>
            <a:r>
              <a:rPr lang="en-US" sz="2000" dirty="0" smtClean="0"/>
              <a:t> </a:t>
            </a:r>
            <a:r>
              <a:rPr lang="en-US" sz="2000" dirty="0" err="1" smtClean="0"/>
              <a:t>препознале</a:t>
            </a:r>
            <a:r>
              <a:rPr lang="en-US" sz="2000" dirty="0" smtClean="0"/>
              <a:t> </a:t>
            </a:r>
            <a:r>
              <a:rPr lang="en-US" sz="2000" dirty="0" err="1" smtClean="0"/>
              <a:t>регенерациону</a:t>
            </a:r>
            <a:r>
              <a:rPr lang="en-US" sz="2000" dirty="0" smtClean="0"/>
              <a:t> </a:t>
            </a:r>
            <a:r>
              <a:rPr lang="en-US" sz="2000" dirty="0" err="1" smtClean="0"/>
              <a:t>снагу</a:t>
            </a:r>
            <a:r>
              <a:rPr lang="en-US" sz="2000" dirty="0" smtClean="0"/>
              <a:t> </a:t>
            </a:r>
            <a:r>
              <a:rPr lang="en-US" sz="2000" dirty="0" err="1" smtClean="0"/>
              <a:t>својих</a:t>
            </a:r>
            <a:r>
              <a:rPr lang="en-US" sz="2000" dirty="0" smtClean="0"/>
              <a:t> </a:t>
            </a:r>
            <a:r>
              <a:rPr lang="en-US" sz="2000" dirty="0" err="1" smtClean="0"/>
              <a:t>руинираних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политичких</a:t>
            </a:r>
            <a:r>
              <a:rPr lang="en-US" sz="2000" dirty="0" smtClean="0"/>
              <a:t> и </a:t>
            </a:r>
            <a:r>
              <a:rPr lang="en-US" sz="2000" dirty="0" err="1" smtClean="0"/>
              <a:t>економских</a:t>
            </a:r>
            <a:r>
              <a:rPr lang="en-US" sz="2000" dirty="0" smtClean="0"/>
              <a:t> </a:t>
            </a:r>
            <a:r>
              <a:rPr lang="en-US" sz="2000" dirty="0" err="1" smtClean="0"/>
              <a:t>система</a:t>
            </a:r>
            <a:r>
              <a:rPr lang="en-US" sz="2000" dirty="0" smtClean="0"/>
              <a:t>. </a:t>
            </a:r>
            <a:endParaRPr lang="en-US" sz="2000" smtClean="0"/>
          </a:p>
          <a:p>
            <a:pPr algn="just"/>
            <a:endParaRPr lang="en-US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 numCol="1">
            <a:noAutofit/>
          </a:bodyPr>
          <a:lstStyle/>
          <a:p>
            <a:pPr algn="just"/>
            <a:r>
              <a:rPr lang="en-US" dirty="0" err="1" smtClean="0"/>
              <a:t>Суштина</a:t>
            </a:r>
            <a:r>
              <a:rPr lang="en-US" dirty="0" smtClean="0"/>
              <a:t> </a:t>
            </a:r>
            <a:r>
              <a:rPr lang="en-US" dirty="0" err="1" smtClean="0"/>
              <a:t>промене</a:t>
            </a:r>
            <a:r>
              <a:rPr lang="en-US" dirty="0" smtClean="0"/>
              <a:t> </a:t>
            </a:r>
            <a:r>
              <a:rPr lang="en-US" dirty="0" err="1" smtClean="0"/>
              <a:t>система</a:t>
            </a:r>
            <a:r>
              <a:rPr lang="en-US" dirty="0" smtClean="0"/>
              <a:t> </a:t>
            </a:r>
            <a:r>
              <a:rPr lang="en-US" dirty="0" err="1" smtClean="0"/>
              <a:t>међународних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 у </a:t>
            </a:r>
            <a:r>
              <a:rPr lang="en-US" dirty="0" err="1" smtClean="0"/>
              <a:t>последње</a:t>
            </a:r>
            <a:r>
              <a:rPr lang="en-US" dirty="0" smtClean="0"/>
              <a:t> </a:t>
            </a:r>
            <a:r>
              <a:rPr lang="en-US" dirty="0" err="1" smtClean="0"/>
              <a:t>две</a:t>
            </a:r>
            <a:r>
              <a:rPr lang="en-US" dirty="0" smtClean="0"/>
              <a:t> </a:t>
            </a:r>
            <a:r>
              <a:rPr lang="en-US" dirty="0" err="1" smtClean="0"/>
              <a:t>деценије</a:t>
            </a:r>
            <a:r>
              <a:rPr lang="en-US" dirty="0" smtClean="0"/>
              <a:t> </a:t>
            </a:r>
            <a:r>
              <a:rPr lang="en-US" dirty="0" err="1" smtClean="0"/>
              <a:t>састоји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управо</a:t>
            </a:r>
            <a:r>
              <a:rPr lang="en-US" dirty="0" smtClean="0"/>
              <a:t> у </a:t>
            </a:r>
            <a:r>
              <a:rPr lang="en-US" dirty="0" err="1" smtClean="0"/>
              <a:t>процесу</a:t>
            </a:r>
            <a:r>
              <a:rPr lang="en-US" dirty="0" smtClean="0"/>
              <a:t> </a:t>
            </a:r>
            <a:r>
              <a:rPr lang="en-US" dirty="0" err="1" smtClean="0"/>
              <a:t>општег</a:t>
            </a:r>
            <a:r>
              <a:rPr lang="en-US" dirty="0" smtClean="0"/>
              <a:t> </a:t>
            </a:r>
            <a:r>
              <a:rPr lang="en-US" dirty="0" err="1" smtClean="0"/>
              <a:t>прихватања</a:t>
            </a:r>
            <a:r>
              <a:rPr lang="en-US" dirty="0" smtClean="0"/>
              <a:t> </a:t>
            </a:r>
            <a:r>
              <a:rPr lang="en-US" dirty="0" err="1" smtClean="0"/>
              <a:t>ових</a:t>
            </a:r>
            <a:r>
              <a:rPr lang="en-US" dirty="0" smtClean="0"/>
              <a:t> </a:t>
            </a:r>
            <a:r>
              <a:rPr lang="en-US" dirty="0" err="1" smtClean="0"/>
              <a:t>вредности</a:t>
            </a:r>
            <a:r>
              <a:rPr lang="en-US" dirty="0" smtClean="0"/>
              <a:t>. </a:t>
            </a:r>
            <a:r>
              <a:rPr lang="en-US" dirty="0" err="1" smtClean="0"/>
              <a:t>Њему</a:t>
            </a:r>
            <a:r>
              <a:rPr lang="en-US" dirty="0" smtClean="0"/>
              <a:t> </a:t>
            </a:r>
            <a:r>
              <a:rPr lang="en-US" dirty="0" err="1" smtClean="0"/>
              <a:t>комплементаран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и </a:t>
            </a:r>
            <a:r>
              <a:rPr lang="en-US" dirty="0" err="1" smtClean="0"/>
              <a:t>процес</a:t>
            </a:r>
            <a:r>
              <a:rPr lang="en-US" dirty="0" smtClean="0"/>
              <a:t> </a:t>
            </a:r>
            <a:r>
              <a:rPr lang="en-US" dirty="0" err="1" smtClean="0"/>
              <a:t>укључивања</a:t>
            </a:r>
            <a:r>
              <a:rPr lang="en-US" dirty="0" smtClean="0"/>
              <a:t> у </a:t>
            </a:r>
            <a:r>
              <a:rPr lang="en-US" dirty="0" err="1" smtClean="0"/>
              <a:t>различите</a:t>
            </a:r>
            <a:r>
              <a:rPr lang="en-US" dirty="0" smtClean="0"/>
              <a:t> </a:t>
            </a:r>
            <a:r>
              <a:rPr lang="en-US" dirty="0" err="1" smtClean="0"/>
              <a:t>интеграционе</a:t>
            </a:r>
            <a:r>
              <a:rPr lang="en-US" dirty="0" smtClean="0"/>
              <a:t> </a:t>
            </a:r>
            <a:r>
              <a:rPr lang="en-US" dirty="0" err="1" smtClean="0"/>
              <a:t>процесе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би</a:t>
            </a:r>
            <a:r>
              <a:rPr lang="en-US" dirty="0" smtClean="0"/>
              <a:t> </a:t>
            </a:r>
            <a:r>
              <a:rPr lang="en-US" dirty="0" err="1" smtClean="0"/>
              <a:t>требало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омогући</a:t>
            </a:r>
            <a:r>
              <a:rPr lang="en-US" dirty="0" smtClean="0"/>
              <a:t> </a:t>
            </a:r>
            <a:r>
              <a:rPr lang="en-US" dirty="0" err="1" smtClean="0"/>
              <a:t>заједничко</a:t>
            </a:r>
            <a:r>
              <a:rPr lang="en-US" dirty="0" smtClean="0"/>
              <a:t> </a:t>
            </a:r>
            <a:r>
              <a:rPr lang="en-US" dirty="0" err="1" smtClean="0"/>
              <a:t>суочавање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тежим</a:t>
            </a:r>
            <a:r>
              <a:rPr lang="en-US" dirty="0" smtClean="0"/>
              <a:t> </a:t>
            </a:r>
            <a:r>
              <a:rPr lang="en-US" dirty="0" err="1" smtClean="0"/>
              <a:t>глобалним</a:t>
            </a:r>
            <a:r>
              <a:rPr lang="en-US" dirty="0" smtClean="0"/>
              <a:t> </a:t>
            </a:r>
            <a:r>
              <a:rPr lang="en-US" dirty="0" err="1" smtClean="0"/>
              <a:t>проблемима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Србија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обавезу</a:t>
            </a:r>
            <a:r>
              <a:rPr lang="en-US" dirty="0" smtClean="0"/>
              <a:t>, </a:t>
            </a:r>
            <a:r>
              <a:rPr lang="en-US" dirty="0" err="1" smtClean="0"/>
              <a:t>шансу</a:t>
            </a:r>
            <a:r>
              <a:rPr lang="en-US" dirty="0" smtClean="0"/>
              <a:t> и </a:t>
            </a:r>
            <a:r>
              <a:rPr lang="en-US" dirty="0" err="1" smtClean="0"/>
              <a:t>одговорност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овакву</a:t>
            </a:r>
            <a:r>
              <a:rPr lang="en-US" dirty="0" smtClean="0"/>
              <a:t> </a:t>
            </a:r>
            <a:r>
              <a:rPr lang="en-US" dirty="0" err="1" smtClean="0"/>
              <a:t>ситуацију</a:t>
            </a:r>
            <a:r>
              <a:rPr lang="en-US" dirty="0" smtClean="0"/>
              <a:t> у </a:t>
            </a:r>
            <a:r>
              <a:rPr lang="en-US" dirty="0" err="1" smtClean="0"/>
              <a:t>међународним</a:t>
            </a:r>
            <a:r>
              <a:rPr lang="en-US" dirty="0" smtClean="0"/>
              <a:t> </a:t>
            </a:r>
            <a:r>
              <a:rPr lang="en-US" dirty="0" err="1" smtClean="0"/>
              <a:t>односима</a:t>
            </a:r>
            <a:r>
              <a:rPr lang="en-US" dirty="0" smtClean="0"/>
              <a:t> </a:t>
            </a:r>
            <a:r>
              <a:rPr lang="en-US" dirty="0" err="1" smtClean="0"/>
              <a:t>уважи</a:t>
            </a:r>
            <a:r>
              <a:rPr lang="en-US" dirty="0" smtClean="0"/>
              <a:t> и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увиди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и </a:t>
            </a:r>
            <a:r>
              <a:rPr lang="en-US" dirty="0" err="1" smtClean="0"/>
              <a:t>њен</a:t>
            </a:r>
            <a:r>
              <a:rPr lang="en-US" dirty="0" smtClean="0"/>
              <a:t> </a:t>
            </a:r>
            <a:r>
              <a:rPr lang="en-US" dirty="0" err="1" smtClean="0"/>
              <a:t>напредак</a:t>
            </a:r>
            <a:r>
              <a:rPr lang="en-US" dirty="0" smtClean="0"/>
              <a:t> </a:t>
            </a:r>
            <a:r>
              <a:rPr lang="en-US" dirty="0" err="1" smtClean="0"/>
              <a:t>зависи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интегрисаности</a:t>
            </a:r>
            <a:r>
              <a:rPr lang="en-US" dirty="0" smtClean="0"/>
              <a:t> у </a:t>
            </a:r>
            <a:r>
              <a:rPr lang="en-US" dirty="0" err="1" smtClean="0"/>
              <a:t>већи</a:t>
            </a:r>
            <a:r>
              <a:rPr lang="en-US" dirty="0" smtClean="0"/>
              <a:t> </a:t>
            </a:r>
            <a:r>
              <a:rPr lang="en-US" dirty="0" err="1" smtClean="0"/>
              <a:t>систем</a:t>
            </a:r>
            <a:r>
              <a:rPr lang="en-US" dirty="0" smtClean="0"/>
              <a:t>. </a:t>
            </a:r>
            <a:r>
              <a:rPr lang="en-US" dirty="0" err="1" smtClean="0"/>
              <a:t>Нова</a:t>
            </a:r>
            <a:r>
              <a:rPr lang="en-US" dirty="0" smtClean="0"/>
              <a:t> </a:t>
            </a:r>
            <a:r>
              <a:rPr lang="en-US" dirty="0" err="1" smtClean="0"/>
              <a:t>спољна</a:t>
            </a:r>
            <a:r>
              <a:rPr lang="en-US" dirty="0" smtClean="0"/>
              <a:t> </a:t>
            </a:r>
            <a:r>
              <a:rPr lang="en-US" dirty="0" err="1" smtClean="0"/>
              <a:t>политика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базира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рационалној</a:t>
            </a:r>
            <a:r>
              <a:rPr lang="en-US" dirty="0" smtClean="0"/>
              <a:t> и </a:t>
            </a:r>
            <a:r>
              <a:rPr lang="en-US" dirty="0" err="1" smtClean="0"/>
              <a:t>објективној</a:t>
            </a:r>
            <a:r>
              <a:rPr lang="en-US" dirty="0" smtClean="0"/>
              <a:t> </a:t>
            </a:r>
            <a:r>
              <a:rPr lang="en-US" dirty="0" err="1" smtClean="0"/>
              <a:t>процени</a:t>
            </a:r>
            <a:r>
              <a:rPr lang="en-US" dirty="0" smtClean="0"/>
              <a:t> </a:t>
            </a:r>
            <a:r>
              <a:rPr lang="en-US" dirty="0" err="1" smtClean="0"/>
              <a:t>стања</a:t>
            </a:r>
            <a:r>
              <a:rPr lang="en-US" dirty="0" smtClean="0"/>
              <a:t> у </a:t>
            </a:r>
            <a:r>
              <a:rPr lang="en-US" dirty="0" err="1" smtClean="0"/>
              <a:t>коме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земља</a:t>
            </a:r>
            <a:r>
              <a:rPr lang="en-US" dirty="0" smtClean="0"/>
              <a:t> </a:t>
            </a:r>
            <a:r>
              <a:rPr lang="en-US" dirty="0" err="1" smtClean="0"/>
              <a:t>налази</a:t>
            </a:r>
            <a:r>
              <a:rPr lang="en-US" dirty="0" smtClean="0"/>
              <a:t> и </a:t>
            </a:r>
            <a:r>
              <a:rPr lang="en-US" dirty="0" err="1" smtClean="0"/>
              <a:t>окружења</a:t>
            </a:r>
            <a:r>
              <a:rPr lang="en-US" dirty="0" smtClean="0"/>
              <a:t> </a:t>
            </a:r>
            <a:r>
              <a:rPr lang="en-US" dirty="0" err="1" smtClean="0"/>
              <a:t>коме</a:t>
            </a:r>
            <a:r>
              <a:rPr lang="en-US" dirty="0" smtClean="0"/>
              <a:t> </a:t>
            </a:r>
            <a:r>
              <a:rPr lang="en-US" dirty="0" err="1" smtClean="0"/>
              <a:t>припада</a:t>
            </a:r>
            <a:r>
              <a:rPr lang="en-US" dirty="0" smtClean="0"/>
              <a:t>. </a:t>
            </a:r>
            <a:r>
              <a:rPr lang="en-US" dirty="0" err="1" smtClean="0"/>
              <a:t>Супротно</a:t>
            </a:r>
            <a:r>
              <a:rPr lang="en-US" dirty="0" smtClean="0"/>
              <a:t> </a:t>
            </a:r>
            <a:r>
              <a:rPr lang="en-US" dirty="0" err="1" smtClean="0"/>
              <a:t>уобичајеним</a:t>
            </a:r>
            <a:r>
              <a:rPr lang="en-US" dirty="0" smtClean="0"/>
              <a:t> </a:t>
            </a:r>
            <a:r>
              <a:rPr lang="en-US" dirty="0" err="1" smtClean="0"/>
              <a:t>схватањима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раније</a:t>
            </a:r>
            <a:r>
              <a:rPr lang="en-US" dirty="0" smtClean="0"/>
              <a:t> </a:t>
            </a:r>
            <a:r>
              <a:rPr lang="en-US" dirty="0" err="1" smtClean="0"/>
              <a:t>периоде</a:t>
            </a:r>
            <a:r>
              <a:rPr lang="en-US" dirty="0" smtClean="0"/>
              <a:t> </a:t>
            </a:r>
            <a:r>
              <a:rPr lang="en-US" dirty="0" err="1" smtClean="0"/>
              <a:t>наше</a:t>
            </a:r>
            <a:r>
              <a:rPr lang="en-US" dirty="0" smtClean="0"/>
              <a:t> </a:t>
            </a:r>
            <a:r>
              <a:rPr lang="en-US" dirty="0" err="1" smtClean="0"/>
              <a:t>историје</a:t>
            </a:r>
            <a:r>
              <a:rPr lang="en-US" dirty="0" smtClean="0"/>
              <a:t> </a:t>
            </a:r>
            <a:r>
              <a:rPr lang="en-US" dirty="0" err="1" smtClean="0"/>
              <a:t>била</a:t>
            </a:r>
            <a:r>
              <a:rPr lang="en-US" dirty="0" smtClean="0"/>
              <a:t> </a:t>
            </a:r>
            <a:r>
              <a:rPr lang="en-US" dirty="0" err="1" smtClean="0"/>
              <a:t>тачна</a:t>
            </a:r>
            <a:r>
              <a:rPr lang="en-US" dirty="0" smtClean="0"/>
              <a:t> и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претпостављају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наша</a:t>
            </a:r>
            <a:r>
              <a:rPr lang="en-US" dirty="0" smtClean="0"/>
              <a:t> </a:t>
            </a:r>
            <a:r>
              <a:rPr lang="en-US" dirty="0" err="1" smtClean="0"/>
              <a:t>земља</a:t>
            </a:r>
            <a:r>
              <a:rPr lang="en-US" dirty="0" smtClean="0"/>
              <a:t> </a:t>
            </a:r>
            <a:r>
              <a:rPr lang="en-US" dirty="0" err="1" smtClean="0"/>
              <a:t>ужива</a:t>
            </a:r>
            <a:r>
              <a:rPr lang="en-US" dirty="0" smtClean="0"/>
              <a:t> </a:t>
            </a:r>
            <a:r>
              <a:rPr lang="en-US" dirty="0" err="1" smtClean="0"/>
              <a:t>велики</a:t>
            </a:r>
            <a:r>
              <a:rPr lang="en-US" dirty="0" smtClean="0"/>
              <a:t> </a:t>
            </a:r>
            <a:r>
              <a:rPr lang="en-US" dirty="0" err="1" smtClean="0"/>
              <a:t>геостратешки</a:t>
            </a:r>
            <a:r>
              <a:rPr lang="en-US" dirty="0" smtClean="0"/>
              <a:t> </a:t>
            </a:r>
            <a:r>
              <a:rPr lang="en-US" dirty="0" err="1" smtClean="0"/>
              <a:t>интерес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велике</a:t>
            </a:r>
            <a:r>
              <a:rPr lang="en-US" dirty="0" smtClean="0"/>
              <a:t> </a:t>
            </a:r>
            <a:r>
              <a:rPr lang="en-US" dirty="0" err="1" smtClean="0"/>
              <a:t>силе</a:t>
            </a:r>
            <a:r>
              <a:rPr lang="en-US" dirty="0" smtClean="0"/>
              <a:t>, </a:t>
            </a:r>
            <a:r>
              <a:rPr lang="en-US" dirty="0" err="1" smtClean="0"/>
              <a:t>савремени</a:t>
            </a:r>
            <a:r>
              <a:rPr lang="en-US" dirty="0" smtClean="0"/>
              <a:t> </a:t>
            </a:r>
            <a:r>
              <a:rPr lang="en-US" dirty="0" err="1" smtClean="0"/>
              <a:t>систем</a:t>
            </a:r>
            <a:r>
              <a:rPr lang="en-US" dirty="0" smtClean="0"/>
              <a:t> </a:t>
            </a:r>
            <a:r>
              <a:rPr lang="en-US" dirty="0" err="1" smtClean="0"/>
              <a:t>међународних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 </a:t>
            </a:r>
            <a:r>
              <a:rPr lang="en-US" dirty="0" err="1" smtClean="0"/>
              <a:t>негира</a:t>
            </a:r>
            <a:r>
              <a:rPr lang="en-US" dirty="0" smtClean="0"/>
              <a:t> </a:t>
            </a:r>
            <a:r>
              <a:rPr lang="en-US" dirty="0" err="1" smtClean="0"/>
              <a:t>овакву</a:t>
            </a:r>
            <a:r>
              <a:rPr lang="en-US" dirty="0" smtClean="0"/>
              <a:t> </a:t>
            </a:r>
            <a:r>
              <a:rPr lang="en-US" dirty="0" err="1" smtClean="0"/>
              <a:t>позицију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. </a:t>
            </a:r>
            <a:r>
              <a:rPr lang="en-US" dirty="0" err="1" smtClean="0"/>
              <a:t>Пажња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Србији</a:t>
            </a:r>
            <a:r>
              <a:rPr lang="en-US" dirty="0" smtClean="0"/>
              <a:t> </a:t>
            </a:r>
            <a:r>
              <a:rPr lang="en-US" dirty="0" err="1" smtClean="0"/>
              <a:t>указује</a:t>
            </a:r>
            <a:r>
              <a:rPr lang="en-US" dirty="0" smtClean="0"/>
              <a:t> </a:t>
            </a:r>
            <a:r>
              <a:rPr lang="en-US" dirty="0" err="1" smtClean="0"/>
              <a:t>данас</a:t>
            </a:r>
            <a:r>
              <a:rPr lang="en-US" dirty="0" smtClean="0"/>
              <a:t> </a:t>
            </a:r>
            <a:r>
              <a:rPr lang="en-US" dirty="0" err="1" smtClean="0"/>
              <a:t>везана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пре</a:t>
            </a:r>
            <a:r>
              <a:rPr lang="en-US" dirty="0" smtClean="0"/>
              <a:t> </a:t>
            </a:r>
            <a:r>
              <a:rPr lang="en-US" dirty="0" err="1" smtClean="0"/>
              <a:t>свега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тежину</a:t>
            </a:r>
            <a:r>
              <a:rPr lang="en-US" dirty="0" smtClean="0"/>
              <a:t> и </a:t>
            </a:r>
            <a:r>
              <a:rPr lang="en-US" dirty="0" err="1" smtClean="0"/>
              <a:t>последице</a:t>
            </a:r>
            <a:r>
              <a:rPr lang="en-US" dirty="0" smtClean="0"/>
              <a:t> </a:t>
            </a:r>
            <a:r>
              <a:rPr lang="en-US" dirty="0" err="1" smtClean="0"/>
              <a:t>сукоба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тлу</a:t>
            </a:r>
            <a:r>
              <a:rPr lang="en-US" dirty="0" smtClean="0"/>
              <a:t> </a:t>
            </a:r>
            <a:r>
              <a:rPr lang="en-US" dirty="0" err="1" smtClean="0"/>
              <a:t>бивше</a:t>
            </a:r>
            <a:r>
              <a:rPr lang="en-US" dirty="0" smtClean="0"/>
              <a:t> </a:t>
            </a:r>
            <a:r>
              <a:rPr lang="en-US" dirty="0" err="1" smtClean="0"/>
              <a:t>Југославије</a:t>
            </a:r>
            <a:r>
              <a:rPr lang="en-US" dirty="0" smtClean="0"/>
              <a:t> и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том</a:t>
            </a:r>
            <a:r>
              <a:rPr lang="en-US" dirty="0" smtClean="0"/>
              <a:t> </a:t>
            </a:r>
            <a:r>
              <a:rPr lang="en-US" dirty="0" err="1" smtClean="0"/>
              <a:t>сукобу</a:t>
            </a:r>
            <a:r>
              <a:rPr lang="en-US" dirty="0" smtClean="0"/>
              <a:t> </a:t>
            </a:r>
            <a:r>
              <a:rPr lang="en-US" dirty="0" err="1" smtClean="0"/>
              <a:t>наслеђеним</a:t>
            </a:r>
            <a:r>
              <a:rPr lang="en-US" dirty="0" smtClean="0"/>
              <a:t> </a:t>
            </a:r>
            <a:r>
              <a:rPr lang="en-US" dirty="0" err="1" smtClean="0"/>
              <a:t>другим</a:t>
            </a:r>
            <a:r>
              <a:rPr lang="en-US" dirty="0" smtClean="0"/>
              <a:t> </a:t>
            </a:r>
            <a:r>
              <a:rPr lang="en-US" dirty="0" err="1" smtClean="0"/>
              <a:t>безбедносним</a:t>
            </a:r>
            <a:r>
              <a:rPr lang="en-US" dirty="0" smtClean="0"/>
              <a:t> </a:t>
            </a:r>
            <a:r>
              <a:rPr lang="en-US" dirty="0" err="1" smtClean="0"/>
              <a:t>проблемима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регион</a:t>
            </a:r>
            <a:r>
              <a:rPr lang="en-US" dirty="0" smtClean="0"/>
              <a:t> и </a:t>
            </a:r>
            <a:r>
              <a:rPr lang="en-US" dirty="0" err="1" smtClean="0"/>
              <a:t>Европу</a:t>
            </a:r>
            <a:r>
              <a:rPr lang="en-US" dirty="0" smtClean="0"/>
              <a:t> </a:t>
            </a:r>
            <a:r>
              <a:rPr lang="en-US" dirty="0" err="1" smtClean="0"/>
              <a:t>уопште</a:t>
            </a:r>
            <a:r>
              <a:rPr lang="en-US" dirty="0" smtClean="0"/>
              <a:t>. </a:t>
            </a:r>
            <a:r>
              <a:rPr lang="en-US" dirty="0" err="1" smtClean="0"/>
              <a:t>Интерес</a:t>
            </a:r>
            <a:r>
              <a:rPr lang="en-US" dirty="0" smtClean="0"/>
              <a:t> </a:t>
            </a:r>
            <a:r>
              <a:rPr lang="en-US" dirty="0" err="1" smtClean="0"/>
              <a:t>Европске</a:t>
            </a:r>
            <a:r>
              <a:rPr lang="en-US" dirty="0" smtClean="0"/>
              <a:t> </a:t>
            </a:r>
            <a:r>
              <a:rPr lang="en-US" dirty="0" err="1" smtClean="0"/>
              <a:t>уније</a:t>
            </a:r>
            <a:r>
              <a:rPr lang="en-US" dirty="0" smtClean="0"/>
              <a:t> и </a:t>
            </a:r>
            <a:r>
              <a:rPr lang="en-US" dirty="0" err="1" smtClean="0"/>
              <a:t>САД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Србију</a:t>
            </a:r>
            <a:r>
              <a:rPr lang="en-US" dirty="0" smtClean="0"/>
              <a:t>,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огледа</a:t>
            </a:r>
            <a:r>
              <a:rPr lang="en-US" dirty="0" smtClean="0"/>
              <a:t> у </a:t>
            </a:r>
            <a:r>
              <a:rPr lang="en-US" dirty="0" err="1" smtClean="0"/>
              <a:t>подршци</a:t>
            </a:r>
            <a:r>
              <a:rPr lang="en-US" dirty="0" smtClean="0"/>
              <a:t> </a:t>
            </a:r>
            <a:r>
              <a:rPr lang="en-US" dirty="0" err="1" smtClean="0"/>
              <a:t>процесу</a:t>
            </a:r>
            <a:r>
              <a:rPr lang="en-US" dirty="0" smtClean="0"/>
              <a:t> </a:t>
            </a:r>
            <a:r>
              <a:rPr lang="en-US" dirty="0" err="1" smtClean="0"/>
              <a:t>придруживања</a:t>
            </a:r>
            <a:r>
              <a:rPr lang="en-US" dirty="0" smtClean="0"/>
              <a:t> и </a:t>
            </a:r>
            <a:r>
              <a:rPr lang="en-US" dirty="0" err="1" smtClean="0"/>
              <a:t>приступања</a:t>
            </a:r>
            <a:r>
              <a:rPr lang="en-US" dirty="0" smtClean="0"/>
              <a:t> </a:t>
            </a:r>
            <a:r>
              <a:rPr lang="en-US" dirty="0" err="1" smtClean="0"/>
              <a:t>ЕУ</a:t>
            </a:r>
            <a:r>
              <a:rPr lang="en-US" dirty="0" smtClean="0"/>
              <a:t>, </a:t>
            </a:r>
            <a:r>
              <a:rPr lang="en-US" dirty="0" err="1" smtClean="0"/>
              <a:t>јасном</a:t>
            </a:r>
            <a:r>
              <a:rPr lang="en-US" dirty="0" smtClean="0"/>
              <a:t> </a:t>
            </a:r>
            <a:r>
              <a:rPr lang="en-US" dirty="0" err="1" smtClean="0"/>
              <a:t>ставу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Србија</a:t>
            </a:r>
            <a:r>
              <a:rPr lang="en-US" dirty="0" smtClean="0"/>
              <a:t> </a:t>
            </a:r>
            <a:r>
              <a:rPr lang="en-US" dirty="0" err="1" smtClean="0"/>
              <a:t>добродошла</a:t>
            </a:r>
            <a:r>
              <a:rPr lang="en-US" dirty="0" smtClean="0"/>
              <a:t> у </a:t>
            </a:r>
            <a:r>
              <a:rPr lang="en-US" dirty="0" err="1" smtClean="0"/>
              <a:t>НАТО</a:t>
            </a:r>
            <a:r>
              <a:rPr lang="en-US" b="1" dirty="0" smtClean="0"/>
              <a:t>?</a:t>
            </a:r>
            <a:r>
              <a:rPr lang="en-US" dirty="0" smtClean="0"/>
              <a:t>, </a:t>
            </a:r>
            <a:r>
              <a:rPr lang="en-US" dirty="0" err="1" smtClean="0"/>
              <a:t>првенствено</a:t>
            </a:r>
            <a:r>
              <a:rPr lang="en-US" dirty="0" smtClean="0"/>
              <a:t> </a:t>
            </a:r>
            <a:r>
              <a:rPr lang="en-US" dirty="0" err="1" smtClean="0"/>
              <a:t>jе</a:t>
            </a:r>
            <a:r>
              <a:rPr lang="en-US" dirty="0" smtClean="0"/>
              <a:t> </a:t>
            </a:r>
            <a:r>
              <a:rPr lang="en-US" dirty="0" err="1" smtClean="0"/>
              <a:t>везан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њену</a:t>
            </a:r>
            <a:r>
              <a:rPr lang="en-US" dirty="0" smtClean="0"/>
              <a:t> </a:t>
            </a:r>
            <a:r>
              <a:rPr lang="en-US" dirty="0" err="1" smtClean="0"/>
              <a:t>кључну</a:t>
            </a:r>
            <a:r>
              <a:rPr lang="en-US" dirty="0" smtClean="0"/>
              <a:t> </a:t>
            </a:r>
            <a:r>
              <a:rPr lang="en-US" dirty="0" err="1" smtClean="0"/>
              <a:t>улогу</a:t>
            </a:r>
            <a:r>
              <a:rPr lang="en-US" dirty="0" smtClean="0"/>
              <a:t> у </a:t>
            </a:r>
            <a:r>
              <a:rPr lang="en-US" dirty="0" err="1" smtClean="0"/>
              <a:t>неремећењу</a:t>
            </a:r>
            <a:r>
              <a:rPr lang="en-US" dirty="0" smtClean="0"/>
              <a:t> </a:t>
            </a:r>
            <a:r>
              <a:rPr lang="en-US" dirty="0" err="1" smtClean="0"/>
              <a:t>безбедности</a:t>
            </a:r>
            <a:r>
              <a:rPr lang="en-US" dirty="0" smtClean="0"/>
              <a:t> у </a:t>
            </a:r>
            <a:r>
              <a:rPr lang="en-US" dirty="0" err="1" smtClean="0"/>
              <a:t>региону</a:t>
            </a:r>
            <a:r>
              <a:rPr lang="en-US" dirty="0" smtClean="0"/>
              <a:t> (</a:t>
            </a:r>
            <a:r>
              <a:rPr lang="en-US" dirty="0" err="1" smtClean="0"/>
              <a:t>мисли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интересе</a:t>
            </a:r>
            <a:r>
              <a:rPr lang="en-US" dirty="0" smtClean="0"/>
              <a:t> </a:t>
            </a:r>
            <a:r>
              <a:rPr lang="en-US" dirty="0" err="1" smtClean="0"/>
              <a:t>НАТО</a:t>
            </a:r>
            <a:r>
              <a:rPr lang="en-US" dirty="0" smtClean="0"/>
              <a:t>-а, а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српске</a:t>
            </a:r>
            <a:r>
              <a:rPr lang="en-US" dirty="0" smtClean="0"/>
              <a:t> </a:t>
            </a:r>
            <a:r>
              <a:rPr lang="en-US" dirty="0" err="1" smtClean="0"/>
              <a:t>интересе</a:t>
            </a:r>
            <a:r>
              <a:rPr lang="en-US" dirty="0" smtClean="0"/>
              <a:t>), а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друге</a:t>
            </a:r>
            <a:r>
              <a:rPr lang="en-US" dirty="0" smtClean="0"/>
              <a:t> </a:t>
            </a:r>
            <a:r>
              <a:rPr lang="en-US" dirty="0" err="1" smtClean="0"/>
              <a:t>квалитете</a:t>
            </a:r>
            <a:r>
              <a:rPr lang="en-US" dirty="0" smtClean="0"/>
              <a:t> </a:t>
            </a:r>
            <a:r>
              <a:rPr lang="en-US" dirty="0" err="1" smtClean="0"/>
              <a:t>њене</a:t>
            </a:r>
            <a:r>
              <a:rPr lang="en-US" dirty="0" smtClean="0"/>
              <a:t> </a:t>
            </a:r>
            <a:r>
              <a:rPr lang="en-US" dirty="0" err="1" smtClean="0"/>
              <a:t>унутрашње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спољне</a:t>
            </a:r>
            <a:r>
              <a:rPr lang="en-US" dirty="0" smtClean="0"/>
              <a:t> </a:t>
            </a:r>
            <a:r>
              <a:rPr lang="en-US" dirty="0" err="1" smtClean="0"/>
              <a:t>политике</a:t>
            </a:r>
            <a:r>
              <a:rPr lang="en-US" smtClean="0"/>
              <a:t>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1530</Words>
  <Application>Microsoft Office PowerPoint</Application>
  <PresentationFormat>On-screen Show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МЕЂУНАРОДНИ ОДНОСИ И МЕЂУНАРОДНЕ ОРГАНИЗАЦИЈЕ                                                                                                                                                                                                                                        </vt:lpstr>
      <vt:lpstr>Тема: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МЕЂУНАРОДНИ ОДНОСИ И МЕЂУНАРОДНЕ ОРГАНИЗАЦИЈЕ                                                                                                                                                                                                                                        </dc:title>
  <dc:creator>Zoran</dc:creator>
  <cp:lastModifiedBy>Zoran</cp:lastModifiedBy>
  <cp:revision>75</cp:revision>
  <dcterms:created xsi:type="dcterms:W3CDTF">2006-08-16T00:00:00Z</dcterms:created>
  <dcterms:modified xsi:type="dcterms:W3CDTF">2021-02-09T20:30:25Z</dcterms:modified>
</cp:coreProperties>
</file>