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71" r:id="rId13"/>
    <p:sldId id="272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rgbClr val="00B0F0"/>
                </a:solidFill>
              </a:rPr>
              <a:t>МЕЂУНАРОДНИ ОДНОСИ И МЕЂУНАРОДНЕ ОРГАНИЗАЦИЈЕ</a:t>
            </a:r>
            <a:r>
              <a:rPr lang="sr-Cyrl-RS" dirty="0" smtClean="0"/>
              <a:t>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00B0F0"/>
                </a:solidFill>
              </a:rPr>
              <a:t>Предавања</a:t>
            </a:r>
          </a:p>
          <a:p>
            <a:r>
              <a:rPr lang="sr-Cyrl-RS" dirty="0" smtClean="0">
                <a:solidFill>
                  <a:srgbClr val="00B0F0"/>
                </a:solidFill>
              </a:rPr>
              <a:t>Проф. др Зоран Јеротијевић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 smtClean="0"/>
              <a:t>Зграде</a:t>
            </a:r>
            <a:r>
              <a:rPr lang="en-US" sz="2400" dirty="0" smtClean="0"/>
              <a:t> </a:t>
            </a:r>
            <a:r>
              <a:rPr lang="en-US" sz="2400" dirty="0" err="1" smtClean="0"/>
              <a:t>диплломатских</a:t>
            </a:r>
            <a:r>
              <a:rPr lang="en-US" sz="2400" dirty="0" smtClean="0"/>
              <a:t> </a:t>
            </a:r>
            <a:r>
              <a:rPr lang="en-US" sz="2400" dirty="0" err="1" smtClean="0"/>
              <a:t>представништва</a:t>
            </a:r>
            <a:r>
              <a:rPr lang="en-US" sz="2400" dirty="0" smtClean="0"/>
              <a:t> и </a:t>
            </a:r>
            <a:r>
              <a:rPr lang="en-US" sz="2400" dirty="0" err="1" smtClean="0"/>
              <a:t>конзулата</a:t>
            </a:r>
            <a:r>
              <a:rPr lang="en-US" sz="2400" dirty="0" smtClean="0"/>
              <a:t> </a:t>
            </a:r>
            <a:r>
              <a:rPr lang="en-US" sz="2400" dirty="0" err="1" smtClean="0"/>
              <a:t>неприступачне</a:t>
            </a:r>
            <a:r>
              <a:rPr lang="en-US" sz="2400" dirty="0" smtClean="0"/>
              <a:t> </a:t>
            </a:r>
            <a:r>
              <a:rPr lang="en-US" sz="2400" dirty="0" err="1" smtClean="0"/>
              <a:t>су</a:t>
            </a:r>
            <a:r>
              <a:rPr lang="en-US" sz="2400" dirty="0" smtClean="0"/>
              <a:t>, </a:t>
            </a:r>
            <a:r>
              <a:rPr lang="en-US" sz="2400" dirty="0" err="1" smtClean="0"/>
              <a:t>по</a:t>
            </a:r>
            <a:r>
              <a:rPr lang="en-US" sz="2400" dirty="0" smtClean="0"/>
              <a:t> </a:t>
            </a:r>
            <a:r>
              <a:rPr lang="en-US" sz="2400" dirty="0" err="1" smtClean="0"/>
              <a:t>правилу</a:t>
            </a:r>
            <a:r>
              <a:rPr lang="en-US" sz="2400" dirty="0" smtClean="0"/>
              <a:t>, </a:t>
            </a:r>
            <a:r>
              <a:rPr lang="en-US" sz="2400" dirty="0" err="1" smtClean="0"/>
              <a:t>органима</a:t>
            </a:r>
            <a:r>
              <a:rPr lang="en-US" sz="2400" dirty="0" smtClean="0"/>
              <a:t> </a:t>
            </a:r>
            <a:r>
              <a:rPr lang="en-US" sz="2400" dirty="0" err="1" smtClean="0"/>
              <a:t>територијалне</a:t>
            </a:r>
            <a:r>
              <a:rPr lang="en-US" sz="2400" dirty="0" smtClean="0"/>
              <a:t> </a:t>
            </a:r>
            <a:r>
              <a:rPr lang="en-US" sz="2400" dirty="0" err="1" smtClean="0"/>
              <a:t>власти</a:t>
            </a:r>
            <a:r>
              <a:rPr lang="en-US" sz="2400" dirty="0" smtClean="0"/>
              <a:t>, </a:t>
            </a:r>
            <a:r>
              <a:rPr lang="en-US" sz="2400" dirty="0" err="1" smtClean="0"/>
              <a:t>који</a:t>
            </a:r>
            <a:r>
              <a:rPr lang="en-US" sz="2400" dirty="0" smtClean="0"/>
              <a:t> у </a:t>
            </a:r>
            <a:r>
              <a:rPr lang="en-US" sz="2400" dirty="0" err="1" smtClean="0"/>
              <a:t>тим</a:t>
            </a:r>
            <a:r>
              <a:rPr lang="en-US" sz="2400" dirty="0" smtClean="0"/>
              <a:t> </a:t>
            </a:r>
            <a:r>
              <a:rPr lang="en-US" sz="2400" dirty="0" err="1" smtClean="0"/>
              <a:t>просторијама</a:t>
            </a:r>
            <a:r>
              <a:rPr lang="en-US" sz="2400" dirty="0" smtClean="0"/>
              <a:t> </a:t>
            </a:r>
            <a:r>
              <a:rPr lang="en-US" sz="2400" dirty="0" err="1" smtClean="0"/>
              <a:t>не</a:t>
            </a:r>
            <a:r>
              <a:rPr lang="en-US" sz="2400" dirty="0" smtClean="0"/>
              <a:t> </a:t>
            </a:r>
            <a:r>
              <a:rPr lang="en-US" sz="2400" dirty="0" err="1" smtClean="0"/>
              <a:t>могу</a:t>
            </a:r>
            <a:r>
              <a:rPr lang="en-US" sz="2400" dirty="0" smtClean="0"/>
              <a:t> </a:t>
            </a:r>
            <a:r>
              <a:rPr lang="en-US" sz="2400" dirty="0" err="1" smtClean="0"/>
              <a:t>вршити</a:t>
            </a:r>
            <a:r>
              <a:rPr lang="en-US" sz="2400" dirty="0" smtClean="0"/>
              <a:t> </a:t>
            </a:r>
            <a:r>
              <a:rPr lang="en-US" sz="2400" dirty="0" err="1" smtClean="0"/>
              <a:t>било</a:t>
            </a:r>
            <a:r>
              <a:rPr lang="en-US" sz="2400" dirty="0" smtClean="0"/>
              <a:t> </a:t>
            </a:r>
            <a:r>
              <a:rPr lang="en-US" sz="2400" dirty="0" err="1" smtClean="0"/>
              <a:t>какав</a:t>
            </a:r>
            <a:r>
              <a:rPr lang="en-US" sz="2400" dirty="0" smtClean="0"/>
              <a:t> </a:t>
            </a:r>
            <a:r>
              <a:rPr lang="en-US" sz="2400" dirty="0" err="1" smtClean="0"/>
              <a:t>акт</a:t>
            </a:r>
            <a:r>
              <a:rPr lang="en-US" sz="2400" dirty="0" smtClean="0"/>
              <a:t> </a:t>
            </a:r>
            <a:r>
              <a:rPr lang="en-US" sz="2400" dirty="0" err="1" smtClean="0"/>
              <a:t>власти</a:t>
            </a:r>
            <a:r>
              <a:rPr lang="en-US" sz="2400" dirty="0" smtClean="0"/>
              <a:t>. </a:t>
            </a:r>
            <a:r>
              <a:rPr lang="en-US" sz="2400" dirty="0" err="1" smtClean="0"/>
              <a:t>Под</a:t>
            </a:r>
            <a:r>
              <a:rPr lang="en-US" sz="2400" dirty="0" smtClean="0"/>
              <a:t> </a:t>
            </a:r>
            <a:r>
              <a:rPr lang="en-US" sz="2400" dirty="0" err="1" smtClean="0"/>
              <a:t>зградом</a:t>
            </a:r>
            <a:r>
              <a:rPr lang="en-US" sz="2400" dirty="0" smtClean="0"/>
              <a:t> у </a:t>
            </a:r>
            <a:r>
              <a:rPr lang="en-US" sz="2400" dirty="0" err="1" smtClean="0"/>
              <a:t>овом</a:t>
            </a:r>
            <a:r>
              <a:rPr lang="en-US" sz="2400" dirty="0" smtClean="0"/>
              <a:t> </a:t>
            </a:r>
            <a:r>
              <a:rPr lang="en-US" sz="2400" dirty="0" err="1" smtClean="0"/>
              <a:t>смислу</a:t>
            </a:r>
            <a:r>
              <a:rPr lang="en-US" sz="2400" dirty="0" smtClean="0"/>
              <a:t> </a:t>
            </a:r>
            <a:r>
              <a:rPr lang="en-US" sz="2400" dirty="0" err="1" smtClean="0"/>
              <a:t>подразумева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зграда</a:t>
            </a:r>
            <a:r>
              <a:rPr lang="en-US" sz="2400" dirty="0" smtClean="0"/>
              <a:t> у </a:t>
            </a:r>
            <a:r>
              <a:rPr lang="en-US" sz="2400" dirty="0" err="1" smtClean="0"/>
              <a:t>којој</a:t>
            </a:r>
            <a:r>
              <a:rPr lang="en-US" sz="2400" dirty="0" smtClean="0"/>
              <a:t> </a:t>
            </a:r>
            <a:r>
              <a:rPr lang="en-US" sz="2400" dirty="0" err="1" smtClean="0"/>
              <a:t>је</a:t>
            </a:r>
            <a:r>
              <a:rPr lang="en-US" sz="2400" dirty="0" smtClean="0"/>
              <a:t> </a:t>
            </a:r>
            <a:r>
              <a:rPr lang="en-US" sz="2400" dirty="0" err="1" smtClean="0"/>
              <a:t>смештена</a:t>
            </a:r>
            <a:r>
              <a:rPr lang="en-US" sz="2400" dirty="0" smtClean="0"/>
              <a:t> </a:t>
            </a:r>
            <a:r>
              <a:rPr lang="en-US" sz="2400" dirty="0" err="1" smtClean="0"/>
              <a:t>дипл</a:t>
            </a:r>
            <a:r>
              <a:rPr lang="en-US" sz="2400" dirty="0" smtClean="0"/>
              <a:t>. </a:t>
            </a:r>
            <a:r>
              <a:rPr lang="en-US" sz="2400" dirty="0" err="1" smtClean="0"/>
              <a:t>мисија</a:t>
            </a:r>
            <a:r>
              <a:rPr lang="en-US" sz="2400" dirty="0" smtClean="0"/>
              <a:t>, </a:t>
            </a:r>
            <a:r>
              <a:rPr lang="en-US" sz="2400" dirty="0" err="1" smtClean="0"/>
              <a:t>одн</a:t>
            </a:r>
            <a:r>
              <a:rPr lang="en-US" sz="2400" dirty="0" smtClean="0"/>
              <a:t>. </a:t>
            </a:r>
            <a:r>
              <a:rPr lang="en-US" sz="2400" dirty="0" err="1" smtClean="0"/>
              <a:t>конзулат</a:t>
            </a:r>
            <a:r>
              <a:rPr lang="en-US" sz="2400" dirty="0" smtClean="0"/>
              <a:t>, </a:t>
            </a:r>
            <a:r>
              <a:rPr lang="en-US" sz="2400" dirty="0" err="1" smtClean="0"/>
              <a:t>укључујући</a:t>
            </a:r>
            <a:r>
              <a:rPr lang="en-US" sz="2400" dirty="0" smtClean="0"/>
              <a:t> </a:t>
            </a:r>
            <a:r>
              <a:rPr lang="en-US" sz="2400" dirty="0" err="1" smtClean="0"/>
              <a:t>споредне</a:t>
            </a:r>
            <a:r>
              <a:rPr lang="en-US" sz="2400" dirty="0" smtClean="0"/>
              <a:t> </a:t>
            </a:r>
            <a:r>
              <a:rPr lang="en-US" sz="2400" dirty="0" err="1" smtClean="0"/>
              <a:t>просторије</a:t>
            </a:r>
            <a:r>
              <a:rPr lang="en-US" sz="2400" dirty="0" smtClean="0"/>
              <a:t> и </a:t>
            </a:r>
            <a:r>
              <a:rPr lang="en-US" sz="2400" dirty="0" err="1" smtClean="0"/>
              <a:t>двориште</a:t>
            </a:r>
            <a:r>
              <a:rPr lang="en-US" sz="2400" dirty="0" smtClean="0"/>
              <a:t>, </a:t>
            </a:r>
            <a:r>
              <a:rPr lang="en-US" sz="2400" dirty="0" err="1" smtClean="0"/>
              <a:t>или</a:t>
            </a:r>
            <a:r>
              <a:rPr lang="en-US" sz="2400" dirty="0" smtClean="0"/>
              <a:t> </a:t>
            </a:r>
            <a:r>
              <a:rPr lang="en-US" sz="2400" dirty="0" err="1" smtClean="0"/>
              <a:t>зграде</a:t>
            </a:r>
            <a:r>
              <a:rPr lang="en-US" sz="2400" dirty="0" smtClean="0"/>
              <a:t> у </a:t>
            </a:r>
            <a:r>
              <a:rPr lang="en-US" sz="2400" dirty="0" err="1" smtClean="0"/>
              <a:t>којима</a:t>
            </a:r>
            <a:r>
              <a:rPr lang="en-US" sz="2400" dirty="0" smtClean="0"/>
              <a:t> </a:t>
            </a:r>
            <a:r>
              <a:rPr lang="en-US" sz="2400" dirty="0" err="1" smtClean="0"/>
              <a:t>су</a:t>
            </a:r>
            <a:r>
              <a:rPr lang="en-US" sz="2400" dirty="0" smtClean="0"/>
              <a:t> </a:t>
            </a:r>
            <a:r>
              <a:rPr lang="en-US" sz="2400" dirty="0" err="1" smtClean="0"/>
              <a:t>смештени</a:t>
            </a:r>
            <a:r>
              <a:rPr lang="en-US" sz="2400" dirty="0" smtClean="0"/>
              <a:t> </a:t>
            </a:r>
            <a:r>
              <a:rPr lang="en-US" sz="2400" dirty="0" err="1" smtClean="0"/>
              <a:t>поједини</a:t>
            </a:r>
            <a:r>
              <a:rPr lang="en-US" sz="2400" dirty="0" smtClean="0"/>
              <a:t> </a:t>
            </a:r>
            <a:r>
              <a:rPr lang="en-US" sz="2400" dirty="0" err="1" smtClean="0"/>
              <a:t>делови</a:t>
            </a:r>
            <a:r>
              <a:rPr lang="en-US" sz="2400" dirty="0" smtClean="0"/>
              <a:t> (</a:t>
            </a:r>
            <a:r>
              <a:rPr lang="en-US" sz="2400" dirty="0" err="1" smtClean="0"/>
              <a:t>одељења</a:t>
            </a:r>
            <a:r>
              <a:rPr lang="en-US" sz="2400" dirty="0" smtClean="0"/>
              <a:t>) </a:t>
            </a:r>
            <a:r>
              <a:rPr lang="en-US" sz="2400" dirty="0" err="1" smtClean="0"/>
              <a:t>мисије</a:t>
            </a:r>
            <a:r>
              <a:rPr lang="en-US" sz="2400" dirty="0" smtClean="0"/>
              <a:t>. </a:t>
            </a:r>
            <a:r>
              <a:rPr lang="en-US" sz="2400" dirty="0" err="1" smtClean="0"/>
              <a:t>Најновија</a:t>
            </a:r>
            <a:r>
              <a:rPr lang="en-US" sz="2400" dirty="0" smtClean="0"/>
              <a:t> </a:t>
            </a:r>
            <a:r>
              <a:rPr lang="en-US" sz="2400" dirty="0" err="1" smtClean="0"/>
              <a:t>пракса</a:t>
            </a:r>
            <a:r>
              <a:rPr lang="en-US" sz="2400" dirty="0" smtClean="0"/>
              <a:t> </a:t>
            </a:r>
            <a:r>
              <a:rPr lang="en-US" sz="2400" dirty="0" err="1" smtClean="0"/>
              <a:t>је</a:t>
            </a:r>
            <a:r>
              <a:rPr lang="en-US" sz="2400" dirty="0" smtClean="0"/>
              <a:t> </a:t>
            </a:r>
            <a:r>
              <a:rPr lang="en-US" sz="2400" dirty="0" err="1" smtClean="0"/>
              <a:t>овај</a:t>
            </a:r>
            <a:r>
              <a:rPr lang="en-US" sz="2400" dirty="0" smtClean="0"/>
              <a:t> </a:t>
            </a:r>
            <a:r>
              <a:rPr lang="en-US" sz="2400" dirty="0" err="1" smtClean="0"/>
              <a:t>појам</a:t>
            </a:r>
            <a:r>
              <a:rPr lang="en-US" sz="2400" dirty="0" smtClean="0"/>
              <a:t> </a:t>
            </a:r>
            <a:r>
              <a:rPr lang="en-US" sz="2400" dirty="0" err="1" smtClean="0"/>
              <a:t>проширила</a:t>
            </a:r>
            <a:r>
              <a:rPr lang="en-US" sz="2400" dirty="0" smtClean="0"/>
              <a:t> и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просторије</a:t>
            </a:r>
            <a:r>
              <a:rPr lang="en-US" sz="2400" dirty="0" smtClean="0"/>
              <a:t> </a:t>
            </a:r>
            <a:r>
              <a:rPr lang="en-US" sz="2400" dirty="0" err="1" smtClean="0"/>
              <a:t>других</a:t>
            </a:r>
            <a:r>
              <a:rPr lang="en-US" sz="2400" dirty="0" smtClean="0"/>
              <a:t> </a:t>
            </a:r>
            <a:r>
              <a:rPr lang="en-US" sz="2400" dirty="0" err="1" smtClean="0"/>
              <a:t>установа</a:t>
            </a:r>
            <a:r>
              <a:rPr lang="en-US" sz="2400" dirty="0" smtClean="0"/>
              <a:t> </a:t>
            </a:r>
            <a:r>
              <a:rPr lang="en-US" sz="2400" dirty="0" err="1" smtClean="0"/>
              <a:t>државе</a:t>
            </a:r>
            <a:r>
              <a:rPr lang="en-US" sz="2400" dirty="0" smtClean="0"/>
              <a:t> </a:t>
            </a:r>
            <a:r>
              <a:rPr lang="en-US" sz="2400" dirty="0" err="1" smtClean="0"/>
              <a:t>која</a:t>
            </a:r>
            <a:r>
              <a:rPr lang="en-US" sz="2400" dirty="0" smtClean="0"/>
              <a:t> </a:t>
            </a:r>
            <a:r>
              <a:rPr lang="en-US" sz="2400" dirty="0" err="1" smtClean="0"/>
              <a:t>шаље</a:t>
            </a:r>
            <a:r>
              <a:rPr lang="en-US" sz="2400" dirty="0" smtClean="0"/>
              <a:t> </a:t>
            </a:r>
            <a:r>
              <a:rPr lang="en-US" sz="2400" dirty="0" err="1" smtClean="0"/>
              <a:t>дипломатске</a:t>
            </a:r>
            <a:r>
              <a:rPr lang="en-US" sz="2400" dirty="0" smtClean="0"/>
              <a:t> </a:t>
            </a:r>
            <a:r>
              <a:rPr lang="en-US" sz="2400" dirty="0" err="1" smtClean="0"/>
              <a:t>представнике</a:t>
            </a:r>
            <a:r>
              <a:rPr lang="en-US" sz="2400" dirty="0" smtClean="0"/>
              <a:t>, а </a:t>
            </a:r>
            <a:r>
              <a:rPr lang="en-US" sz="2400" dirty="0" err="1" smtClean="0"/>
              <a:t>које</a:t>
            </a:r>
            <a:r>
              <a:rPr lang="en-US" sz="2400" dirty="0" smtClean="0"/>
              <a:t> </a:t>
            </a:r>
            <a:r>
              <a:rPr lang="en-US" sz="2400" dirty="0" err="1" smtClean="0"/>
              <a:t>не</a:t>
            </a:r>
            <a:r>
              <a:rPr lang="en-US" sz="2400" dirty="0" smtClean="0"/>
              <a:t> </a:t>
            </a:r>
            <a:r>
              <a:rPr lang="en-US" sz="2400" dirty="0" err="1" smtClean="0"/>
              <a:t>улазе</a:t>
            </a:r>
            <a:r>
              <a:rPr lang="en-US" sz="2400" dirty="0" smtClean="0"/>
              <a:t> у </a:t>
            </a:r>
            <a:r>
              <a:rPr lang="en-US" sz="2400" dirty="0" err="1" smtClean="0"/>
              <a:t>оквир</a:t>
            </a:r>
            <a:r>
              <a:rPr lang="en-US" sz="2400" dirty="0" smtClean="0"/>
              <a:t> </a:t>
            </a:r>
            <a:r>
              <a:rPr lang="en-US" sz="2400" dirty="0" err="1" smtClean="0"/>
              <a:t>редовне</a:t>
            </a:r>
            <a:r>
              <a:rPr lang="en-US" sz="2400" dirty="0" smtClean="0"/>
              <a:t> </a:t>
            </a:r>
            <a:r>
              <a:rPr lang="en-US" sz="2400" dirty="0" err="1" smtClean="0"/>
              <a:t>делатности</a:t>
            </a:r>
            <a:r>
              <a:rPr lang="en-US" sz="2400" dirty="0" smtClean="0"/>
              <a:t> </a:t>
            </a:r>
            <a:r>
              <a:rPr lang="en-US" sz="2400" dirty="0" err="1" smtClean="0"/>
              <a:t>мисије</a:t>
            </a:r>
            <a:r>
              <a:rPr lang="en-US" sz="2400" dirty="0" smtClean="0"/>
              <a:t>. </a:t>
            </a:r>
            <a:r>
              <a:rPr lang="en-US" sz="2400" dirty="0" err="1" smtClean="0"/>
              <a:t>Појам</a:t>
            </a:r>
            <a:r>
              <a:rPr lang="en-US" sz="2400" dirty="0" smtClean="0"/>
              <a:t> </a:t>
            </a:r>
            <a:r>
              <a:rPr lang="en-US" sz="2400" dirty="0" err="1" smtClean="0"/>
              <a:t>неприкосновености</a:t>
            </a:r>
            <a:r>
              <a:rPr lang="en-US" sz="2400" dirty="0" smtClean="0"/>
              <a:t> </a:t>
            </a:r>
            <a:r>
              <a:rPr lang="en-US" sz="2400" dirty="0" err="1" smtClean="0"/>
              <a:t>значи</a:t>
            </a:r>
            <a:r>
              <a:rPr lang="en-US" sz="2400" dirty="0" smtClean="0"/>
              <a:t>, </a:t>
            </a:r>
            <a:r>
              <a:rPr lang="en-US" sz="2400" dirty="0" err="1" smtClean="0"/>
              <a:t>поред</a:t>
            </a:r>
            <a:r>
              <a:rPr lang="en-US" sz="2400" dirty="0" smtClean="0"/>
              <a:t> </a:t>
            </a:r>
            <a:r>
              <a:rPr lang="en-US" sz="2400" dirty="0" err="1" smtClean="0"/>
              <a:t>тога</a:t>
            </a:r>
            <a:r>
              <a:rPr lang="en-US" sz="2400" dirty="0" smtClean="0"/>
              <a:t>, и </a:t>
            </a:r>
            <a:r>
              <a:rPr lang="en-US" sz="2400" dirty="0" err="1" smtClean="0"/>
              <a:t>дужност</a:t>
            </a:r>
            <a:r>
              <a:rPr lang="en-US" sz="2400" dirty="0" smtClean="0"/>
              <a:t> </a:t>
            </a:r>
            <a:r>
              <a:rPr lang="en-US" sz="2400" dirty="0" err="1" smtClean="0"/>
              <a:t>територијалне</a:t>
            </a:r>
            <a:r>
              <a:rPr lang="en-US" sz="2400" dirty="0" smtClean="0"/>
              <a:t> </a:t>
            </a:r>
            <a:r>
              <a:rPr lang="en-US" sz="2400" dirty="0" err="1" smtClean="0"/>
              <a:t>државе</a:t>
            </a:r>
            <a:r>
              <a:rPr lang="en-US" sz="2400" dirty="0" smtClean="0"/>
              <a:t> </a:t>
            </a:r>
            <a:r>
              <a:rPr lang="en-US" sz="2400" dirty="0" err="1" smtClean="0"/>
              <a:t>да</a:t>
            </a:r>
            <a:r>
              <a:rPr lang="en-US" sz="2400" dirty="0" smtClean="0"/>
              <a:t> у </a:t>
            </a:r>
            <a:r>
              <a:rPr lang="en-US" sz="2400" dirty="0" err="1" smtClean="0"/>
              <a:t>свакој</a:t>
            </a:r>
            <a:r>
              <a:rPr lang="en-US" sz="2400" dirty="0" smtClean="0"/>
              <a:t> </a:t>
            </a:r>
            <a:r>
              <a:rPr lang="en-US" sz="2400" dirty="0" err="1" smtClean="0"/>
              <a:t>прилици</a:t>
            </a:r>
            <a:r>
              <a:rPr lang="en-US" sz="2400" dirty="0" smtClean="0"/>
              <a:t> </a:t>
            </a:r>
            <a:r>
              <a:rPr lang="en-US" sz="2400" dirty="0" err="1" smtClean="0"/>
              <a:t>штити</a:t>
            </a:r>
            <a:r>
              <a:rPr lang="en-US" sz="2400" dirty="0" smtClean="0"/>
              <a:t> </a:t>
            </a:r>
            <a:r>
              <a:rPr lang="en-US" sz="2400" dirty="0" err="1" smtClean="0"/>
              <a:t>зграде</a:t>
            </a:r>
            <a:r>
              <a:rPr lang="en-US" sz="2400" dirty="0" smtClean="0"/>
              <a:t> </a:t>
            </a:r>
            <a:r>
              <a:rPr lang="en-US" sz="2400" dirty="0" err="1" smtClean="0"/>
              <a:t>дипл</a:t>
            </a:r>
            <a:r>
              <a:rPr lang="en-US" sz="2400" dirty="0" smtClean="0"/>
              <a:t>. и </a:t>
            </a:r>
            <a:r>
              <a:rPr lang="en-US" sz="2400" dirty="0" err="1" smtClean="0"/>
              <a:t>конз</a:t>
            </a:r>
            <a:r>
              <a:rPr lang="en-US" sz="2400" dirty="0" smtClean="0"/>
              <a:t>. </a:t>
            </a:r>
            <a:r>
              <a:rPr lang="en-US" sz="2400" dirty="0" err="1" smtClean="0"/>
              <a:t>мисија</a:t>
            </a:r>
            <a:r>
              <a:rPr lang="en-US" sz="2400" dirty="0" smtClean="0"/>
              <a:t>. </a:t>
            </a:r>
            <a:r>
              <a:rPr lang="en-US" sz="2400" dirty="0" err="1" smtClean="0"/>
              <a:t>Шеф</a:t>
            </a:r>
            <a:r>
              <a:rPr lang="en-US" sz="2400" dirty="0" smtClean="0"/>
              <a:t> </a:t>
            </a:r>
            <a:r>
              <a:rPr lang="en-US" sz="2400" dirty="0" err="1" smtClean="0"/>
              <a:t>мисије</a:t>
            </a:r>
            <a:r>
              <a:rPr lang="en-US" sz="2400" dirty="0" smtClean="0"/>
              <a:t>, </a:t>
            </a:r>
            <a:r>
              <a:rPr lang="en-US" sz="2400" dirty="0" err="1" smtClean="0"/>
              <a:t>међутим</a:t>
            </a:r>
            <a:r>
              <a:rPr lang="en-US" sz="2400" dirty="0" smtClean="0"/>
              <a:t>, </a:t>
            </a:r>
            <a:r>
              <a:rPr lang="en-US" sz="2400" dirty="0" err="1" smtClean="0"/>
              <a:t>може</a:t>
            </a:r>
            <a:r>
              <a:rPr lang="en-US" sz="2400" dirty="0" smtClean="0"/>
              <a:t> </a:t>
            </a:r>
            <a:r>
              <a:rPr lang="en-US" sz="2400" dirty="0" err="1" smtClean="0"/>
              <a:t>сам</a:t>
            </a:r>
            <a:r>
              <a:rPr lang="en-US" sz="2400" dirty="0" smtClean="0"/>
              <a:t> </a:t>
            </a:r>
            <a:r>
              <a:rPr lang="en-US" sz="2400" dirty="0" err="1" smtClean="0"/>
              <a:t>позвати</a:t>
            </a:r>
            <a:r>
              <a:rPr lang="en-US" sz="2400" dirty="0" smtClean="0"/>
              <a:t> </a:t>
            </a:r>
            <a:r>
              <a:rPr lang="en-US" sz="2400" dirty="0" err="1" smtClean="0"/>
              <a:t>органе</a:t>
            </a:r>
            <a:r>
              <a:rPr lang="en-US" sz="2400" dirty="0" smtClean="0"/>
              <a:t> </a:t>
            </a:r>
            <a:r>
              <a:rPr lang="en-US" sz="2400" dirty="0" err="1" smtClean="0"/>
              <a:t>територијалне</a:t>
            </a:r>
            <a:r>
              <a:rPr lang="en-US" sz="2400" dirty="0" smtClean="0"/>
              <a:t> </a:t>
            </a:r>
            <a:r>
              <a:rPr lang="en-US" sz="2400" dirty="0" err="1" smtClean="0"/>
              <a:t>власти</a:t>
            </a:r>
            <a:r>
              <a:rPr lang="en-US" sz="2400" dirty="0" smtClean="0"/>
              <a:t> у </a:t>
            </a:r>
            <a:r>
              <a:rPr lang="en-US" sz="2400" dirty="0" err="1" smtClean="0"/>
              <a:t>помоћ</a:t>
            </a:r>
            <a:r>
              <a:rPr lang="en-US" sz="2400" dirty="0" smtClean="0"/>
              <a:t> (у </a:t>
            </a:r>
            <a:r>
              <a:rPr lang="en-US" sz="2400" dirty="0" err="1" smtClean="0"/>
              <a:t>случају</a:t>
            </a:r>
            <a:r>
              <a:rPr lang="en-US" sz="2400" dirty="0" smtClean="0"/>
              <a:t> </a:t>
            </a:r>
            <a:r>
              <a:rPr lang="en-US" sz="2400" dirty="0" err="1" smtClean="0"/>
              <a:t>убиства</a:t>
            </a:r>
            <a:r>
              <a:rPr lang="en-US" sz="2400" dirty="0" smtClean="0"/>
              <a:t>, </a:t>
            </a:r>
            <a:r>
              <a:rPr lang="en-US" sz="2400" dirty="0" err="1" smtClean="0"/>
              <a:t>крађе</a:t>
            </a:r>
            <a:r>
              <a:rPr lang="en-US" sz="2400" dirty="0" smtClean="0"/>
              <a:t>, </a:t>
            </a:r>
            <a:r>
              <a:rPr lang="en-US" sz="2400" dirty="0" err="1" smtClean="0"/>
              <a:t>пожара</a:t>
            </a:r>
            <a:r>
              <a:rPr lang="en-US" sz="2400" dirty="0" smtClean="0"/>
              <a:t> и </a:t>
            </a:r>
            <a:r>
              <a:rPr lang="en-US" sz="2400" dirty="0" err="1" smtClean="0"/>
              <a:t>сл</a:t>
            </a:r>
            <a:r>
              <a:rPr lang="en-US" sz="2400" dirty="0" smtClean="0"/>
              <a:t>.), </a:t>
            </a:r>
            <a:r>
              <a:rPr lang="en-US" sz="2400" dirty="0" err="1" smtClean="0"/>
              <a:t>али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они</a:t>
            </a:r>
            <a:r>
              <a:rPr lang="en-US" sz="2400" dirty="0" smtClean="0"/>
              <a:t> </a:t>
            </a:r>
            <a:r>
              <a:rPr lang="en-US" sz="2400" dirty="0" err="1" smtClean="0"/>
              <a:t>морају</a:t>
            </a:r>
            <a:r>
              <a:rPr lang="en-US" sz="2400" dirty="0" smtClean="0"/>
              <a:t> </a:t>
            </a:r>
            <a:r>
              <a:rPr lang="en-US" sz="2400" dirty="0" err="1" smtClean="0"/>
              <a:t>повући</a:t>
            </a:r>
            <a:r>
              <a:rPr lang="en-US" sz="2400" dirty="0" smtClean="0"/>
              <a:t> у </a:t>
            </a:r>
            <a:r>
              <a:rPr lang="en-US" sz="2400" dirty="0" err="1" smtClean="0"/>
              <a:t>свко</a:t>
            </a:r>
            <a:r>
              <a:rPr lang="en-US" sz="2400" dirty="0" smtClean="0"/>
              <a:t> </a:t>
            </a:r>
            <a:r>
              <a:rPr lang="en-US" sz="2400" dirty="0" err="1" smtClean="0"/>
              <a:t>доба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захтев</a:t>
            </a:r>
            <a:r>
              <a:rPr lang="en-US" sz="2400" dirty="0" smtClean="0"/>
              <a:t> </a:t>
            </a:r>
            <a:r>
              <a:rPr lang="en-US" sz="2400" dirty="0" err="1" smtClean="0"/>
              <a:t>шефа</a:t>
            </a:r>
            <a:r>
              <a:rPr lang="en-US" sz="2400" dirty="0" smtClean="0"/>
              <a:t> </a:t>
            </a:r>
            <a:r>
              <a:rPr lang="en-US" sz="2400" dirty="0" err="1" smtClean="0"/>
              <a:t>мисије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b="1" dirty="0" err="1" smtClean="0"/>
              <a:t>Дипломатски</a:t>
            </a:r>
            <a:r>
              <a:rPr lang="en-US" b="1" dirty="0" smtClean="0"/>
              <a:t> и </a:t>
            </a:r>
            <a:r>
              <a:rPr lang="en-US" b="1" dirty="0" err="1" smtClean="0"/>
              <a:t>конзуларни</a:t>
            </a:r>
            <a:r>
              <a:rPr lang="en-US" b="1" dirty="0" smtClean="0"/>
              <a:t> </a:t>
            </a:r>
            <a:r>
              <a:rPr lang="en-US" b="1" dirty="0" err="1" smtClean="0"/>
              <a:t>агенти</a:t>
            </a:r>
            <a:r>
              <a:rPr lang="en-US" b="1" dirty="0" smtClean="0"/>
              <a:t> – </a:t>
            </a:r>
            <a:r>
              <a:rPr lang="en-US" dirty="0" err="1" smtClean="0"/>
              <a:t>дипломатски</a:t>
            </a:r>
            <a:r>
              <a:rPr lang="en-US" dirty="0" smtClean="0"/>
              <a:t> </a:t>
            </a:r>
            <a:r>
              <a:rPr lang="en-US" dirty="0" err="1" smtClean="0"/>
              <a:t>агент</a:t>
            </a:r>
            <a:r>
              <a:rPr lang="en-US" dirty="0" smtClean="0"/>
              <a:t> </a:t>
            </a:r>
            <a:r>
              <a:rPr lang="en-US" dirty="0" err="1" smtClean="0"/>
              <a:t>означава</a:t>
            </a:r>
            <a:r>
              <a:rPr lang="en-US" dirty="0" smtClean="0"/>
              <a:t> </a:t>
            </a:r>
            <a:r>
              <a:rPr lang="en-US" dirty="0" err="1" smtClean="0"/>
              <a:t>шефа</a:t>
            </a:r>
            <a:r>
              <a:rPr lang="en-US" dirty="0" smtClean="0"/>
              <a:t> </a:t>
            </a:r>
            <a:r>
              <a:rPr lang="en-US" dirty="0" err="1" smtClean="0"/>
              <a:t>мисије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члана</a:t>
            </a:r>
            <a:r>
              <a:rPr lang="en-US" dirty="0" smtClean="0"/>
              <a:t> </a:t>
            </a:r>
            <a:r>
              <a:rPr lang="en-US" dirty="0" err="1" smtClean="0"/>
              <a:t>дипломатског</a:t>
            </a:r>
            <a:r>
              <a:rPr lang="en-US" dirty="0" smtClean="0"/>
              <a:t> </a:t>
            </a:r>
            <a:r>
              <a:rPr lang="en-US" dirty="0" err="1" smtClean="0"/>
              <a:t>особља</a:t>
            </a:r>
            <a:r>
              <a:rPr lang="en-US" dirty="0" smtClean="0"/>
              <a:t> </a:t>
            </a:r>
            <a:r>
              <a:rPr lang="en-US" dirty="0" err="1" smtClean="0"/>
              <a:t>мисије</a:t>
            </a:r>
            <a:r>
              <a:rPr lang="en-US" dirty="0" smtClean="0"/>
              <a:t> (</a:t>
            </a:r>
            <a:r>
              <a:rPr lang="en-US" dirty="0" err="1" smtClean="0"/>
              <a:t>чл</a:t>
            </a:r>
            <a:r>
              <a:rPr lang="en-US" dirty="0" smtClean="0"/>
              <a:t>. 1, </a:t>
            </a:r>
            <a:r>
              <a:rPr lang="en-US" dirty="0" err="1" smtClean="0"/>
              <a:t>т.е</a:t>
            </a:r>
            <a:r>
              <a:rPr lang="en-US" dirty="0" smtClean="0"/>
              <a:t> </a:t>
            </a:r>
            <a:r>
              <a:rPr lang="en-US" dirty="0" err="1" smtClean="0"/>
              <a:t>Бечке</a:t>
            </a:r>
            <a:r>
              <a:rPr lang="en-US" dirty="0" smtClean="0"/>
              <a:t> </a:t>
            </a:r>
            <a:r>
              <a:rPr lang="en-US" dirty="0" err="1" smtClean="0"/>
              <a:t>конвенције</a:t>
            </a:r>
            <a:r>
              <a:rPr lang="en-US" dirty="0" smtClean="0"/>
              <a:t> о </a:t>
            </a:r>
            <a:r>
              <a:rPr lang="en-US" dirty="0" err="1" smtClean="0"/>
              <a:t>дипломатским</a:t>
            </a:r>
            <a:r>
              <a:rPr lang="en-US" dirty="0" smtClean="0"/>
              <a:t> </a:t>
            </a:r>
            <a:r>
              <a:rPr lang="en-US" dirty="0" err="1" smtClean="0"/>
              <a:t>односима</a:t>
            </a:r>
            <a:r>
              <a:rPr lang="en-US" dirty="0" smtClean="0"/>
              <a:t> 1961. </a:t>
            </a:r>
            <a:r>
              <a:rPr lang="en-US" dirty="0" err="1" smtClean="0"/>
              <a:t>године</a:t>
            </a:r>
            <a:r>
              <a:rPr lang="en-US" dirty="0" smtClean="0"/>
              <a:t>), </a:t>
            </a:r>
            <a:r>
              <a:rPr lang="en-US" dirty="0" err="1" smtClean="0"/>
              <a:t>док</a:t>
            </a:r>
            <a:r>
              <a:rPr lang="en-US" dirty="0" smtClean="0"/>
              <a:t> </a:t>
            </a:r>
            <a:r>
              <a:rPr lang="en-US" dirty="0" err="1" smtClean="0"/>
              <a:t>конзуларни</a:t>
            </a:r>
            <a:r>
              <a:rPr lang="en-US" dirty="0" smtClean="0"/>
              <a:t> </a:t>
            </a:r>
            <a:r>
              <a:rPr lang="en-US" dirty="0" err="1" smtClean="0"/>
              <a:t>агент</a:t>
            </a:r>
            <a:r>
              <a:rPr lang="en-US" dirty="0" smtClean="0"/>
              <a:t> </a:t>
            </a:r>
            <a:r>
              <a:rPr lang="en-US" dirty="0" err="1" smtClean="0"/>
              <a:t>означава</a:t>
            </a:r>
            <a:r>
              <a:rPr lang="en-US" dirty="0" smtClean="0"/>
              <a:t> </a:t>
            </a:r>
            <a:r>
              <a:rPr lang="en-US" dirty="0" err="1" smtClean="0"/>
              <a:t>било</a:t>
            </a:r>
            <a:r>
              <a:rPr lang="en-US" dirty="0" smtClean="0"/>
              <a:t> </a:t>
            </a:r>
            <a:r>
              <a:rPr lang="en-US" dirty="0" err="1" smtClean="0"/>
              <a:t>које</a:t>
            </a:r>
            <a:r>
              <a:rPr lang="en-US" dirty="0" smtClean="0"/>
              <a:t> </a:t>
            </a:r>
            <a:r>
              <a:rPr lang="en-US" dirty="0" err="1" smtClean="0"/>
              <a:t>лице</a:t>
            </a:r>
            <a:r>
              <a:rPr lang="en-US" dirty="0" smtClean="0"/>
              <a:t>, </a:t>
            </a:r>
            <a:r>
              <a:rPr lang="en-US" dirty="0" err="1" smtClean="0"/>
              <a:t>укључујући</a:t>
            </a:r>
            <a:r>
              <a:rPr lang="en-US" dirty="0" smtClean="0"/>
              <a:t> </a:t>
            </a:r>
            <a:r>
              <a:rPr lang="en-US" dirty="0" err="1" smtClean="0"/>
              <a:t>ту</a:t>
            </a:r>
            <a:r>
              <a:rPr lang="en-US" dirty="0" smtClean="0"/>
              <a:t> и </a:t>
            </a:r>
            <a:r>
              <a:rPr lang="en-US" dirty="0" err="1" smtClean="0"/>
              <a:t>шефа</a:t>
            </a:r>
            <a:r>
              <a:rPr lang="en-US" dirty="0" smtClean="0"/>
              <a:t> </a:t>
            </a:r>
            <a:r>
              <a:rPr lang="en-US" dirty="0" err="1" smtClean="0"/>
              <a:t>конзулата</a:t>
            </a:r>
            <a:r>
              <a:rPr lang="en-US" dirty="0" smtClean="0"/>
              <a:t>, </a:t>
            </a:r>
            <a:r>
              <a:rPr lang="en-US" dirty="0" err="1" smtClean="0"/>
              <a:t>које</a:t>
            </a:r>
            <a:r>
              <a:rPr lang="en-US" dirty="0" smtClean="0"/>
              <a:t> </a:t>
            </a:r>
            <a:r>
              <a:rPr lang="en-US" dirty="0" err="1" smtClean="0"/>
              <a:t>има</a:t>
            </a:r>
            <a:r>
              <a:rPr lang="en-US" dirty="0" smtClean="0"/>
              <a:t> </a:t>
            </a:r>
            <a:r>
              <a:rPr lang="en-US" dirty="0" err="1" smtClean="0"/>
              <a:t>потребна</a:t>
            </a:r>
            <a:r>
              <a:rPr lang="en-US" dirty="0" smtClean="0"/>
              <a:t> </a:t>
            </a:r>
            <a:r>
              <a:rPr lang="en-US" dirty="0" err="1" smtClean="0"/>
              <a:t>овлашћења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обављање</a:t>
            </a:r>
            <a:r>
              <a:rPr lang="en-US" dirty="0" smtClean="0"/>
              <a:t> </a:t>
            </a:r>
            <a:r>
              <a:rPr lang="en-US" dirty="0" err="1" smtClean="0"/>
              <a:t>конзуларних</a:t>
            </a:r>
            <a:r>
              <a:rPr lang="en-US" dirty="0" smtClean="0"/>
              <a:t> </a:t>
            </a:r>
            <a:r>
              <a:rPr lang="en-US" dirty="0" err="1" smtClean="0"/>
              <a:t>функција</a:t>
            </a:r>
            <a:r>
              <a:rPr lang="en-US" dirty="0" smtClean="0"/>
              <a:t> (</a:t>
            </a:r>
            <a:r>
              <a:rPr lang="en-US" dirty="0" err="1" smtClean="0"/>
              <a:t>чл</a:t>
            </a:r>
            <a:r>
              <a:rPr lang="en-US" dirty="0" smtClean="0"/>
              <a:t>. 1, </a:t>
            </a:r>
            <a:r>
              <a:rPr lang="en-US" dirty="0" err="1" smtClean="0"/>
              <a:t>т.д</a:t>
            </a:r>
            <a:r>
              <a:rPr lang="en-US" dirty="0" smtClean="0"/>
              <a:t> </a:t>
            </a:r>
            <a:r>
              <a:rPr lang="en-US" dirty="0" err="1" smtClean="0"/>
              <a:t>Бечке</a:t>
            </a:r>
            <a:r>
              <a:rPr lang="en-US" dirty="0" smtClean="0"/>
              <a:t> </a:t>
            </a:r>
            <a:r>
              <a:rPr lang="en-US" dirty="0" err="1" smtClean="0"/>
              <a:t>конвенције</a:t>
            </a:r>
            <a:r>
              <a:rPr lang="en-US" dirty="0" smtClean="0"/>
              <a:t> о </a:t>
            </a:r>
            <a:r>
              <a:rPr lang="en-US" dirty="0" err="1" smtClean="0"/>
              <a:t>конзуларним</a:t>
            </a:r>
            <a:r>
              <a:rPr lang="en-US" dirty="0" smtClean="0"/>
              <a:t> </a:t>
            </a:r>
            <a:r>
              <a:rPr lang="en-US" dirty="0" err="1" smtClean="0"/>
              <a:t>односима</a:t>
            </a:r>
            <a:r>
              <a:rPr lang="en-US" dirty="0" smtClean="0"/>
              <a:t> 1963. </a:t>
            </a:r>
            <a:r>
              <a:rPr lang="en-US" dirty="0" err="1" smtClean="0"/>
              <a:t>године</a:t>
            </a:r>
            <a:r>
              <a:rPr lang="en-US" dirty="0" smtClean="0"/>
              <a:t>).</a:t>
            </a:r>
          </a:p>
          <a:p>
            <a:pPr algn="just"/>
            <a:r>
              <a:rPr lang="en-US" dirty="0" err="1" smtClean="0"/>
              <a:t>Дипломатски</a:t>
            </a:r>
            <a:r>
              <a:rPr lang="en-US" dirty="0" smtClean="0"/>
              <a:t> </a:t>
            </a:r>
            <a:r>
              <a:rPr lang="en-US" dirty="0" err="1" smtClean="0"/>
              <a:t>агенти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обично</a:t>
            </a:r>
            <a:r>
              <a:rPr lang="en-US" dirty="0" smtClean="0"/>
              <a:t> </a:t>
            </a:r>
            <a:r>
              <a:rPr lang="en-US" dirty="0" err="1" smtClean="0"/>
              <a:t>деле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сталне</a:t>
            </a:r>
            <a:r>
              <a:rPr lang="en-US" dirty="0" smtClean="0"/>
              <a:t> и </a:t>
            </a:r>
            <a:r>
              <a:rPr lang="en-US" dirty="0" err="1" smtClean="0"/>
              <a:t>повремене</a:t>
            </a:r>
            <a:r>
              <a:rPr lang="en-US" dirty="0" smtClean="0"/>
              <a:t> (</a:t>
            </a:r>
            <a:r>
              <a:rPr lang="en-US" dirty="0" err="1" smtClean="0"/>
              <a:t>неки</a:t>
            </a:r>
            <a:r>
              <a:rPr lang="en-US" dirty="0" smtClean="0"/>
              <a:t> </a:t>
            </a:r>
            <a:r>
              <a:rPr lang="en-US" dirty="0" err="1" smtClean="0"/>
              <a:t>врше</a:t>
            </a:r>
            <a:r>
              <a:rPr lang="en-US" dirty="0" smtClean="0"/>
              <a:t> </a:t>
            </a:r>
            <a:r>
              <a:rPr lang="en-US" dirty="0" err="1" smtClean="0"/>
              <a:t>поделу</a:t>
            </a:r>
            <a:r>
              <a:rPr lang="en-US" dirty="0" smtClean="0"/>
              <a:t> </a:t>
            </a:r>
            <a:r>
              <a:rPr lang="en-US" dirty="0" err="1" smtClean="0"/>
              <a:t>према</a:t>
            </a:r>
            <a:r>
              <a:rPr lang="en-US" dirty="0" smtClean="0"/>
              <a:t> </a:t>
            </a:r>
            <a:r>
              <a:rPr lang="en-US" dirty="0" err="1" smtClean="0"/>
              <a:t>послу</a:t>
            </a:r>
            <a:r>
              <a:rPr lang="en-US" dirty="0" smtClean="0"/>
              <a:t>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ова</a:t>
            </a:r>
            <a:r>
              <a:rPr lang="en-US" dirty="0" smtClean="0"/>
              <a:t> </a:t>
            </a:r>
            <a:r>
              <a:rPr lang="en-US" dirty="0" err="1" smtClean="0"/>
              <a:t>лица</a:t>
            </a:r>
            <a:r>
              <a:rPr lang="en-US" dirty="0" smtClean="0"/>
              <a:t> </a:t>
            </a:r>
            <a:r>
              <a:rPr lang="en-US" dirty="0" err="1" smtClean="0"/>
              <a:t>обављају</a:t>
            </a:r>
            <a:r>
              <a:rPr lang="en-US" dirty="0" smtClean="0"/>
              <a:t> </a:t>
            </a:r>
            <a:r>
              <a:rPr lang="en-US" dirty="0" err="1" smtClean="0"/>
              <a:t>обавља</a:t>
            </a:r>
            <a:r>
              <a:rPr lang="en-US" dirty="0" smtClean="0"/>
              <a:t>), </a:t>
            </a:r>
            <a:r>
              <a:rPr lang="en-US" dirty="0" err="1" smtClean="0"/>
              <a:t>према</a:t>
            </a:r>
            <a:r>
              <a:rPr lang="en-US" dirty="0" smtClean="0"/>
              <a:t> </a:t>
            </a:r>
            <a:r>
              <a:rPr lang="en-US" dirty="0" err="1" smtClean="0"/>
              <a:t>томе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ли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упућени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обављање</a:t>
            </a:r>
            <a:r>
              <a:rPr lang="en-US" dirty="0" smtClean="0"/>
              <a:t> </a:t>
            </a:r>
            <a:r>
              <a:rPr lang="en-US" dirty="0" err="1" smtClean="0"/>
              <a:t>свих</a:t>
            </a:r>
            <a:r>
              <a:rPr lang="en-US" dirty="0" smtClean="0"/>
              <a:t> </a:t>
            </a:r>
            <a:r>
              <a:rPr lang="en-US" dirty="0" err="1" smtClean="0"/>
              <a:t>послова</a:t>
            </a:r>
            <a:r>
              <a:rPr lang="en-US" dirty="0" smtClean="0"/>
              <a:t>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спадају</a:t>
            </a:r>
            <a:r>
              <a:rPr lang="en-US" dirty="0" smtClean="0"/>
              <a:t> у </a:t>
            </a:r>
            <a:r>
              <a:rPr lang="en-US" dirty="0" err="1" smtClean="0"/>
              <a:t>признату</a:t>
            </a:r>
            <a:r>
              <a:rPr lang="en-US" dirty="0" smtClean="0"/>
              <a:t> </a:t>
            </a:r>
            <a:r>
              <a:rPr lang="en-US" dirty="0" err="1" smtClean="0"/>
              <a:t>делатност</a:t>
            </a:r>
            <a:r>
              <a:rPr lang="en-US" dirty="0" smtClean="0"/>
              <a:t> </a:t>
            </a:r>
            <a:r>
              <a:rPr lang="en-US" dirty="0" err="1" smtClean="0"/>
              <a:t>стране</a:t>
            </a:r>
            <a:r>
              <a:rPr lang="en-US" dirty="0" smtClean="0"/>
              <a:t> </a:t>
            </a:r>
            <a:r>
              <a:rPr lang="en-US" dirty="0" err="1" smtClean="0"/>
              <a:t>мисије</a:t>
            </a:r>
            <a:r>
              <a:rPr lang="en-US" dirty="0" smtClean="0"/>
              <a:t>,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њихова</a:t>
            </a:r>
            <a:r>
              <a:rPr lang="en-US" dirty="0" smtClean="0"/>
              <a:t> </a:t>
            </a:r>
            <a:r>
              <a:rPr lang="en-US" dirty="0" err="1" smtClean="0"/>
              <a:t>делатност</a:t>
            </a:r>
            <a:r>
              <a:rPr lang="en-US" dirty="0" smtClean="0"/>
              <a:t> </a:t>
            </a:r>
            <a:r>
              <a:rPr lang="en-US" dirty="0" err="1" smtClean="0"/>
              <a:t>унапред</a:t>
            </a:r>
            <a:r>
              <a:rPr lang="en-US" dirty="0" smtClean="0"/>
              <a:t> </a:t>
            </a:r>
            <a:r>
              <a:rPr lang="en-US" dirty="0" err="1" smtClean="0"/>
              <a:t>одређена</a:t>
            </a:r>
            <a:r>
              <a:rPr lang="en-US" dirty="0" smtClean="0"/>
              <a:t> </a:t>
            </a:r>
            <a:r>
              <a:rPr lang="en-US" dirty="0" err="1" smtClean="0"/>
              <a:t>садржином</a:t>
            </a:r>
            <a:r>
              <a:rPr lang="en-US" dirty="0" smtClean="0"/>
              <a:t> </a:t>
            </a:r>
            <a:r>
              <a:rPr lang="en-US" dirty="0" err="1" smtClean="0"/>
              <a:t>предвиђених</a:t>
            </a:r>
            <a:r>
              <a:rPr lang="en-US" dirty="0" smtClean="0"/>
              <a:t> </a:t>
            </a:r>
            <a:r>
              <a:rPr lang="en-US" dirty="0" err="1" smtClean="0"/>
              <a:t>задатака</a:t>
            </a:r>
            <a:r>
              <a:rPr lang="en-US" dirty="0" smtClean="0"/>
              <a:t>. </a:t>
            </a:r>
            <a:r>
              <a:rPr lang="en-US" dirty="0" err="1" smtClean="0"/>
              <a:t>Према</a:t>
            </a:r>
            <a:r>
              <a:rPr lang="en-US" dirty="0" smtClean="0"/>
              <a:t> </a:t>
            </a:r>
            <a:r>
              <a:rPr lang="en-US" dirty="0" err="1" smtClean="0"/>
              <a:t>месту</a:t>
            </a:r>
            <a:r>
              <a:rPr lang="en-US" dirty="0" smtClean="0"/>
              <a:t> </a:t>
            </a:r>
            <a:r>
              <a:rPr lang="en-US" dirty="0" err="1" smtClean="0"/>
              <a:t>свог</a:t>
            </a:r>
            <a:r>
              <a:rPr lang="en-US" dirty="0" smtClean="0"/>
              <a:t> </a:t>
            </a:r>
            <a:r>
              <a:rPr lang="en-US" dirty="0" err="1" smtClean="0"/>
              <a:t>акредитовања</a:t>
            </a:r>
            <a:r>
              <a:rPr lang="en-US" dirty="0" smtClean="0"/>
              <a:t> </a:t>
            </a:r>
            <a:r>
              <a:rPr lang="en-US" dirty="0" err="1" smtClean="0"/>
              <a:t>дипломатски</a:t>
            </a:r>
            <a:r>
              <a:rPr lang="en-US" dirty="0" smtClean="0"/>
              <a:t> </a:t>
            </a:r>
            <a:r>
              <a:rPr lang="en-US" dirty="0" err="1" smtClean="0"/>
              <a:t>агенти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деле</a:t>
            </a:r>
            <a:r>
              <a:rPr lang="en-US" dirty="0" smtClean="0"/>
              <a:t>: 1)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оне</a:t>
            </a:r>
            <a:r>
              <a:rPr lang="en-US" dirty="0" smtClean="0"/>
              <a:t>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акредитовани</a:t>
            </a:r>
            <a:r>
              <a:rPr lang="en-US" dirty="0" smtClean="0"/>
              <a:t> </a:t>
            </a:r>
            <a:r>
              <a:rPr lang="en-US" dirty="0" err="1" smtClean="0"/>
              <a:t>код</a:t>
            </a:r>
            <a:r>
              <a:rPr lang="en-US" dirty="0" smtClean="0"/>
              <a:t> </a:t>
            </a:r>
            <a:r>
              <a:rPr lang="en-US" dirty="0" err="1" smtClean="0"/>
              <a:t>појединих</a:t>
            </a:r>
            <a:r>
              <a:rPr lang="en-US" dirty="0" smtClean="0"/>
              <a:t> </a:t>
            </a:r>
            <a:r>
              <a:rPr lang="en-US" dirty="0" err="1" smtClean="0"/>
              <a:t>држава</a:t>
            </a:r>
            <a:r>
              <a:rPr lang="en-US" dirty="0" smtClean="0"/>
              <a:t>, </a:t>
            </a:r>
            <a:r>
              <a:rPr lang="en-US" dirty="0" err="1" smtClean="0"/>
              <a:t>код</a:t>
            </a:r>
            <a:r>
              <a:rPr lang="en-US" dirty="0" smtClean="0"/>
              <a:t> </a:t>
            </a:r>
            <a:r>
              <a:rPr lang="en-US" dirty="0" err="1" smtClean="0"/>
              <a:t>међ</a:t>
            </a:r>
            <a:r>
              <a:rPr lang="en-US" dirty="0" smtClean="0"/>
              <a:t>. </a:t>
            </a:r>
            <a:r>
              <a:rPr lang="en-US" dirty="0" err="1" smtClean="0"/>
              <a:t>организација</a:t>
            </a:r>
            <a:r>
              <a:rPr lang="en-US" dirty="0" smtClean="0"/>
              <a:t> и </a:t>
            </a:r>
            <a:r>
              <a:rPr lang="en-US" dirty="0" err="1" smtClean="0"/>
              <a:t>тела</a:t>
            </a:r>
            <a:r>
              <a:rPr lang="en-US" dirty="0" smtClean="0"/>
              <a:t> и 2)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оне</a:t>
            </a:r>
            <a:r>
              <a:rPr lang="en-US" dirty="0" smtClean="0"/>
              <a:t> </a:t>
            </a:r>
            <a:r>
              <a:rPr lang="en-US" dirty="0" err="1" smtClean="0"/>
              <a:t>које</a:t>
            </a:r>
            <a:r>
              <a:rPr lang="en-US" dirty="0" smtClean="0"/>
              <a:t> </a:t>
            </a:r>
            <a:r>
              <a:rPr lang="en-US" dirty="0" err="1" smtClean="0"/>
              <a:t>нису</a:t>
            </a:r>
            <a:r>
              <a:rPr lang="en-US" dirty="0" smtClean="0"/>
              <a:t> </a:t>
            </a:r>
            <a:r>
              <a:rPr lang="en-US" dirty="0" err="1" smtClean="0"/>
              <a:t>посебно</a:t>
            </a:r>
            <a:r>
              <a:rPr lang="en-US" dirty="0" smtClean="0"/>
              <a:t> </a:t>
            </a:r>
            <a:r>
              <a:rPr lang="en-US" dirty="0" err="1" smtClean="0"/>
              <a:t>акредитовани</a:t>
            </a:r>
            <a:r>
              <a:rPr lang="en-US" dirty="0" smtClean="0"/>
              <a:t>, </a:t>
            </a:r>
            <a:r>
              <a:rPr lang="en-US" dirty="0" err="1" smtClean="0"/>
              <a:t>већ</a:t>
            </a:r>
            <a:r>
              <a:rPr lang="en-US" dirty="0" smtClean="0"/>
              <a:t> </a:t>
            </a:r>
            <a:r>
              <a:rPr lang="en-US" dirty="0" err="1" smtClean="0"/>
              <a:t>учествују</a:t>
            </a:r>
            <a:r>
              <a:rPr lang="en-US" dirty="0" smtClean="0"/>
              <a:t> у </a:t>
            </a:r>
            <a:r>
              <a:rPr lang="en-US" dirty="0" err="1" smtClean="0"/>
              <a:t>раду</a:t>
            </a:r>
            <a:r>
              <a:rPr lang="en-US" dirty="0" smtClean="0"/>
              <a:t> </a:t>
            </a:r>
            <a:r>
              <a:rPr lang="en-US" dirty="0" err="1" smtClean="0"/>
              <a:t>међ</a:t>
            </a:r>
            <a:r>
              <a:rPr lang="en-US" dirty="0" smtClean="0"/>
              <a:t>. </a:t>
            </a:r>
            <a:r>
              <a:rPr lang="en-US" dirty="0" err="1" smtClean="0"/>
              <a:t>конференције</a:t>
            </a:r>
            <a:r>
              <a:rPr lang="en-US" dirty="0" smtClean="0"/>
              <a:t>, </a:t>
            </a:r>
            <a:r>
              <a:rPr lang="en-US" dirty="0" err="1" smtClean="0"/>
              <a:t>конгреса</a:t>
            </a:r>
            <a:r>
              <a:rPr lang="en-US" dirty="0" smtClean="0"/>
              <a:t> и </a:t>
            </a:r>
            <a:r>
              <a:rPr lang="en-US" dirty="0" err="1" smtClean="0"/>
              <a:t>сл</a:t>
            </a:r>
            <a:r>
              <a:rPr lang="en-US" dirty="0" smtClean="0"/>
              <a:t>., </a:t>
            </a:r>
            <a:r>
              <a:rPr lang="en-US" dirty="0" err="1" smtClean="0"/>
              <a:t>или</a:t>
            </a:r>
            <a:r>
              <a:rPr lang="en-US" dirty="0" smtClean="0"/>
              <a:t> у </a:t>
            </a:r>
            <a:r>
              <a:rPr lang="en-US" dirty="0" err="1" smtClean="0"/>
              <a:t>преговорима</a:t>
            </a:r>
            <a:r>
              <a:rPr lang="en-US" dirty="0" smtClean="0"/>
              <a:t> о </a:t>
            </a:r>
            <a:r>
              <a:rPr lang="en-US" dirty="0" err="1" smtClean="0"/>
              <a:t>одређеном</a:t>
            </a:r>
            <a:r>
              <a:rPr lang="en-US" dirty="0" smtClean="0"/>
              <a:t> </a:t>
            </a:r>
            <a:r>
              <a:rPr lang="en-US" dirty="0" err="1" smtClean="0"/>
              <a:t>послу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врсти</a:t>
            </a:r>
            <a:r>
              <a:rPr lang="en-US" dirty="0" smtClean="0"/>
              <a:t> </a:t>
            </a:r>
            <a:r>
              <a:rPr lang="en-US" dirty="0" err="1" smtClean="0"/>
              <a:t>послова</a:t>
            </a:r>
            <a:r>
              <a:rPr lang="en-US" dirty="0" smtClean="0"/>
              <a:t>.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4840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pPr algn="just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457200"/>
            <a:ext cx="85344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/>
              <a:t>Ово</a:t>
            </a:r>
            <a:r>
              <a:rPr lang="en-US" dirty="0" smtClean="0"/>
              <a:t> </a:t>
            </a:r>
            <a:r>
              <a:rPr lang="en-US" dirty="0" err="1" smtClean="0"/>
              <a:t>разликовање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значајно</a:t>
            </a:r>
            <a:r>
              <a:rPr lang="en-US" dirty="0" smtClean="0"/>
              <a:t> </a:t>
            </a:r>
            <a:r>
              <a:rPr lang="en-US" dirty="0" err="1" smtClean="0"/>
              <a:t>због</a:t>
            </a:r>
            <a:r>
              <a:rPr lang="en-US" dirty="0" smtClean="0"/>
              <a:t> </a:t>
            </a:r>
            <a:r>
              <a:rPr lang="en-US" dirty="0" err="1" smtClean="0"/>
              <a:t>тога</a:t>
            </a:r>
            <a:r>
              <a:rPr lang="en-US" dirty="0" smtClean="0"/>
              <a:t> </a:t>
            </a:r>
            <a:r>
              <a:rPr lang="en-US" dirty="0" err="1" smtClean="0"/>
              <a:t>што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почетак</a:t>
            </a:r>
            <a:r>
              <a:rPr lang="en-US" dirty="0" smtClean="0"/>
              <a:t> </a:t>
            </a:r>
            <a:r>
              <a:rPr lang="en-US" dirty="0" err="1" smtClean="0"/>
              <a:t>мисије</a:t>
            </a:r>
            <a:r>
              <a:rPr lang="en-US" dirty="0" smtClean="0"/>
              <a:t> </a:t>
            </a:r>
            <a:r>
              <a:rPr lang="en-US" dirty="0" err="1" smtClean="0"/>
              <a:t>прве</a:t>
            </a:r>
            <a:r>
              <a:rPr lang="en-US" dirty="0" smtClean="0"/>
              <a:t> и </a:t>
            </a:r>
            <a:r>
              <a:rPr lang="en-US" dirty="0" err="1" smtClean="0"/>
              <a:t>друге</a:t>
            </a:r>
            <a:r>
              <a:rPr lang="en-US" dirty="0" smtClean="0"/>
              <a:t> </a:t>
            </a:r>
            <a:r>
              <a:rPr lang="en-US" dirty="0" err="1" smtClean="0"/>
              <a:t>класе</a:t>
            </a:r>
            <a:r>
              <a:rPr lang="en-US" dirty="0" smtClean="0"/>
              <a:t> </a:t>
            </a:r>
            <a:r>
              <a:rPr lang="en-US" dirty="0" err="1" smtClean="0"/>
              <a:t>дипломатских</a:t>
            </a:r>
            <a:r>
              <a:rPr lang="en-US" dirty="0" smtClean="0"/>
              <a:t> </a:t>
            </a:r>
            <a:r>
              <a:rPr lang="en-US" dirty="0" err="1" smtClean="0"/>
              <a:t>представника</a:t>
            </a:r>
            <a:r>
              <a:rPr lang="en-US" dirty="0" smtClean="0"/>
              <a:t> </a:t>
            </a:r>
            <a:r>
              <a:rPr lang="en-US" dirty="0" err="1" smtClean="0"/>
              <a:t>знатно</a:t>
            </a:r>
            <a:r>
              <a:rPr lang="en-US" dirty="0" smtClean="0"/>
              <a:t> </a:t>
            </a:r>
            <a:r>
              <a:rPr lang="en-US" dirty="0" err="1" smtClean="0"/>
              <a:t>разликује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треће</a:t>
            </a:r>
            <a:r>
              <a:rPr lang="en-US" dirty="0" smtClean="0"/>
              <a:t> (</a:t>
            </a:r>
            <a:r>
              <a:rPr lang="en-US" dirty="0" err="1" smtClean="0"/>
              <a:t>као</a:t>
            </a:r>
            <a:r>
              <a:rPr lang="en-US" dirty="0" smtClean="0"/>
              <a:t> и </a:t>
            </a:r>
            <a:r>
              <a:rPr lang="en-US" dirty="0" err="1" smtClean="0"/>
              <a:t>између</a:t>
            </a:r>
            <a:r>
              <a:rPr lang="en-US" dirty="0" smtClean="0"/>
              <a:t> </a:t>
            </a:r>
            <a:r>
              <a:rPr lang="en-US" dirty="0" err="1" smtClean="0"/>
              <a:t>прве</a:t>
            </a:r>
            <a:r>
              <a:rPr lang="en-US" dirty="0" smtClean="0"/>
              <a:t> и </a:t>
            </a:r>
            <a:r>
              <a:rPr lang="en-US" dirty="0" err="1" smtClean="0"/>
              <a:t>друге</a:t>
            </a:r>
            <a:r>
              <a:rPr lang="en-US" dirty="0" smtClean="0"/>
              <a:t>), </a:t>
            </a:r>
            <a:r>
              <a:rPr lang="en-US" dirty="0" err="1" smtClean="0"/>
              <a:t>јер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они</a:t>
            </a:r>
            <a:r>
              <a:rPr lang="en-US" dirty="0" smtClean="0"/>
              <a:t> </a:t>
            </a:r>
            <a:r>
              <a:rPr lang="en-US" dirty="0" err="1" smtClean="0"/>
              <a:t>везани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одређене</a:t>
            </a:r>
            <a:r>
              <a:rPr lang="en-US" dirty="0" smtClean="0"/>
              <a:t> </a:t>
            </a:r>
            <a:r>
              <a:rPr lang="en-US" dirty="0" err="1" smtClean="0"/>
              <a:t>процедуралне</a:t>
            </a:r>
            <a:r>
              <a:rPr lang="en-US" dirty="0" smtClean="0"/>
              <a:t> </a:t>
            </a:r>
            <a:r>
              <a:rPr lang="en-US" dirty="0" err="1" smtClean="0"/>
              <a:t>акте</a:t>
            </a:r>
            <a:r>
              <a:rPr lang="en-US" dirty="0" smtClean="0"/>
              <a:t> (</a:t>
            </a:r>
            <a:r>
              <a:rPr lang="en-US" dirty="0" err="1" smtClean="0"/>
              <a:t>акредитовање</a:t>
            </a:r>
            <a:r>
              <a:rPr lang="en-US" dirty="0" smtClean="0"/>
              <a:t>, </a:t>
            </a:r>
            <a:r>
              <a:rPr lang="en-US" dirty="0" err="1" smtClean="0"/>
              <a:t>опозив</a:t>
            </a:r>
            <a:r>
              <a:rPr lang="en-US" dirty="0" smtClean="0"/>
              <a:t>), </a:t>
            </a:r>
            <a:r>
              <a:rPr lang="en-US" dirty="0" err="1" smtClean="0"/>
              <a:t>док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код</a:t>
            </a:r>
            <a:r>
              <a:rPr lang="en-US" dirty="0" smtClean="0"/>
              <a:t> </a:t>
            </a:r>
            <a:r>
              <a:rPr lang="en-US" dirty="0" err="1" smtClean="0"/>
              <a:t>треће</a:t>
            </a:r>
            <a:r>
              <a:rPr lang="en-US" dirty="0" smtClean="0"/>
              <a:t> </a:t>
            </a:r>
            <a:r>
              <a:rPr lang="en-US" dirty="0" err="1" smtClean="0"/>
              <a:t>класе</a:t>
            </a:r>
            <a:r>
              <a:rPr lang="en-US" dirty="0" smtClean="0"/>
              <a:t> </a:t>
            </a:r>
            <a:r>
              <a:rPr lang="en-US" dirty="0" err="1" smtClean="0"/>
              <a:t>церемонијал</a:t>
            </a:r>
            <a:r>
              <a:rPr lang="en-US" dirty="0" smtClean="0"/>
              <a:t> </a:t>
            </a:r>
            <a:r>
              <a:rPr lang="en-US" dirty="0" err="1" smtClean="0"/>
              <a:t>простији</a:t>
            </a:r>
            <a:r>
              <a:rPr lang="en-US" dirty="0" smtClean="0"/>
              <a:t> (</a:t>
            </a:r>
            <a:r>
              <a:rPr lang="en-US" dirty="0" err="1" smtClean="0"/>
              <a:t>пуномоћ</a:t>
            </a:r>
            <a:r>
              <a:rPr lang="en-US" dirty="0" smtClean="0"/>
              <a:t>, </a:t>
            </a:r>
            <a:r>
              <a:rPr lang="en-US" dirty="0" err="1" smtClean="0"/>
              <a:t>нотификација</a:t>
            </a:r>
            <a:r>
              <a:rPr lang="en-US" dirty="0" smtClean="0"/>
              <a:t>). </a:t>
            </a:r>
            <a:r>
              <a:rPr lang="en-US" dirty="0" err="1" smtClean="0"/>
              <a:t>Подела</a:t>
            </a:r>
            <a:r>
              <a:rPr lang="en-US" dirty="0" smtClean="0"/>
              <a:t> </a:t>
            </a:r>
            <a:r>
              <a:rPr lang="en-US" dirty="0" err="1" smtClean="0"/>
              <a:t>дипломатских</a:t>
            </a:r>
            <a:r>
              <a:rPr lang="en-US" dirty="0" smtClean="0"/>
              <a:t> </a:t>
            </a:r>
            <a:r>
              <a:rPr lang="en-US" dirty="0" err="1" smtClean="0"/>
              <a:t>агената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класе</a:t>
            </a:r>
            <a:r>
              <a:rPr lang="en-US" dirty="0" smtClean="0"/>
              <a:t> </a:t>
            </a:r>
            <a:r>
              <a:rPr lang="en-US" dirty="0" err="1" smtClean="0"/>
              <a:t>непосредно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повезана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њиховим</a:t>
            </a:r>
            <a:r>
              <a:rPr lang="en-US" dirty="0" smtClean="0"/>
              <a:t> </a:t>
            </a:r>
            <a:r>
              <a:rPr lang="en-US" dirty="0" err="1" smtClean="0"/>
              <a:t>рангом</a:t>
            </a:r>
            <a:r>
              <a:rPr lang="en-US" dirty="0" smtClean="0"/>
              <a:t> ( </a:t>
            </a:r>
            <a:r>
              <a:rPr lang="en-US" dirty="0" err="1" smtClean="0"/>
              <a:t>титуле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биле</a:t>
            </a:r>
            <a:r>
              <a:rPr lang="en-US" dirty="0" smtClean="0"/>
              <a:t> </a:t>
            </a:r>
            <a:r>
              <a:rPr lang="en-US" dirty="0" err="1" smtClean="0"/>
              <a:t>разнолике</a:t>
            </a:r>
            <a:r>
              <a:rPr lang="en-US" dirty="0" smtClean="0"/>
              <a:t>, </a:t>
            </a:r>
            <a:r>
              <a:rPr lang="en-US" dirty="0" err="1" smtClean="0"/>
              <a:t>владаоци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их</a:t>
            </a:r>
            <a:r>
              <a:rPr lang="en-US" dirty="0" smtClean="0"/>
              <a:t> </a:t>
            </a:r>
            <a:r>
              <a:rPr lang="en-US" dirty="0" err="1" smtClean="0"/>
              <a:t>давали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би</a:t>
            </a:r>
            <a:r>
              <a:rPr lang="en-US" dirty="0" smtClean="0"/>
              <a:t> </a:t>
            </a:r>
            <a:r>
              <a:rPr lang="en-US" dirty="0" err="1" smtClean="0"/>
              <a:t>себи</a:t>
            </a:r>
            <a:r>
              <a:rPr lang="en-US" dirty="0" smtClean="0"/>
              <a:t> </a:t>
            </a:r>
            <a:r>
              <a:rPr lang="en-US" dirty="0" err="1" smtClean="0"/>
              <a:t>прибавили</a:t>
            </a:r>
            <a:r>
              <a:rPr lang="en-US" dirty="0" smtClean="0"/>
              <a:t> </a:t>
            </a:r>
            <a:r>
              <a:rPr lang="en-US" dirty="0" err="1" smtClean="0"/>
              <a:t>предност</a:t>
            </a:r>
            <a:r>
              <a:rPr lang="en-US" dirty="0" smtClean="0"/>
              <a:t> </a:t>
            </a:r>
            <a:r>
              <a:rPr lang="en-US" dirty="0" err="1" smtClean="0"/>
              <a:t>над</a:t>
            </a:r>
            <a:r>
              <a:rPr lang="en-US" dirty="0" smtClean="0"/>
              <a:t> </a:t>
            </a:r>
            <a:r>
              <a:rPr lang="en-US" dirty="0" err="1" smtClean="0"/>
              <a:t>пртедставницима</a:t>
            </a:r>
            <a:r>
              <a:rPr lang="en-US" dirty="0" smtClean="0"/>
              <a:t> </a:t>
            </a:r>
            <a:r>
              <a:rPr lang="en-US" dirty="0" err="1" smtClean="0"/>
              <a:t>другог</a:t>
            </a:r>
            <a:r>
              <a:rPr lang="en-US" dirty="0" smtClean="0"/>
              <a:t> </a:t>
            </a:r>
            <a:r>
              <a:rPr lang="en-US" dirty="0" err="1" smtClean="0"/>
              <a:t>суверена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истом</a:t>
            </a:r>
            <a:r>
              <a:rPr lang="en-US" dirty="0" smtClean="0"/>
              <a:t> </a:t>
            </a:r>
            <a:r>
              <a:rPr lang="en-US" dirty="0" err="1" smtClean="0"/>
              <a:t>двору</a:t>
            </a:r>
            <a:r>
              <a:rPr lang="en-US" dirty="0" smtClean="0"/>
              <a:t>). </a:t>
            </a:r>
            <a:r>
              <a:rPr lang="en-US" dirty="0" err="1" smtClean="0"/>
              <a:t>Правилником</a:t>
            </a:r>
            <a:r>
              <a:rPr lang="en-US" dirty="0" smtClean="0"/>
              <a:t> </a:t>
            </a:r>
            <a:r>
              <a:rPr lang="en-US" dirty="0" err="1" smtClean="0"/>
              <a:t>Бечког</a:t>
            </a:r>
            <a:r>
              <a:rPr lang="en-US" dirty="0" smtClean="0"/>
              <a:t> </a:t>
            </a:r>
            <a:r>
              <a:rPr lang="en-US" dirty="0" err="1" smtClean="0"/>
              <a:t>конгреса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19.03.1815. </a:t>
            </a:r>
            <a:r>
              <a:rPr lang="en-US" dirty="0" err="1" smtClean="0"/>
              <a:t>године</a:t>
            </a:r>
            <a:r>
              <a:rPr lang="en-US" dirty="0" smtClean="0"/>
              <a:t> </a:t>
            </a:r>
            <a:r>
              <a:rPr lang="en-US" dirty="0" err="1" smtClean="0"/>
              <a:t>први</a:t>
            </a:r>
            <a:r>
              <a:rPr lang="en-US" dirty="0" smtClean="0"/>
              <a:t> </a:t>
            </a:r>
            <a:r>
              <a:rPr lang="en-US" dirty="0" err="1" smtClean="0"/>
              <a:t>пут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сви</a:t>
            </a:r>
            <a:r>
              <a:rPr lang="en-US" dirty="0" smtClean="0"/>
              <a:t> </a:t>
            </a:r>
            <a:r>
              <a:rPr lang="en-US" dirty="0" err="1" smtClean="0"/>
              <a:t>дипломатски</a:t>
            </a:r>
            <a:r>
              <a:rPr lang="en-US" dirty="0" smtClean="0"/>
              <a:t> </a:t>
            </a:r>
            <a:r>
              <a:rPr lang="en-US" dirty="0" err="1" smtClean="0"/>
              <a:t>представници</a:t>
            </a:r>
            <a:r>
              <a:rPr lang="en-US" dirty="0" smtClean="0"/>
              <a:t> </a:t>
            </a:r>
            <a:r>
              <a:rPr lang="en-US" dirty="0" err="1" smtClean="0"/>
              <a:t>сврставају</a:t>
            </a:r>
            <a:r>
              <a:rPr lang="en-US" dirty="0" smtClean="0"/>
              <a:t> у </a:t>
            </a:r>
            <a:r>
              <a:rPr lang="en-US" dirty="0" err="1" smtClean="0"/>
              <a:t>одређене</a:t>
            </a:r>
            <a:r>
              <a:rPr lang="en-US" dirty="0" smtClean="0"/>
              <a:t> </a:t>
            </a:r>
            <a:r>
              <a:rPr lang="en-US" dirty="0" err="1" smtClean="0"/>
              <a:t>класе</a:t>
            </a:r>
            <a:r>
              <a:rPr lang="en-US" dirty="0" smtClean="0"/>
              <a:t> и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тај</a:t>
            </a:r>
            <a:r>
              <a:rPr lang="en-US" dirty="0" smtClean="0"/>
              <a:t> </a:t>
            </a:r>
            <a:r>
              <a:rPr lang="en-US" dirty="0" err="1" smtClean="0"/>
              <a:t>начин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одређује</a:t>
            </a:r>
            <a:r>
              <a:rPr lang="en-US" dirty="0" smtClean="0"/>
              <a:t> </a:t>
            </a:r>
            <a:r>
              <a:rPr lang="en-US" dirty="0" err="1" smtClean="0"/>
              <a:t>основни</a:t>
            </a:r>
            <a:r>
              <a:rPr lang="en-US" dirty="0" smtClean="0"/>
              <a:t> </a:t>
            </a:r>
            <a:r>
              <a:rPr lang="en-US" dirty="0" err="1" smtClean="0"/>
              <a:t>положај</a:t>
            </a:r>
            <a:r>
              <a:rPr lang="en-US" dirty="0" smtClean="0"/>
              <a:t> </a:t>
            </a:r>
            <a:r>
              <a:rPr lang="en-US" dirty="0" err="1" smtClean="0"/>
              <a:t>сваког</a:t>
            </a:r>
            <a:r>
              <a:rPr lang="en-US" dirty="0" smtClean="0"/>
              <a:t> </a:t>
            </a:r>
            <a:r>
              <a:rPr lang="en-US" dirty="0" err="1" smtClean="0"/>
              <a:t>дипломатског</a:t>
            </a:r>
            <a:r>
              <a:rPr lang="en-US" dirty="0" smtClean="0"/>
              <a:t> </a:t>
            </a:r>
            <a:r>
              <a:rPr lang="en-US" dirty="0" err="1" smtClean="0"/>
              <a:t>агента</a:t>
            </a:r>
            <a:r>
              <a:rPr lang="en-US" dirty="0" smtClean="0"/>
              <a:t>. </a:t>
            </a:r>
            <a:r>
              <a:rPr lang="en-US" dirty="0" err="1" smtClean="0"/>
              <a:t>Установљене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три</a:t>
            </a:r>
            <a:r>
              <a:rPr lang="en-US" dirty="0" smtClean="0"/>
              <a:t> </a:t>
            </a:r>
            <a:r>
              <a:rPr lang="en-US" dirty="0" err="1" smtClean="0"/>
              <a:t>класе</a:t>
            </a:r>
            <a:r>
              <a:rPr lang="en-US" dirty="0" smtClean="0"/>
              <a:t> </a:t>
            </a:r>
            <a:r>
              <a:rPr lang="en-US" dirty="0" err="1" smtClean="0"/>
              <a:t>дипломатских</a:t>
            </a:r>
            <a:r>
              <a:rPr lang="en-US" dirty="0" smtClean="0"/>
              <a:t> </a:t>
            </a:r>
            <a:r>
              <a:rPr lang="en-US" dirty="0" err="1" smtClean="0"/>
              <a:t>представника</a:t>
            </a:r>
            <a:r>
              <a:rPr lang="en-US" dirty="0" smtClean="0"/>
              <a:t>: у </a:t>
            </a:r>
            <a:r>
              <a:rPr lang="en-US" dirty="0" err="1" smtClean="0"/>
              <a:t>прву</a:t>
            </a:r>
            <a:r>
              <a:rPr lang="en-US" dirty="0" smtClean="0"/>
              <a:t> </a:t>
            </a:r>
            <a:r>
              <a:rPr lang="en-US" dirty="0" err="1" smtClean="0"/>
              <a:t>класу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сврстани</a:t>
            </a:r>
            <a:r>
              <a:rPr lang="en-US" dirty="0" smtClean="0"/>
              <a:t> </a:t>
            </a:r>
            <a:r>
              <a:rPr lang="en-US" dirty="0" err="1" smtClean="0"/>
              <a:t>амбасадори</a:t>
            </a:r>
            <a:r>
              <a:rPr lang="en-US" dirty="0" smtClean="0"/>
              <a:t> и </a:t>
            </a:r>
            <a:r>
              <a:rPr lang="en-US" dirty="0" err="1" smtClean="0"/>
              <a:t>папски</a:t>
            </a:r>
            <a:r>
              <a:rPr lang="en-US" dirty="0" smtClean="0"/>
              <a:t> </a:t>
            </a:r>
            <a:r>
              <a:rPr lang="en-US" dirty="0" err="1" smtClean="0"/>
              <a:t>легати</a:t>
            </a:r>
            <a:r>
              <a:rPr lang="en-US" dirty="0" smtClean="0"/>
              <a:t> и </a:t>
            </a:r>
            <a:r>
              <a:rPr lang="en-US" dirty="0" err="1" smtClean="0"/>
              <a:t>нунцији</a:t>
            </a:r>
            <a:r>
              <a:rPr lang="en-US" dirty="0" smtClean="0"/>
              <a:t> („</a:t>
            </a:r>
            <a:r>
              <a:rPr lang="en-US" dirty="0" err="1" smtClean="0"/>
              <a:t>изванредни</a:t>
            </a:r>
            <a:r>
              <a:rPr lang="en-US" dirty="0" smtClean="0"/>
              <a:t> и </a:t>
            </a:r>
            <a:r>
              <a:rPr lang="en-US" dirty="0" err="1" smtClean="0"/>
              <a:t>опуномоћени</a:t>
            </a:r>
            <a:r>
              <a:rPr lang="en-US" dirty="0" smtClean="0"/>
              <a:t> </a:t>
            </a:r>
            <a:r>
              <a:rPr lang="en-US" dirty="0" err="1" smtClean="0"/>
              <a:t>амбасадор</a:t>
            </a:r>
            <a:r>
              <a:rPr lang="en-US" dirty="0" smtClean="0"/>
              <a:t>“),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имају</a:t>
            </a:r>
            <a:r>
              <a:rPr lang="en-US" dirty="0" smtClean="0"/>
              <a:t> </a:t>
            </a:r>
            <a:r>
              <a:rPr lang="en-US" dirty="0" err="1" smtClean="0"/>
              <a:t>репрезентативни</a:t>
            </a:r>
            <a:r>
              <a:rPr lang="en-US" dirty="0" smtClean="0"/>
              <a:t> </a:t>
            </a:r>
            <a:r>
              <a:rPr lang="en-US" dirty="0" err="1" smtClean="0"/>
              <a:t>карактер</a:t>
            </a:r>
            <a:r>
              <a:rPr lang="en-US" dirty="0" smtClean="0"/>
              <a:t>; у </a:t>
            </a:r>
            <a:r>
              <a:rPr lang="en-US" dirty="0" err="1" smtClean="0"/>
              <a:t>другу</a:t>
            </a:r>
            <a:r>
              <a:rPr lang="en-US" dirty="0" smtClean="0"/>
              <a:t> </a:t>
            </a:r>
            <a:r>
              <a:rPr lang="en-US" dirty="0" err="1" smtClean="0"/>
              <a:t>министри</a:t>
            </a:r>
            <a:r>
              <a:rPr lang="en-US" dirty="0" smtClean="0"/>
              <a:t>, </a:t>
            </a:r>
            <a:r>
              <a:rPr lang="en-US" dirty="0" err="1" smtClean="0"/>
              <a:t>посланици</a:t>
            </a:r>
            <a:r>
              <a:rPr lang="en-US" dirty="0" smtClean="0"/>
              <a:t> и </a:t>
            </a:r>
            <a:r>
              <a:rPr lang="en-US" dirty="0" err="1" smtClean="0"/>
              <a:t>остали</a:t>
            </a:r>
            <a:r>
              <a:rPr lang="en-US" dirty="0" smtClean="0"/>
              <a:t> </a:t>
            </a:r>
            <a:r>
              <a:rPr lang="en-US" dirty="0" err="1" smtClean="0"/>
              <a:t>дипломатски</a:t>
            </a:r>
            <a:r>
              <a:rPr lang="en-US" dirty="0" smtClean="0"/>
              <a:t> </a:t>
            </a:r>
            <a:r>
              <a:rPr lang="en-US" dirty="0" err="1" smtClean="0"/>
              <a:t>агенти</a:t>
            </a:r>
            <a:r>
              <a:rPr lang="en-US" dirty="0" smtClean="0"/>
              <a:t> </a:t>
            </a:r>
            <a:r>
              <a:rPr lang="en-US" dirty="0" err="1" smtClean="0"/>
              <a:t>акредитовани</a:t>
            </a:r>
            <a:r>
              <a:rPr lang="en-US" dirty="0" smtClean="0"/>
              <a:t> </a:t>
            </a:r>
            <a:r>
              <a:rPr lang="en-US" dirty="0" err="1" smtClean="0"/>
              <a:t>код</a:t>
            </a:r>
            <a:r>
              <a:rPr lang="en-US" dirty="0" smtClean="0"/>
              <a:t> </a:t>
            </a:r>
            <a:r>
              <a:rPr lang="en-US" dirty="0" err="1" smtClean="0"/>
              <a:t>суверена</a:t>
            </a:r>
            <a:r>
              <a:rPr lang="en-US" dirty="0" smtClean="0"/>
              <a:t>; у </a:t>
            </a:r>
            <a:r>
              <a:rPr lang="en-US" dirty="0" err="1" smtClean="0"/>
              <a:t>трећу</a:t>
            </a:r>
            <a:r>
              <a:rPr lang="en-US" dirty="0" smtClean="0"/>
              <a:t> </a:t>
            </a:r>
            <a:r>
              <a:rPr lang="en-US" dirty="0" err="1" smtClean="0"/>
              <a:t>отправници</a:t>
            </a:r>
            <a:r>
              <a:rPr lang="en-US" dirty="0" smtClean="0"/>
              <a:t> </a:t>
            </a:r>
            <a:r>
              <a:rPr lang="en-US" dirty="0" err="1" smtClean="0"/>
              <a:t>послова</a:t>
            </a:r>
            <a:r>
              <a:rPr lang="en-US" dirty="0" smtClean="0"/>
              <a:t> </a:t>
            </a:r>
            <a:r>
              <a:rPr lang="en-US" dirty="0" err="1" smtClean="0"/>
              <a:t>акредитовани</a:t>
            </a:r>
            <a:r>
              <a:rPr lang="en-US" dirty="0" smtClean="0"/>
              <a:t> </a:t>
            </a:r>
            <a:r>
              <a:rPr lang="en-US" dirty="0" err="1" smtClean="0"/>
              <a:t>код</a:t>
            </a:r>
            <a:r>
              <a:rPr lang="en-US" dirty="0" smtClean="0"/>
              <a:t> </a:t>
            </a:r>
            <a:r>
              <a:rPr lang="en-US" dirty="0" err="1" smtClean="0"/>
              <a:t>министарства</a:t>
            </a:r>
            <a:r>
              <a:rPr lang="en-US" dirty="0" smtClean="0"/>
              <a:t> </a:t>
            </a:r>
            <a:r>
              <a:rPr lang="en-US" dirty="0" err="1" smtClean="0"/>
              <a:t>иностраних</a:t>
            </a:r>
            <a:r>
              <a:rPr lang="en-US" dirty="0" smtClean="0"/>
              <a:t> </a:t>
            </a:r>
            <a:r>
              <a:rPr lang="en-US" dirty="0" err="1" smtClean="0"/>
              <a:t>послова</a:t>
            </a:r>
            <a:r>
              <a:rPr lang="en-US" dirty="0" smtClean="0"/>
              <a:t>. </a:t>
            </a:r>
            <a:r>
              <a:rPr lang="en-US" dirty="0" err="1" smtClean="0"/>
              <a:t>Три</a:t>
            </a:r>
            <a:r>
              <a:rPr lang="en-US" dirty="0" smtClean="0"/>
              <a:t> </a:t>
            </a:r>
            <a:r>
              <a:rPr lang="en-US" dirty="0" err="1" smtClean="0"/>
              <a:t>године</a:t>
            </a:r>
            <a:r>
              <a:rPr lang="en-US" dirty="0" smtClean="0"/>
              <a:t> </a:t>
            </a:r>
            <a:r>
              <a:rPr lang="en-US" dirty="0" err="1" smtClean="0"/>
              <a:t>касније</a:t>
            </a:r>
            <a:r>
              <a:rPr lang="en-US" dirty="0" smtClean="0"/>
              <a:t>,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Ахенском</a:t>
            </a:r>
            <a:r>
              <a:rPr lang="en-US" dirty="0" smtClean="0"/>
              <a:t> </a:t>
            </a:r>
            <a:r>
              <a:rPr lang="en-US" dirty="0" err="1" smtClean="0"/>
              <a:t>конгресу</a:t>
            </a:r>
            <a:r>
              <a:rPr lang="en-US" dirty="0" smtClean="0"/>
              <a:t>, </a:t>
            </a:r>
            <a:r>
              <a:rPr lang="en-US" dirty="0" err="1" smtClean="0"/>
              <a:t>регулисан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положај</a:t>
            </a:r>
            <a:r>
              <a:rPr lang="en-US" dirty="0" smtClean="0"/>
              <a:t> </a:t>
            </a:r>
            <a:r>
              <a:rPr lang="en-US" dirty="0" err="1" smtClean="0"/>
              <a:t>министра</a:t>
            </a:r>
            <a:r>
              <a:rPr lang="en-US" dirty="0" smtClean="0"/>
              <a:t> </a:t>
            </a:r>
            <a:r>
              <a:rPr lang="en-US" dirty="0" err="1" smtClean="0"/>
              <a:t>резидента</a:t>
            </a:r>
            <a:r>
              <a:rPr lang="en-US" dirty="0" smtClean="0"/>
              <a:t>, </a:t>
            </a:r>
            <a:r>
              <a:rPr lang="en-US" dirty="0" err="1" smtClean="0"/>
              <a:t>тј</a:t>
            </a:r>
            <a:r>
              <a:rPr lang="en-US" dirty="0" smtClean="0"/>
              <a:t>. </a:t>
            </a:r>
            <a:r>
              <a:rPr lang="en-US" dirty="0" err="1" smtClean="0"/>
              <a:t>посланика</a:t>
            </a:r>
            <a:r>
              <a:rPr lang="en-US" dirty="0" smtClean="0"/>
              <a:t> </a:t>
            </a:r>
            <a:r>
              <a:rPr lang="en-US" dirty="0" err="1" smtClean="0"/>
              <a:t>код</a:t>
            </a:r>
            <a:r>
              <a:rPr lang="en-US" dirty="0" smtClean="0"/>
              <a:t> </a:t>
            </a:r>
            <a:r>
              <a:rPr lang="en-US" dirty="0" err="1" smtClean="0"/>
              <a:t>несуверених</a:t>
            </a:r>
            <a:r>
              <a:rPr lang="en-US" dirty="0" smtClean="0"/>
              <a:t> </a:t>
            </a:r>
            <a:r>
              <a:rPr lang="en-US" dirty="0" err="1" smtClean="0"/>
              <a:t>држава</a:t>
            </a:r>
            <a:r>
              <a:rPr lang="en-US" dirty="0" smtClean="0"/>
              <a:t> (</a:t>
            </a:r>
            <a:r>
              <a:rPr lang="en-US" dirty="0" err="1" smtClean="0"/>
              <a:t>између</a:t>
            </a:r>
            <a:r>
              <a:rPr lang="en-US" dirty="0" smtClean="0"/>
              <a:t> </a:t>
            </a:r>
            <a:r>
              <a:rPr lang="en-US" dirty="0" err="1" smtClean="0"/>
              <a:t>друге</a:t>
            </a:r>
            <a:r>
              <a:rPr lang="en-US" dirty="0" smtClean="0"/>
              <a:t> и </a:t>
            </a:r>
            <a:r>
              <a:rPr lang="en-US" dirty="0" err="1" smtClean="0"/>
              <a:t>треће</a:t>
            </a:r>
            <a:r>
              <a:rPr lang="en-US" dirty="0" smtClean="0"/>
              <a:t> </a:t>
            </a:r>
            <a:r>
              <a:rPr lang="en-US" dirty="0" err="1" smtClean="0"/>
              <a:t>класе</a:t>
            </a:r>
            <a:r>
              <a:rPr lang="en-US" dirty="0" smtClean="0"/>
              <a:t>). У </a:t>
            </a:r>
            <a:r>
              <a:rPr lang="en-US" dirty="0" err="1" smtClean="0"/>
              <a:t>савременим</a:t>
            </a:r>
            <a:r>
              <a:rPr lang="en-US" dirty="0" smtClean="0"/>
              <a:t> </a:t>
            </a:r>
            <a:r>
              <a:rPr lang="en-US" dirty="0" err="1" smtClean="0"/>
              <a:t>пословима</a:t>
            </a:r>
            <a:r>
              <a:rPr lang="en-US" dirty="0" smtClean="0"/>
              <a:t> </a:t>
            </a:r>
            <a:r>
              <a:rPr lang="en-US" dirty="0" err="1" smtClean="0"/>
              <a:t>међ</a:t>
            </a:r>
            <a:r>
              <a:rPr lang="en-US" dirty="0" smtClean="0"/>
              <a:t>. </a:t>
            </a:r>
            <a:r>
              <a:rPr lang="en-US" dirty="0" err="1" smtClean="0"/>
              <a:t>односа</a:t>
            </a:r>
            <a:r>
              <a:rPr lang="en-US" dirty="0" smtClean="0"/>
              <a:t> </a:t>
            </a:r>
            <a:r>
              <a:rPr lang="en-US" dirty="0" err="1" smtClean="0"/>
              <a:t>ове</a:t>
            </a:r>
            <a:r>
              <a:rPr lang="en-US" dirty="0" smtClean="0"/>
              <a:t> </a:t>
            </a:r>
            <a:r>
              <a:rPr lang="en-US" dirty="0" err="1" smtClean="0"/>
              <a:t>поделе</a:t>
            </a:r>
            <a:r>
              <a:rPr lang="en-US" dirty="0" smtClean="0"/>
              <a:t> </a:t>
            </a:r>
            <a:r>
              <a:rPr lang="en-US" dirty="0" err="1" smtClean="0"/>
              <a:t>све</a:t>
            </a:r>
            <a:r>
              <a:rPr lang="en-US" dirty="0" smtClean="0"/>
              <a:t> </a:t>
            </a:r>
            <a:r>
              <a:rPr lang="en-US" dirty="0" err="1" smtClean="0"/>
              <a:t>мање</a:t>
            </a:r>
            <a:r>
              <a:rPr lang="en-US" dirty="0" smtClean="0"/>
              <a:t> </a:t>
            </a:r>
            <a:r>
              <a:rPr lang="en-US" dirty="0" err="1" smtClean="0"/>
              <a:t>имају</a:t>
            </a:r>
            <a:r>
              <a:rPr lang="en-US" dirty="0" smtClean="0"/>
              <a:t> </a:t>
            </a:r>
            <a:r>
              <a:rPr lang="en-US" dirty="0" err="1" smtClean="0"/>
              <a:t>стварног</a:t>
            </a:r>
            <a:r>
              <a:rPr lang="en-US" dirty="0" smtClean="0"/>
              <a:t> </a:t>
            </a:r>
            <a:r>
              <a:rPr lang="en-US" dirty="0" err="1" smtClean="0"/>
              <a:t>значаја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После</a:t>
            </a:r>
            <a:r>
              <a:rPr lang="en-US" dirty="0" smtClean="0"/>
              <a:t> </a:t>
            </a:r>
            <a:r>
              <a:rPr lang="en-US" dirty="0" err="1" smtClean="0"/>
              <a:t>победе</a:t>
            </a:r>
            <a:r>
              <a:rPr lang="en-US" dirty="0" smtClean="0"/>
              <a:t> </a:t>
            </a:r>
            <a:r>
              <a:rPr lang="en-US" dirty="0" err="1" smtClean="0"/>
              <a:t>октобарске</a:t>
            </a:r>
            <a:r>
              <a:rPr lang="en-US" dirty="0" smtClean="0"/>
              <a:t> </a:t>
            </a:r>
            <a:r>
              <a:rPr lang="en-US" dirty="0" err="1" smtClean="0"/>
              <a:t>револуције</a:t>
            </a:r>
            <a:r>
              <a:rPr lang="en-US" dirty="0" smtClean="0"/>
              <a:t> и </a:t>
            </a:r>
            <a:r>
              <a:rPr lang="en-US" dirty="0" err="1" smtClean="0"/>
              <a:t>стварања</a:t>
            </a:r>
            <a:r>
              <a:rPr lang="en-US" dirty="0" smtClean="0"/>
              <a:t> </a:t>
            </a:r>
            <a:r>
              <a:rPr lang="en-US" dirty="0" err="1" smtClean="0"/>
              <a:t>СССР</a:t>
            </a:r>
            <a:r>
              <a:rPr lang="en-US" dirty="0" smtClean="0"/>
              <a:t>-а </a:t>
            </a:r>
            <a:r>
              <a:rPr lang="en-US" dirty="0" err="1" smtClean="0"/>
              <a:t>покушало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увођењем</a:t>
            </a:r>
            <a:r>
              <a:rPr lang="en-US" dirty="0" smtClean="0"/>
              <a:t> </a:t>
            </a:r>
            <a:r>
              <a:rPr lang="en-US" dirty="0" err="1" smtClean="0"/>
              <a:t>једне</a:t>
            </a:r>
            <a:r>
              <a:rPr lang="en-US" dirty="0" smtClean="0"/>
              <a:t> </a:t>
            </a:r>
            <a:r>
              <a:rPr lang="en-US" dirty="0" err="1" smtClean="0"/>
              <a:t>класе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све</a:t>
            </a:r>
            <a:r>
              <a:rPr lang="en-US" dirty="0" smtClean="0"/>
              <a:t> </a:t>
            </a:r>
            <a:r>
              <a:rPr lang="en-US" dirty="0" err="1" smtClean="0"/>
              <a:t>дипломатске</a:t>
            </a:r>
            <a:r>
              <a:rPr lang="en-US" dirty="0" smtClean="0"/>
              <a:t> </a:t>
            </a:r>
            <a:r>
              <a:rPr lang="en-US" dirty="0" err="1" smtClean="0"/>
              <a:t>представнике</a:t>
            </a:r>
            <a:r>
              <a:rPr lang="en-US" dirty="0" smtClean="0"/>
              <a:t>, </a:t>
            </a:r>
            <a:r>
              <a:rPr lang="en-US" dirty="0" err="1" smtClean="0"/>
              <a:t>али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та</a:t>
            </a:r>
            <a:r>
              <a:rPr lang="en-US" dirty="0" smtClean="0"/>
              <a:t> </a:t>
            </a:r>
            <a:r>
              <a:rPr lang="en-US" dirty="0" err="1" smtClean="0"/>
              <a:t>једнострана</a:t>
            </a:r>
            <a:r>
              <a:rPr lang="en-US" dirty="0" smtClean="0"/>
              <a:t> </a:t>
            </a:r>
            <a:r>
              <a:rPr lang="en-US" dirty="0" err="1" smtClean="0"/>
              <a:t>пракса</a:t>
            </a:r>
            <a:r>
              <a:rPr lang="en-US" dirty="0" smtClean="0"/>
              <a:t> </a:t>
            </a:r>
            <a:r>
              <a:rPr lang="en-US" dirty="0" err="1" smtClean="0"/>
              <a:t>касније</a:t>
            </a:r>
            <a:r>
              <a:rPr lang="en-US" dirty="0" smtClean="0"/>
              <a:t> </a:t>
            </a:r>
            <a:r>
              <a:rPr lang="en-US" dirty="0" err="1" smtClean="0"/>
              <a:t>напуштена</a:t>
            </a:r>
            <a:r>
              <a:rPr lang="en-US" dirty="0" smtClean="0"/>
              <a:t>. </a:t>
            </a:r>
            <a:r>
              <a:rPr lang="en-US" dirty="0" err="1" smtClean="0"/>
              <a:t>Бечка</a:t>
            </a:r>
            <a:r>
              <a:rPr lang="en-US" dirty="0" smtClean="0"/>
              <a:t> </a:t>
            </a:r>
            <a:r>
              <a:rPr lang="en-US" dirty="0" err="1" smtClean="0"/>
              <a:t>конвенција</a:t>
            </a:r>
            <a:r>
              <a:rPr lang="en-US" dirty="0" smtClean="0"/>
              <a:t> о </a:t>
            </a:r>
            <a:r>
              <a:rPr lang="en-US" dirty="0" err="1" smtClean="0"/>
              <a:t>дипл.односима</a:t>
            </a:r>
            <a:r>
              <a:rPr lang="en-US" dirty="0" smtClean="0"/>
              <a:t> (1961) </a:t>
            </a:r>
            <a:r>
              <a:rPr lang="en-US" dirty="0" err="1" smtClean="0"/>
              <a:t>задржала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три</a:t>
            </a:r>
            <a:r>
              <a:rPr lang="en-US" dirty="0" smtClean="0"/>
              <a:t> </a:t>
            </a:r>
            <a:r>
              <a:rPr lang="en-US" dirty="0" err="1" smtClean="0"/>
              <a:t>класе</a:t>
            </a:r>
            <a:r>
              <a:rPr lang="en-US" dirty="0" smtClean="0"/>
              <a:t> </a:t>
            </a:r>
            <a:r>
              <a:rPr lang="en-US" dirty="0" err="1" smtClean="0"/>
              <a:t>дипломатских</a:t>
            </a:r>
            <a:r>
              <a:rPr lang="en-US" dirty="0" smtClean="0"/>
              <a:t> </a:t>
            </a:r>
            <a:r>
              <a:rPr lang="en-US" dirty="0" err="1" smtClean="0"/>
              <a:t>агената</a:t>
            </a:r>
            <a:r>
              <a:rPr lang="en-US" dirty="0" smtClean="0"/>
              <a:t> </a:t>
            </a:r>
            <a:r>
              <a:rPr lang="en-US" dirty="0" err="1" smtClean="0"/>
              <a:t>из</a:t>
            </a:r>
            <a:r>
              <a:rPr lang="en-US" dirty="0" smtClean="0"/>
              <a:t> 1815. </a:t>
            </a:r>
            <a:r>
              <a:rPr lang="en-US" dirty="0" err="1" smtClean="0"/>
              <a:t>године</a:t>
            </a:r>
            <a:r>
              <a:rPr lang="en-US" dirty="0" smtClean="0"/>
              <a:t>.</a:t>
            </a:r>
            <a:endParaRPr lang="en-US" smtClean="0"/>
          </a:p>
          <a:p>
            <a:pPr algn="just"/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sr-Cyrl-RS" dirty="0" smtClean="0">
                <a:solidFill>
                  <a:srgbClr val="00B0F0"/>
                </a:solidFill>
              </a:rPr>
              <a:t>Питања:</a:t>
            </a:r>
            <a:endParaRPr lang="en-US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1.</a:t>
            </a:r>
            <a:r>
              <a:rPr lang="sr-Cyrl-RS" dirty="0" smtClean="0">
                <a:solidFill>
                  <a:srgbClr val="00B0F0"/>
                </a:solidFill>
              </a:rPr>
              <a:t>Настанак дипломатије.</a:t>
            </a:r>
          </a:p>
          <a:p>
            <a:pPr>
              <a:buNone/>
            </a:pPr>
            <a:r>
              <a:rPr lang="sr-Cyrl-RS" dirty="0" smtClean="0">
                <a:solidFill>
                  <a:srgbClr val="00B0F0"/>
                </a:solidFill>
              </a:rPr>
              <a:t>2.Дипломатска пошта.</a:t>
            </a:r>
          </a:p>
          <a:p>
            <a:pPr>
              <a:buNone/>
            </a:pPr>
            <a:r>
              <a:rPr lang="sr-Cyrl-RS" dirty="0" smtClean="0">
                <a:solidFill>
                  <a:srgbClr val="00B0F0"/>
                </a:solidFill>
              </a:rPr>
              <a:t>3.Дипломатска листа.</a:t>
            </a:r>
          </a:p>
          <a:p>
            <a:pPr>
              <a:buNone/>
            </a:pPr>
            <a:r>
              <a:rPr lang="sr-Cyrl-RS" dirty="0" smtClean="0">
                <a:solidFill>
                  <a:srgbClr val="00B0F0"/>
                </a:solidFill>
              </a:rPr>
              <a:t>4.Дипломатска представништва.</a:t>
            </a:r>
          </a:p>
          <a:p>
            <a:pPr>
              <a:buNone/>
            </a:pPr>
            <a:r>
              <a:rPr lang="sr-Cyrl-RS" dirty="0" smtClean="0">
                <a:solidFill>
                  <a:srgbClr val="00B0F0"/>
                </a:solidFill>
              </a:rPr>
              <a:t>5.Дипломатски агенти.</a:t>
            </a:r>
            <a:endParaRPr lang="sr-Cyrl-RS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r">
              <a:buNone/>
            </a:pPr>
            <a:endParaRPr lang="sr-Cyrl-RS" dirty="0" smtClean="0">
              <a:solidFill>
                <a:srgbClr val="00B0F0"/>
              </a:solidFill>
            </a:endParaRPr>
          </a:p>
          <a:p>
            <a:pPr algn="just">
              <a:buNone/>
            </a:pPr>
            <a:r>
              <a:rPr lang="sr-Cyrl-RS" dirty="0" smtClean="0">
                <a:solidFill>
                  <a:srgbClr val="00B0F0"/>
                </a:solidFill>
              </a:rPr>
              <a:t>Забрањено је копирање или било какво коришћење овог предавања без изричите писмене дозволе аутора проф. др Зорана Јеротијевића, јер ће то сматрати злоупотребом.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00B0F0"/>
                </a:solidFill>
              </a:rPr>
              <a:t>Тема: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err="1" smtClean="0"/>
              <a:t>ДИПЛОМАТИЈА</a:t>
            </a:r>
            <a:endParaRPr lang="en-US" sz="4000" b="1" smtClean="0"/>
          </a:p>
          <a:p>
            <a:pPr algn="ctr">
              <a:buNone/>
            </a:pPr>
            <a:endParaRPr lang="sr-Cyrl-RS" sz="4000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 err="1" smtClean="0"/>
              <a:t>Дипломатија</a:t>
            </a:r>
            <a:r>
              <a:rPr lang="en-US" sz="2400" b="1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од</a:t>
            </a:r>
            <a:r>
              <a:rPr lang="en-US" sz="2400" dirty="0" smtClean="0"/>
              <a:t> </a:t>
            </a:r>
            <a:r>
              <a:rPr lang="en-US" sz="2400" dirty="0" err="1" smtClean="0"/>
              <a:t>грчке</a:t>
            </a:r>
            <a:r>
              <a:rPr lang="en-US" sz="2400" dirty="0" smtClean="0"/>
              <a:t> </a:t>
            </a:r>
            <a:r>
              <a:rPr lang="en-US" sz="2400" dirty="0" err="1" smtClean="0"/>
              <a:t>речи</a:t>
            </a:r>
            <a:r>
              <a:rPr lang="en-US" sz="2400" dirty="0" smtClean="0"/>
              <a:t> „</a:t>
            </a:r>
            <a:r>
              <a:rPr lang="en-US" sz="2400" dirty="0" err="1" smtClean="0"/>
              <a:t>диплома</a:t>
            </a:r>
            <a:r>
              <a:rPr lang="en-US" sz="2400" dirty="0" smtClean="0"/>
              <a:t>“ – „</a:t>
            </a:r>
            <a:r>
              <a:rPr lang="en-US" sz="2400" dirty="0" err="1" smtClean="0"/>
              <a:t>пресавити</a:t>
            </a:r>
            <a:r>
              <a:rPr lang="en-US" sz="2400" dirty="0" smtClean="0"/>
              <a:t>“, </a:t>
            </a:r>
            <a:r>
              <a:rPr lang="en-US" sz="2400" dirty="0" err="1" smtClean="0"/>
              <a:t>која</a:t>
            </a:r>
            <a:r>
              <a:rPr lang="en-US" sz="2400" dirty="0" smtClean="0"/>
              <a:t> </a:t>
            </a:r>
            <a:r>
              <a:rPr lang="en-US" sz="2400" dirty="0" err="1" smtClean="0"/>
              <a:t>означава</a:t>
            </a:r>
            <a:r>
              <a:rPr lang="en-US" sz="2400" dirty="0" smtClean="0"/>
              <a:t> </a:t>
            </a:r>
            <a:r>
              <a:rPr lang="en-US" sz="2400" dirty="0" err="1" smtClean="0"/>
              <a:t>акт</a:t>
            </a:r>
            <a:r>
              <a:rPr lang="en-US" sz="2400" dirty="0" smtClean="0"/>
              <a:t> </a:t>
            </a:r>
            <a:r>
              <a:rPr lang="en-US" sz="2400" dirty="0" err="1" smtClean="0"/>
              <a:t>суверена</a:t>
            </a:r>
            <a:r>
              <a:rPr lang="en-US" sz="2400" dirty="0" smtClean="0"/>
              <a:t> </a:t>
            </a:r>
            <a:r>
              <a:rPr lang="en-US" sz="2400" dirty="0" err="1" smtClean="0"/>
              <a:t>пресавијен</a:t>
            </a:r>
            <a:r>
              <a:rPr lang="en-US" sz="2400" dirty="0" smtClean="0"/>
              <a:t> </a:t>
            </a:r>
            <a:r>
              <a:rPr lang="en-US" sz="2400" dirty="0" err="1" smtClean="0"/>
              <a:t>надвоје</a:t>
            </a:r>
            <a:r>
              <a:rPr lang="en-US" sz="2400" dirty="0" smtClean="0"/>
              <a:t>) </a:t>
            </a:r>
            <a:r>
              <a:rPr lang="en-US" sz="2400" dirty="0" err="1" smtClean="0"/>
              <a:t>данас</a:t>
            </a:r>
            <a:r>
              <a:rPr lang="en-US" sz="2400" dirty="0" smtClean="0"/>
              <a:t> </a:t>
            </a:r>
            <a:r>
              <a:rPr lang="en-US" sz="2400" dirty="0" err="1" smtClean="0"/>
              <a:t>значи</a:t>
            </a:r>
            <a:r>
              <a:rPr lang="en-US" sz="2400" dirty="0" smtClean="0"/>
              <a:t>: 1) </a:t>
            </a:r>
            <a:r>
              <a:rPr lang="en-US" sz="2400" dirty="0" err="1" smtClean="0"/>
              <a:t>спољна</a:t>
            </a:r>
            <a:r>
              <a:rPr lang="en-US" sz="2400" dirty="0" smtClean="0"/>
              <a:t> </a:t>
            </a:r>
            <a:r>
              <a:rPr lang="en-US" sz="2400" dirty="0" err="1" smtClean="0"/>
              <a:t>политика</a:t>
            </a:r>
            <a:r>
              <a:rPr lang="en-US" sz="2400" dirty="0" smtClean="0"/>
              <a:t> </a:t>
            </a:r>
            <a:r>
              <a:rPr lang="en-US" sz="2400" dirty="0" err="1" smtClean="0"/>
              <a:t>једне</a:t>
            </a:r>
            <a:r>
              <a:rPr lang="en-US" sz="2400" dirty="0" smtClean="0"/>
              <a:t> </a:t>
            </a:r>
            <a:r>
              <a:rPr lang="en-US" sz="2400" dirty="0" err="1" smtClean="0"/>
              <a:t>државе</a:t>
            </a:r>
            <a:r>
              <a:rPr lang="en-US" sz="2400" dirty="0" smtClean="0"/>
              <a:t>; 2) </a:t>
            </a:r>
            <a:r>
              <a:rPr lang="en-US" sz="2400" dirty="0" err="1" smtClean="0"/>
              <a:t>средство</a:t>
            </a:r>
            <a:r>
              <a:rPr lang="en-US" sz="2400" dirty="0" smtClean="0"/>
              <a:t> </a:t>
            </a:r>
            <a:r>
              <a:rPr lang="en-US" sz="2400" dirty="0" err="1" smtClean="0"/>
              <a:t>општења</a:t>
            </a:r>
            <a:r>
              <a:rPr lang="en-US" sz="2400" dirty="0" smtClean="0"/>
              <a:t> </a:t>
            </a:r>
            <a:r>
              <a:rPr lang="en-US" sz="2400" dirty="0" err="1" smtClean="0"/>
              <a:t>између</a:t>
            </a:r>
            <a:r>
              <a:rPr lang="en-US" sz="2400" dirty="0" smtClean="0"/>
              <a:t> </a:t>
            </a:r>
            <a:r>
              <a:rPr lang="en-US" sz="2400" dirty="0" err="1" smtClean="0"/>
              <a:t>субјеката</a:t>
            </a:r>
            <a:r>
              <a:rPr lang="en-US" sz="2400" dirty="0" smtClean="0"/>
              <a:t> </a:t>
            </a:r>
            <a:r>
              <a:rPr lang="en-US" sz="2400" dirty="0" err="1" smtClean="0"/>
              <a:t>међународног</a:t>
            </a:r>
            <a:r>
              <a:rPr lang="en-US" sz="2400" dirty="0" smtClean="0"/>
              <a:t> </a:t>
            </a:r>
            <a:r>
              <a:rPr lang="en-US" sz="2400" dirty="0" err="1" smtClean="0"/>
              <a:t>права</a:t>
            </a:r>
            <a:r>
              <a:rPr lang="en-US" sz="2400" dirty="0" smtClean="0"/>
              <a:t>; 3) </a:t>
            </a:r>
            <a:r>
              <a:rPr lang="en-US" sz="2400" dirty="0" err="1" smtClean="0"/>
              <a:t>скуп</a:t>
            </a:r>
            <a:r>
              <a:rPr lang="en-US" sz="2400" dirty="0" smtClean="0"/>
              <a:t> </a:t>
            </a:r>
            <a:r>
              <a:rPr lang="en-US" sz="2400" dirty="0" err="1" smtClean="0"/>
              <a:t>лица</a:t>
            </a:r>
            <a:r>
              <a:rPr lang="en-US" sz="2400" dirty="0" smtClean="0"/>
              <a:t> </a:t>
            </a:r>
            <a:r>
              <a:rPr lang="en-US" sz="2400" dirty="0" err="1" smtClean="0"/>
              <a:t>које</a:t>
            </a:r>
            <a:r>
              <a:rPr lang="en-US" sz="2400" dirty="0" smtClean="0"/>
              <a:t> </a:t>
            </a:r>
            <a:r>
              <a:rPr lang="en-US" sz="2400" dirty="0" err="1" smtClean="0"/>
              <a:t>један</a:t>
            </a:r>
            <a:r>
              <a:rPr lang="en-US" sz="2400" dirty="0" smtClean="0"/>
              <a:t> </a:t>
            </a:r>
            <a:r>
              <a:rPr lang="en-US" sz="2400" dirty="0" err="1" smtClean="0"/>
              <a:t>субјекат</a:t>
            </a:r>
            <a:r>
              <a:rPr lang="en-US" sz="2400" dirty="0" smtClean="0"/>
              <a:t> </a:t>
            </a:r>
            <a:r>
              <a:rPr lang="en-US" sz="2400" dirty="0" err="1" smtClean="0"/>
              <a:t>међ</a:t>
            </a:r>
            <a:r>
              <a:rPr lang="en-US" sz="2400" dirty="0" smtClean="0"/>
              <a:t>. </a:t>
            </a:r>
            <a:r>
              <a:rPr lang="en-US" sz="2400" dirty="0" err="1" smtClean="0"/>
              <a:t>права</a:t>
            </a:r>
            <a:r>
              <a:rPr lang="en-US" sz="2400" dirty="0" smtClean="0"/>
              <a:t> </a:t>
            </a:r>
            <a:r>
              <a:rPr lang="en-US" sz="2400" dirty="0" err="1" smtClean="0"/>
              <a:t>шаље</a:t>
            </a:r>
            <a:r>
              <a:rPr lang="en-US" sz="2400" dirty="0" smtClean="0"/>
              <a:t> </a:t>
            </a:r>
            <a:r>
              <a:rPr lang="en-US" sz="2400" dirty="0" err="1" smtClean="0"/>
              <a:t>другом</a:t>
            </a:r>
            <a:r>
              <a:rPr lang="en-US" sz="2400" dirty="0" smtClean="0"/>
              <a:t> у </a:t>
            </a:r>
            <a:r>
              <a:rPr lang="en-US" sz="2400" dirty="0" err="1" smtClean="0"/>
              <a:t>службеном</a:t>
            </a:r>
            <a:r>
              <a:rPr lang="en-US" sz="2400" dirty="0" smtClean="0"/>
              <a:t> </a:t>
            </a:r>
            <a:r>
              <a:rPr lang="en-US" sz="2400" dirty="0" err="1" smtClean="0"/>
              <a:t>својству</a:t>
            </a:r>
            <a:r>
              <a:rPr lang="en-US" sz="2400" dirty="0" smtClean="0"/>
              <a:t> </a:t>
            </a:r>
            <a:r>
              <a:rPr lang="en-US" sz="2400" dirty="0" err="1" smtClean="0"/>
              <a:t>ради</a:t>
            </a:r>
            <a:r>
              <a:rPr lang="en-US" sz="2400" dirty="0" smtClean="0"/>
              <a:t> </a:t>
            </a:r>
            <a:r>
              <a:rPr lang="en-US" sz="2400" dirty="0" err="1" smtClean="0"/>
              <a:t>његовог</a:t>
            </a:r>
            <a:r>
              <a:rPr lang="en-US" sz="2400" dirty="0" smtClean="0"/>
              <a:t> </a:t>
            </a:r>
            <a:r>
              <a:rPr lang="en-US" sz="2400" dirty="0" err="1" smtClean="0"/>
              <a:t>представљања</a:t>
            </a:r>
            <a:r>
              <a:rPr lang="en-US" sz="2400" dirty="0" smtClean="0"/>
              <a:t> и </a:t>
            </a:r>
            <a:r>
              <a:rPr lang="en-US" sz="2400" dirty="0" err="1" smtClean="0"/>
              <a:t>вршења</a:t>
            </a:r>
            <a:r>
              <a:rPr lang="en-US" sz="2400" dirty="0" smtClean="0"/>
              <a:t> </a:t>
            </a:r>
            <a:r>
              <a:rPr lang="en-US" sz="2400" dirty="0" err="1" smtClean="0"/>
              <a:t>одређених</a:t>
            </a:r>
            <a:r>
              <a:rPr lang="en-US" sz="2400" dirty="0" smtClean="0"/>
              <a:t> </a:t>
            </a:r>
            <a:r>
              <a:rPr lang="en-US" sz="2400" dirty="0" err="1" smtClean="0"/>
              <a:t>задатака</a:t>
            </a:r>
            <a:r>
              <a:rPr lang="en-US" sz="2400" dirty="0" smtClean="0"/>
              <a:t>, </a:t>
            </a:r>
            <a:r>
              <a:rPr lang="en-US" sz="2400" dirty="0" err="1" smtClean="0"/>
              <a:t>који</a:t>
            </a:r>
            <a:r>
              <a:rPr lang="en-US" sz="2400" dirty="0" smtClean="0"/>
              <a:t> </a:t>
            </a:r>
            <a:r>
              <a:rPr lang="en-US" sz="2400" dirty="0" err="1" smtClean="0"/>
              <a:t>код</a:t>
            </a:r>
            <a:r>
              <a:rPr lang="en-US" sz="2400" dirty="0" smtClean="0"/>
              <a:t> </a:t>
            </a:r>
            <a:r>
              <a:rPr lang="en-US" sz="2400" dirty="0" err="1" smtClean="0"/>
              <a:t>државе</a:t>
            </a:r>
            <a:r>
              <a:rPr lang="en-US" sz="2400" dirty="0" smtClean="0"/>
              <a:t> </a:t>
            </a:r>
            <a:r>
              <a:rPr lang="en-US" sz="2400" dirty="0" err="1" smtClean="0"/>
              <a:t>пријема</a:t>
            </a:r>
            <a:r>
              <a:rPr lang="en-US" sz="2400" dirty="0" smtClean="0"/>
              <a:t> </a:t>
            </a:r>
            <a:r>
              <a:rPr lang="en-US" sz="2400" dirty="0" err="1" smtClean="0"/>
              <a:t>уживају</a:t>
            </a:r>
            <a:r>
              <a:rPr lang="en-US" sz="2400" dirty="0" smtClean="0"/>
              <a:t> </a:t>
            </a:r>
            <a:r>
              <a:rPr lang="en-US" sz="2400" dirty="0" err="1" smtClean="0"/>
              <a:t>посебну</a:t>
            </a:r>
            <a:r>
              <a:rPr lang="en-US" sz="2400" dirty="0" smtClean="0"/>
              <a:t> </a:t>
            </a:r>
            <a:r>
              <a:rPr lang="en-US" sz="2400" dirty="0" err="1" smtClean="0"/>
              <a:t>заштиту</a:t>
            </a:r>
            <a:r>
              <a:rPr lang="en-US" sz="2400" dirty="0" smtClean="0"/>
              <a:t> и </a:t>
            </a:r>
            <a:r>
              <a:rPr lang="en-US" sz="2400" dirty="0" err="1" smtClean="0"/>
              <a:t>прувилегије</a:t>
            </a:r>
            <a:r>
              <a:rPr lang="en-US" sz="2400" dirty="0" smtClean="0"/>
              <a:t>. </a:t>
            </a:r>
            <a:r>
              <a:rPr lang="en-US" sz="2400" dirty="0" err="1" smtClean="0"/>
              <a:t>Дипломатија</a:t>
            </a:r>
            <a:r>
              <a:rPr lang="en-US" sz="2400" dirty="0" smtClean="0"/>
              <a:t> </a:t>
            </a:r>
            <a:r>
              <a:rPr lang="en-US" sz="2400" dirty="0" err="1" smtClean="0"/>
              <a:t>може</a:t>
            </a:r>
            <a:r>
              <a:rPr lang="en-US" sz="2400" dirty="0" smtClean="0"/>
              <a:t> </a:t>
            </a:r>
            <a:r>
              <a:rPr lang="en-US" sz="2400" dirty="0" err="1" smtClean="0"/>
              <a:t>бити</a:t>
            </a:r>
            <a:r>
              <a:rPr lang="en-US" sz="2400" dirty="0" smtClean="0"/>
              <a:t> </a:t>
            </a:r>
            <a:r>
              <a:rPr lang="en-US" sz="2400" dirty="0" err="1" smtClean="0"/>
              <a:t>стална</a:t>
            </a:r>
            <a:r>
              <a:rPr lang="en-US" sz="2400" dirty="0" smtClean="0"/>
              <a:t> и </a:t>
            </a:r>
            <a:r>
              <a:rPr lang="en-US" sz="2400" dirty="0" err="1" smtClean="0"/>
              <a:t>повремена</a:t>
            </a:r>
            <a:r>
              <a:rPr lang="en-US" sz="2400" dirty="0" smtClean="0"/>
              <a:t> (</a:t>
            </a:r>
            <a:r>
              <a:rPr lang="en-US" sz="2400" i="1" dirty="0" smtClean="0"/>
              <a:t>ad hoc</a:t>
            </a:r>
            <a:r>
              <a:rPr lang="en-US" sz="2400" dirty="0" smtClean="0"/>
              <a:t>). </a:t>
            </a:r>
            <a:r>
              <a:rPr lang="en-US" sz="2400" dirty="0" err="1" smtClean="0"/>
              <a:t>Стални</a:t>
            </a:r>
            <a:r>
              <a:rPr lang="en-US" sz="2400" dirty="0" smtClean="0"/>
              <a:t> </a:t>
            </a:r>
            <a:r>
              <a:rPr lang="en-US" sz="2400" dirty="0" err="1" smtClean="0"/>
              <a:t>дипломатски</a:t>
            </a:r>
            <a:r>
              <a:rPr lang="en-US" sz="2400" dirty="0" smtClean="0"/>
              <a:t> </a:t>
            </a:r>
            <a:r>
              <a:rPr lang="en-US" sz="2400" dirty="0" err="1" smtClean="0"/>
              <a:t>представници</a:t>
            </a:r>
            <a:r>
              <a:rPr lang="en-US" sz="2400" dirty="0" smtClean="0"/>
              <a:t> </a:t>
            </a:r>
            <a:r>
              <a:rPr lang="en-US" sz="2400" dirty="0" err="1" smtClean="0"/>
              <a:t>за</a:t>
            </a:r>
            <a:r>
              <a:rPr lang="en-US" sz="2400" dirty="0" smtClean="0"/>
              <a:t> </a:t>
            </a:r>
            <a:r>
              <a:rPr lang="en-US" sz="2400" dirty="0" err="1" smtClean="0"/>
              <a:t>одређено</a:t>
            </a:r>
            <a:r>
              <a:rPr lang="en-US" sz="2400" dirty="0" smtClean="0"/>
              <a:t> </a:t>
            </a:r>
            <a:r>
              <a:rPr lang="en-US" sz="2400" dirty="0" err="1" smtClean="0"/>
              <a:t>време</a:t>
            </a:r>
            <a:r>
              <a:rPr lang="en-US" sz="2400" dirty="0" smtClean="0"/>
              <a:t> </a:t>
            </a:r>
            <a:r>
              <a:rPr lang="en-US" sz="2400" dirty="0" err="1" smtClean="0"/>
              <a:t>врше</a:t>
            </a:r>
            <a:r>
              <a:rPr lang="en-US" sz="2400" dirty="0" smtClean="0"/>
              <a:t> </a:t>
            </a:r>
            <a:r>
              <a:rPr lang="en-US" sz="2400" dirty="0" err="1" smtClean="0"/>
              <a:t>општу</a:t>
            </a:r>
            <a:r>
              <a:rPr lang="en-US" sz="2400" dirty="0" smtClean="0"/>
              <a:t> </a:t>
            </a:r>
            <a:r>
              <a:rPr lang="en-US" sz="2400" dirty="0" err="1" smtClean="0"/>
              <a:t>функцију</a:t>
            </a:r>
            <a:r>
              <a:rPr lang="en-US" sz="2400" dirty="0" smtClean="0"/>
              <a:t> </a:t>
            </a:r>
            <a:r>
              <a:rPr lang="en-US" sz="2400" dirty="0" err="1" smtClean="0"/>
              <a:t>представљања</a:t>
            </a:r>
            <a:r>
              <a:rPr lang="en-US" sz="2400" dirty="0" smtClean="0"/>
              <a:t> </a:t>
            </a:r>
            <a:r>
              <a:rPr lang="en-US" sz="2400" dirty="0" err="1" smtClean="0"/>
              <a:t>код</a:t>
            </a:r>
            <a:r>
              <a:rPr lang="en-US" sz="2400" dirty="0" smtClean="0"/>
              <a:t> </a:t>
            </a:r>
            <a:r>
              <a:rPr lang="en-US" sz="2400" dirty="0" err="1" smtClean="0"/>
              <a:t>стране</a:t>
            </a:r>
            <a:r>
              <a:rPr lang="en-US" sz="2400" dirty="0" smtClean="0"/>
              <a:t> </a:t>
            </a:r>
            <a:r>
              <a:rPr lang="en-US" sz="2400" dirty="0" err="1" smtClean="0"/>
              <a:t>владе</a:t>
            </a:r>
            <a:r>
              <a:rPr lang="en-US" sz="2400" dirty="0" smtClean="0"/>
              <a:t> </a:t>
            </a:r>
            <a:r>
              <a:rPr lang="en-US" sz="2400" dirty="0" err="1" smtClean="0"/>
              <a:t>или</a:t>
            </a:r>
            <a:r>
              <a:rPr lang="en-US" sz="2400" dirty="0" smtClean="0"/>
              <a:t> </a:t>
            </a:r>
            <a:r>
              <a:rPr lang="en-US" sz="2400" dirty="0" err="1" smtClean="0"/>
              <a:t>међународне</a:t>
            </a:r>
            <a:r>
              <a:rPr lang="en-US" sz="2400" dirty="0" smtClean="0"/>
              <a:t> </a:t>
            </a:r>
            <a:r>
              <a:rPr lang="en-US" sz="2400" dirty="0" err="1" smtClean="0"/>
              <a:t>организације</a:t>
            </a:r>
            <a:r>
              <a:rPr lang="en-US" sz="2400" dirty="0" smtClean="0"/>
              <a:t> (</a:t>
            </a:r>
            <a:r>
              <a:rPr lang="en-US" sz="2400" dirty="0" err="1" smtClean="0"/>
              <a:t>одн</a:t>
            </a:r>
            <a:r>
              <a:rPr lang="en-US" sz="2400" dirty="0" smtClean="0"/>
              <a:t>. </a:t>
            </a:r>
            <a:r>
              <a:rPr lang="en-US" sz="2400" dirty="0" err="1" smtClean="0"/>
              <a:t>тела</a:t>
            </a:r>
            <a:r>
              <a:rPr lang="en-US" sz="2400" dirty="0" smtClean="0"/>
              <a:t>) </a:t>
            </a:r>
            <a:r>
              <a:rPr lang="en-US" sz="2400" dirty="0" err="1" smtClean="0"/>
              <a:t>код</a:t>
            </a:r>
            <a:r>
              <a:rPr lang="en-US" sz="2400" dirty="0" smtClean="0"/>
              <a:t> </a:t>
            </a:r>
            <a:r>
              <a:rPr lang="en-US" sz="2400" dirty="0" err="1" smtClean="0"/>
              <a:t>којих</a:t>
            </a:r>
            <a:r>
              <a:rPr lang="en-US" sz="2400" dirty="0" smtClean="0"/>
              <a:t> </a:t>
            </a:r>
            <a:r>
              <a:rPr lang="en-US" sz="2400" dirty="0" err="1" smtClean="0"/>
              <a:t>су</a:t>
            </a:r>
            <a:r>
              <a:rPr lang="en-US" sz="2400" dirty="0" smtClean="0"/>
              <a:t> </a:t>
            </a:r>
            <a:r>
              <a:rPr lang="en-US" sz="2400" dirty="0" err="1" smtClean="0"/>
              <a:t>акредитовани</a:t>
            </a:r>
            <a:r>
              <a:rPr lang="en-US" sz="2400" dirty="0" smtClean="0"/>
              <a:t> и </a:t>
            </a:r>
            <a:r>
              <a:rPr lang="en-US" sz="2400" dirty="0" err="1" smtClean="0"/>
              <a:t>обављају</a:t>
            </a:r>
            <a:r>
              <a:rPr lang="en-US" sz="2400" dirty="0" smtClean="0"/>
              <a:t> </a:t>
            </a:r>
            <a:r>
              <a:rPr lang="en-US" sz="2400" dirty="0" err="1" smtClean="0"/>
              <a:t>све</a:t>
            </a:r>
            <a:r>
              <a:rPr lang="en-US" sz="2400" dirty="0" smtClean="0"/>
              <a:t> </a:t>
            </a:r>
            <a:r>
              <a:rPr lang="en-US" sz="2400" dirty="0" err="1" smtClean="0"/>
              <a:t>функције</a:t>
            </a:r>
            <a:r>
              <a:rPr lang="en-US" sz="2400" dirty="0" smtClean="0"/>
              <a:t> </a:t>
            </a:r>
            <a:r>
              <a:rPr lang="en-US" sz="2400" dirty="0" err="1" smtClean="0"/>
              <a:t>везане</a:t>
            </a:r>
            <a:r>
              <a:rPr lang="en-US" sz="2400" dirty="0" smtClean="0"/>
              <a:t> </a:t>
            </a:r>
            <a:r>
              <a:rPr lang="en-US" sz="2400" dirty="0" err="1" smtClean="0"/>
              <a:t>за</a:t>
            </a:r>
            <a:r>
              <a:rPr lang="en-US" sz="2400" dirty="0" smtClean="0"/>
              <a:t> </a:t>
            </a:r>
            <a:r>
              <a:rPr lang="en-US" sz="2400" dirty="0" err="1" smtClean="0"/>
              <a:t>тај</a:t>
            </a:r>
            <a:r>
              <a:rPr lang="en-US" sz="2400" dirty="0" smtClean="0"/>
              <a:t> </a:t>
            </a:r>
            <a:r>
              <a:rPr lang="en-US" sz="2400" dirty="0" err="1" smtClean="0"/>
              <a:t>положај</a:t>
            </a:r>
            <a:r>
              <a:rPr lang="en-US" sz="2400" dirty="0" smtClean="0"/>
              <a:t>. </a:t>
            </a:r>
            <a:r>
              <a:rPr lang="en-US" sz="2400" dirty="0" err="1" smtClean="0"/>
              <a:t>Повремени</a:t>
            </a:r>
            <a:r>
              <a:rPr lang="en-US" sz="2400" dirty="0" smtClean="0"/>
              <a:t> </a:t>
            </a:r>
            <a:r>
              <a:rPr lang="en-US" sz="2400" dirty="0" err="1" smtClean="0"/>
              <a:t>дипломатски</a:t>
            </a:r>
            <a:r>
              <a:rPr lang="en-US" sz="2400" dirty="0" smtClean="0"/>
              <a:t> </a:t>
            </a:r>
            <a:r>
              <a:rPr lang="en-US" sz="2400" dirty="0" err="1" smtClean="0"/>
              <a:t>преставници</a:t>
            </a:r>
            <a:r>
              <a:rPr lang="en-US" sz="2400" dirty="0" smtClean="0"/>
              <a:t> </a:t>
            </a:r>
            <a:r>
              <a:rPr lang="en-US" sz="2400" dirty="0" err="1" smtClean="0"/>
              <a:t>обављају</a:t>
            </a:r>
            <a:r>
              <a:rPr lang="en-US" sz="2400" dirty="0" smtClean="0"/>
              <a:t> </a:t>
            </a:r>
            <a:r>
              <a:rPr lang="en-US" sz="2400" dirty="0" err="1" smtClean="0"/>
              <a:t>само</a:t>
            </a:r>
            <a:r>
              <a:rPr lang="en-US" sz="2400" dirty="0" smtClean="0"/>
              <a:t> </a:t>
            </a:r>
            <a:r>
              <a:rPr lang="en-US" sz="2400" dirty="0" err="1" smtClean="0"/>
              <a:t>одређени</a:t>
            </a:r>
            <a:r>
              <a:rPr lang="en-US" sz="2400" dirty="0" smtClean="0"/>
              <a:t> </a:t>
            </a:r>
            <a:r>
              <a:rPr lang="en-US" sz="2400" dirty="0" err="1" smtClean="0"/>
              <a:t>задатак</a:t>
            </a:r>
            <a:r>
              <a:rPr lang="en-US" sz="2400" dirty="0" smtClean="0"/>
              <a:t> (</a:t>
            </a:r>
            <a:r>
              <a:rPr lang="en-US" sz="2400" dirty="0" err="1" smtClean="0"/>
              <a:t>преговори</a:t>
            </a:r>
            <a:r>
              <a:rPr lang="en-US" sz="2400" dirty="0" smtClean="0"/>
              <a:t> о </a:t>
            </a:r>
            <a:r>
              <a:rPr lang="en-US" sz="2400" dirty="0" err="1" smtClean="0"/>
              <a:t>одређеним</a:t>
            </a:r>
            <a:r>
              <a:rPr lang="en-US" sz="2400" dirty="0" smtClean="0"/>
              <a:t> </a:t>
            </a:r>
            <a:r>
              <a:rPr lang="en-US" sz="2400" dirty="0" err="1" smtClean="0"/>
              <a:t>питањима</a:t>
            </a:r>
            <a:r>
              <a:rPr lang="en-US" sz="2400" dirty="0" smtClean="0"/>
              <a:t>, </a:t>
            </a:r>
            <a:r>
              <a:rPr lang="en-US" sz="2400" dirty="0" err="1" smtClean="0"/>
              <a:t>учествовање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одређеном</a:t>
            </a:r>
            <a:r>
              <a:rPr lang="en-US" sz="2400" dirty="0" smtClean="0"/>
              <a:t> </a:t>
            </a:r>
            <a:r>
              <a:rPr lang="en-US" sz="2400" dirty="0" err="1" smtClean="0"/>
              <a:t>међ</a:t>
            </a:r>
            <a:r>
              <a:rPr lang="en-US" sz="2400" dirty="0" smtClean="0"/>
              <a:t>. </a:t>
            </a:r>
            <a:r>
              <a:rPr lang="en-US" sz="2400" dirty="0" err="1" smtClean="0"/>
              <a:t>састанку</a:t>
            </a:r>
            <a:r>
              <a:rPr lang="en-US" sz="2400" dirty="0" smtClean="0"/>
              <a:t>, </a:t>
            </a:r>
            <a:r>
              <a:rPr lang="en-US" sz="2400" dirty="0" err="1" smtClean="0"/>
              <a:t>итд</a:t>
            </a:r>
            <a:r>
              <a:rPr lang="en-US" sz="2400" dirty="0" smtClean="0"/>
              <a:t>. ). </a:t>
            </a:r>
            <a:endParaRPr lang="en-US" sz="2400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2484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У </a:t>
            </a:r>
            <a:r>
              <a:rPr lang="en-US" dirty="0" err="1" smtClean="0"/>
              <a:t>новије</a:t>
            </a:r>
            <a:r>
              <a:rPr lang="en-US" dirty="0" smtClean="0"/>
              <a:t> </a:t>
            </a:r>
            <a:r>
              <a:rPr lang="en-US" dirty="0" err="1" smtClean="0"/>
              <a:t>време</a:t>
            </a:r>
            <a:r>
              <a:rPr lang="en-US" dirty="0" smtClean="0"/>
              <a:t> </a:t>
            </a:r>
            <a:r>
              <a:rPr lang="en-US" dirty="0" err="1" smtClean="0"/>
              <a:t>све</a:t>
            </a:r>
            <a:r>
              <a:rPr lang="en-US" dirty="0" smtClean="0"/>
              <a:t> </a:t>
            </a:r>
            <a:r>
              <a:rPr lang="en-US" dirty="0" err="1" smtClean="0"/>
              <a:t>више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развија</a:t>
            </a:r>
            <a:r>
              <a:rPr lang="en-US" dirty="0" smtClean="0"/>
              <a:t> </a:t>
            </a:r>
            <a:r>
              <a:rPr lang="en-US" dirty="0" err="1" smtClean="0"/>
              <a:t>дипломатија</a:t>
            </a:r>
            <a:r>
              <a:rPr lang="en-US" dirty="0" smtClean="0"/>
              <a:t> </a:t>
            </a:r>
            <a:r>
              <a:rPr lang="en-US" dirty="0" err="1" smtClean="0"/>
              <a:t>код</a:t>
            </a:r>
            <a:r>
              <a:rPr lang="en-US" dirty="0" smtClean="0"/>
              <a:t> </a:t>
            </a:r>
            <a:r>
              <a:rPr lang="en-US" dirty="0" err="1" smtClean="0"/>
              <a:t>међ</a:t>
            </a:r>
            <a:r>
              <a:rPr lang="en-US" dirty="0" smtClean="0"/>
              <a:t>. </a:t>
            </a:r>
            <a:r>
              <a:rPr lang="en-US" dirty="0" err="1" smtClean="0"/>
              <a:t>организација</a:t>
            </a:r>
            <a:r>
              <a:rPr lang="en-US" dirty="0" smtClean="0"/>
              <a:t>, </a:t>
            </a:r>
            <a:r>
              <a:rPr lang="en-US" dirty="0" err="1" smtClean="0"/>
              <a:t>која</a:t>
            </a:r>
            <a:r>
              <a:rPr lang="en-US" dirty="0" smtClean="0"/>
              <a:t> </a:t>
            </a:r>
            <a:r>
              <a:rPr lang="en-US" dirty="0" err="1" smtClean="0"/>
              <a:t>обилује</a:t>
            </a:r>
            <a:r>
              <a:rPr lang="en-US" dirty="0" smtClean="0"/>
              <a:t> </a:t>
            </a:r>
            <a:r>
              <a:rPr lang="en-US" dirty="0" err="1" smtClean="0"/>
              <a:t>низом</a:t>
            </a:r>
            <a:r>
              <a:rPr lang="en-US" dirty="0" smtClean="0"/>
              <a:t> </a:t>
            </a:r>
            <a:r>
              <a:rPr lang="en-US" dirty="0" err="1" smtClean="0"/>
              <a:t>специфичности</a:t>
            </a:r>
            <a:r>
              <a:rPr lang="en-US" dirty="0" smtClean="0"/>
              <a:t> у </a:t>
            </a:r>
            <a:r>
              <a:rPr lang="en-US" dirty="0" err="1" smtClean="0"/>
              <a:t>поређењу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класичном</a:t>
            </a:r>
            <a:r>
              <a:rPr lang="en-US" dirty="0" smtClean="0"/>
              <a:t> </a:t>
            </a:r>
            <a:r>
              <a:rPr lang="en-US" dirty="0" err="1" smtClean="0"/>
              <a:t>међудржавном</a:t>
            </a:r>
            <a:r>
              <a:rPr lang="en-US" dirty="0" smtClean="0"/>
              <a:t> </a:t>
            </a:r>
            <a:r>
              <a:rPr lang="en-US" dirty="0" err="1" smtClean="0"/>
              <a:t>дипломатијом</a:t>
            </a:r>
            <a:r>
              <a:rPr lang="en-US" dirty="0" smtClean="0"/>
              <a:t> (</a:t>
            </a:r>
            <a:r>
              <a:rPr lang="en-US" dirty="0" err="1" smtClean="0"/>
              <a:t>статус</a:t>
            </a:r>
            <a:r>
              <a:rPr lang="en-US" dirty="0" smtClean="0"/>
              <a:t>, </a:t>
            </a:r>
            <a:r>
              <a:rPr lang="en-US" dirty="0" err="1" smtClean="0"/>
              <a:t>проблеми</a:t>
            </a:r>
            <a:r>
              <a:rPr lang="en-US" dirty="0" smtClean="0"/>
              <a:t> у </a:t>
            </a:r>
            <a:r>
              <a:rPr lang="en-US" dirty="0" err="1" smtClean="0"/>
              <a:t>вези</a:t>
            </a:r>
            <a:r>
              <a:rPr lang="en-US" dirty="0" smtClean="0"/>
              <a:t> </a:t>
            </a:r>
            <a:r>
              <a:rPr lang="en-US" dirty="0" err="1" smtClean="0"/>
              <a:t>злоупотребе</a:t>
            </a:r>
            <a:r>
              <a:rPr lang="en-US" dirty="0" smtClean="0"/>
              <a:t> </a:t>
            </a:r>
            <a:r>
              <a:rPr lang="en-US" dirty="0" err="1" smtClean="0"/>
              <a:t>привилегија</a:t>
            </a:r>
            <a:r>
              <a:rPr lang="en-US" dirty="0" smtClean="0"/>
              <a:t> и </a:t>
            </a:r>
            <a:r>
              <a:rPr lang="en-US" dirty="0" err="1" smtClean="0"/>
              <a:t>имунитета</a:t>
            </a:r>
            <a:r>
              <a:rPr lang="en-US" dirty="0" smtClean="0"/>
              <a:t> и </a:t>
            </a:r>
            <a:r>
              <a:rPr lang="en-US" dirty="0" err="1" smtClean="0"/>
              <a:t>сл</a:t>
            </a:r>
            <a:r>
              <a:rPr lang="en-US" dirty="0" smtClean="0"/>
              <a:t>.). </a:t>
            </a:r>
            <a:r>
              <a:rPr lang="en-US" dirty="0" err="1" smtClean="0"/>
              <a:t>Коначно</a:t>
            </a:r>
            <a:r>
              <a:rPr lang="en-US" dirty="0" smtClean="0"/>
              <a:t> </a:t>
            </a:r>
            <a:r>
              <a:rPr lang="en-US" dirty="0" err="1" smtClean="0"/>
              <a:t>развој</a:t>
            </a:r>
            <a:r>
              <a:rPr lang="en-US" dirty="0" smtClean="0"/>
              <a:t> </a:t>
            </a:r>
            <a:r>
              <a:rPr lang="en-US" dirty="0" err="1" smtClean="0"/>
              <a:t>међ</a:t>
            </a:r>
            <a:r>
              <a:rPr lang="en-US" dirty="0" smtClean="0"/>
              <a:t>. </a:t>
            </a:r>
            <a:r>
              <a:rPr lang="en-US" dirty="0" err="1" smtClean="0"/>
              <a:t>односа</a:t>
            </a:r>
            <a:r>
              <a:rPr lang="en-US" dirty="0" smtClean="0"/>
              <a:t> </a:t>
            </a:r>
            <a:r>
              <a:rPr lang="en-US" dirty="0" err="1" smtClean="0"/>
              <a:t>ствара</a:t>
            </a:r>
            <a:r>
              <a:rPr lang="en-US" dirty="0" smtClean="0"/>
              <a:t> </a:t>
            </a:r>
            <a:r>
              <a:rPr lang="en-US" dirty="0" err="1" smtClean="0"/>
              <a:t>нову</a:t>
            </a:r>
            <a:r>
              <a:rPr lang="en-US" dirty="0" smtClean="0"/>
              <a:t> </a:t>
            </a:r>
            <a:r>
              <a:rPr lang="en-US" dirty="0" err="1" smtClean="0"/>
              <a:t>категорију</a:t>
            </a:r>
            <a:r>
              <a:rPr lang="en-US" dirty="0" smtClean="0"/>
              <a:t> </a:t>
            </a:r>
            <a:r>
              <a:rPr lang="en-US" dirty="0" err="1" smtClean="0"/>
              <a:t>дипломатије</a:t>
            </a:r>
            <a:r>
              <a:rPr lang="en-US" dirty="0" smtClean="0"/>
              <a:t>, </a:t>
            </a:r>
            <a:r>
              <a:rPr lang="en-US" dirty="0" err="1" smtClean="0"/>
              <a:t>тзв</a:t>
            </a:r>
            <a:r>
              <a:rPr lang="en-US" dirty="0" smtClean="0"/>
              <a:t>. </a:t>
            </a:r>
            <a:r>
              <a:rPr lang="en-US" dirty="0" err="1" smtClean="0"/>
              <a:t>псеудодипломатију</a:t>
            </a:r>
            <a:r>
              <a:rPr lang="en-US" dirty="0" smtClean="0"/>
              <a:t>, </a:t>
            </a:r>
            <a:r>
              <a:rPr lang="en-US" dirty="0" err="1" smtClean="0"/>
              <a:t>кад</a:t>
            </a:r>
            <a:r>
              <a:rPr lang="en-US" dirty="0" smtClean="0"/>
              <a:t> </a:t>
            </a:r>
            <a:r>
              <a:rPr lang="en-US" dirty="0" err="1" smtClean="0"/>
              <a:t>извесне</a:t>
            </a:r>
            <a:r>
              <a:rPr lang="en-US" dirty="0" smtClean="0"/>
              <a:t> </a:t>
            </a:r>
            <a:r>
              <a:rPr lang="en-US" dirty="0" err="1" smtClean="0"/>
              <a:t>државне</a:t>
            </a:r>
            <a:r>
              <a:rPr lang="en-US" dirty="0" smtClean="0"/>
              <a:t> </a:t>
            </a:r>
            <a:r>
              <a:rPr lang="en-US" dirty="0" err="1" smtClean="0"/>
              <a:t>функције</a:t>
            </a:r>
            <a:r>
              <a:rPr lang="en-US" dirty="0" smtClean="0"/>
              <a:t> у </a:t>
            </a:r>
            <a:r>
              <a:rPr lang="en-US" dirty="0" err="1" smtClean="0"/>
              <a:t>иностранству</a:t>
            </a:r>
            <a:r>
              <a:rPr lang="en-US" dirty="0" smtClean="0"/>
              <a:t> </a:t>
            </a:r>
            <a:r>
              <a:rPr lang="en-US" dirty="0" err="1" smtClean="0"/>
              <a:t>врше</a:t>
            </a:r>
            <a:r>
              <a:rPr lang="en-US" dirty="0" smtClean="0"/>
              <a:t> </a:t>
            </a:r>
            <a:r>
              <a:rPr lang="en-US" dirty="0" err="1" smtClean="0"/>
              <a:t>поједине</a:t>
            </a:r>
            <a:r>
              <a:rPr lang="en-US" dirty="0" smtClean="0"/>
              <a:t> </a:t>
            </a:r>
            <a:r>
              <a:rPr lang="en-US" dirty="0" err="1" smtClean="0"/>
              <a:t>посебне</a:t>
            </a:r>
            <a:r>
              <a:rPr lang="en-US" dirty="0" smtClean="0"/>
              <a:t> </a:t>
            </a:r>
            <a:r>
              <a:rPr lang="en-US" dirty="0" err="1" smtClean="0"/>
              <a:t>агенције</a:t>
            </a:r>
            <a:r>
              <a:rPr lang="en-US" dirty="0" smtClean="0"/>
              <a:t> (</a:t>
            </a:r>
            <a:r>
              <a:rPr lang="en-US" dirty="0" err="1" smtClean="0"/>
              <a:t>укључујући</a:t>
            </a:r>
            <a:r>
              <a:rPr lang="en-US" dirty="0" smtClean="0"/>
              <a:t> и </a:t>
            </a:r>
            <a:r>
              <a:rPr lang="en-US" dirty="0" err="1" smtClean="0"/>
              <a:t>неке</a:t>
            </a:r>
            <a:r>
              <a:rPr lang="en-US" dirty="0" smtClean="0"/>
              <a:t> </a:t>
            </a:r>
            <a:r>
              <a:rPr lang="en-US" dirty="0" err="1" smtClean="0"/>
              <a:t>полузваничне</a:t>
            </a:r>
            <a:r>
              <a:rPr lang="en-US" dirty="0" smtClean="0"/>
              <a:t> </a:t>
            </a:r>
            <a:r>
              <a:rPr lang="en-US" dirty="0" err="1" smtClean="0"/>
              <a:t>агенције</a:t>
            </a:r>
            <a:r>
              <a:rPr lang="en-US" dirty="0" smtClean="0"/>
              <a:t>, </a:t>
            </a:r>
            <a:r>
              <a:rPr lang="en-US" dirty="0" err="1" smtClean="0"/>
              <a:t>које</a:t>
            </a:r>
            <a:r>
              <a:rPr lang="en-US" dirty="0" smtClean="0"/>
              <a:t> </a:t>
            </a:r>
            <a:r>
              <a:rPr lang="en-US" dirty="0" err="1" smtClean="0"/>
              <a:t>имају</a:t>
            </a:r>
            <a:r>
              <a:rPr lang="en-US" dirty="0" smtClean="0"/>
              <a:t> </a:t>
            </a:r>
            <a:r>
              <a:rPr lang="en-US" dirty="0" err="1" smtClean="0"/>
              <a:t>привилегован</a:t>
            </a:r>
            <a:r>
              <a:rPr lang="en-US" dirty="0" smtClean="0"/>
              <a:t> </a:t>
            </a:r>
            <a:r>
              <a:rPr lang="en-US" dirty="0" err="1" smtClean="0"/>
              <a:t>положај</a:t>
            </a:r>
            <a:r>
              <a:rPr lang="en-US" dirty="0" smtClean="0"/>
              <a:t> у </a:t>
            </a:r>
            <a:r>
              <a:rPr lang="en-US" dirty="0" err="1" smtClean="0"/>
              <a:t>националној</a:t>
            </a:r>
            <a:r>
              <a:rPr lang="en-US" dirty="0" smtClean="0"/>
              <a:t> </a:t>
            </a:r>
            <a:r>
              <a:rPr lang="en-US" dirty="0" err="1" smtClean="0"/>
              <a:t>држави</a:t>
            </a:r>
            <a:r>
              <a:rPr lang="en-US" dirty="0" smtClean="0"/>
              <a:t>). </a:t>
            </a:r>
            <a:r>
              <a:rPr lang="en-US" dirty="0" err="1" smtClean="0"/>
              <a:t>Ове</a:t>
            </a:r>
            <a:r>
              <a:rPr lang="en-US" dirty="0" smtClean="0"/>
              <a:t> </a:t>
            </a:r>
            <a:r>
              <a:rPr lang="en-US" dirty="0" err="1" smtClean="0"/>
              <a:t>агенције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представљају</a:t>
            </a:r>
            <a:r>
              <a:rPr lang="en-US" dirty="0" smtClean="0"/>
              <a:t> </a:t>
            </a:r>
            <a:r>
              <a:rPr lang="en-US" dirty="0" err="1" smtClean="0"/>
              <a:t>владу</a:t>
            </a:r>
            <a:r>
              <a:rPr lang="en-US" dirty="0" smtClean="0"/>
              <a:t> и </a:t>
            </a:r>
            <a:r>
              <a:rPr lang="en-US" dirty="0" err="1" smtClean="0"/>
              <a:t>немају</a:t>
            </a:r>
            <a:r>
              <a:rPr lang="en-US" dirty="0" smtClean="0"/>
              <a:t> </a:t>
            </a:r>
            <a:r>
              <a:rPr lang="en-US" dirty="0" err="1" smtClean="0"/>
              <a:t>дипломатски</a:t>
            </a:r>
            <a:r>
              <a:rPr lang="en-US" dirty="0" smtClean="0"/>
              <a:t> </a:t>
            </a:r>
            <a:r>
              <a:rPr lang="en-US" dirty="0" err="1" smtClean="0"/>
              <a:t>карактер</a:t>
            </a:r>
            <a:r>
              <a:rPr lang="en-US" dirty="0" smtClean="0"/>
              <a:t>, </a:t>
            </a:r>
            <a:r>
              <a:rPr lang="en-US" dirty="0" err="1" smtClean="0"/>
              <a:t>мада</a:t>
            </a:r>
            <a:r>
              <a:rPr lang="en-US" dirty="0" smtClean="0"/>
              <a:t> </a:t>
            </a:r>
            <a:r>
              <a:rPr lang="en-US" dirty="0" err="1" smtClean="0"/>
              <a:t>врше</a:t>
            </a:r>
            <a:r>
              <a:rPr lang="en-US" dirty="0" smtClean="0"/>
              <a:t> </a:t>
            </a:r>
            <a:r>
              <a:rPr lang="en-US" dirty="0" err="1" smtClean="0"/>
              <a:t>извесне</a:t>
            </a:r>
            <a:r>
              <a:rPr lang="en-US" dirty="0" smtClean="0"/>
              <a:t> </a:t>
            </a:r>
            <a:r>
              <a:rPr lang="en-US" dirty="0" err="1" smtClean="0"/>
              <a:t>званичне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полузваничне</a:t>
            </a:r>
            <a:r>
              <a:rPr lang="en-US" dirty="0" smtClean="0"/>
              <a:t> </a:t>
            </a:r>
            <a:r>
              <a:rPr lang="en-US" dirty="0" err="1" smtClean="0"/>
              <a:t>функције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основу</a:t>
            </a:r>
            <a:r>
              <a:rPr lang="en-US" dirty="0" smtClean="0"/>
              <a:t> </a:t>
            </a:r>
            <a:r>
              <a:rPr lang="en-US" dirty="0" err="1" smtClean="0"/>
              <a:t>дозволе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толеранције</a:t>
            </a:r>
            <a:r>
              <a:rPr lang="en-US" dirty="0" smtClean="0"/>
              <a:t> </a:t>
            </a:r>
            <a:r>
              <a:rPr lang="en-US" dirty="0" err="1" smtClean="0"/>
              <a:t>територијалне</a:t>
            </a:r>
            <a:r>
              <a:rPr lang="en-US" dirty="0" smtClean="0"/>
              <a:t> </a:t>
            </a:r>
            <a:r>
              <a:rPr lang="en-US" dirty="0" err="1" smtClean="0"/>
              <a:t>државе</a:t>
            </a:r>
            <a:r>
              <a:rPr lang="en-US" dirty="0" smtClean="0"/>
              <a:t> (</a:t>
            </a:r>
            <a:r>
              <a:rPr lang="en-US" dirty="0" err="1" smtClean="0"/>
              <a:t>иностране</a:t>
            </a:r>
            <a:r>
              <a:rPr lang="en-US" dirty="0" smtClean="0"/>
              <a:t> </a:t>
            </a:r>
            <a:r>
              <a:rPr lang="en-US" dirty="0" err="1" smtClean="0"/>
              <a:t>трговинске</a:t>
            </a:r>
            <a:r>
              <a:rPr lang="en-US" dirty="0" smtClean="0"/>
              <a:t> </a:t>
            </a:r>
            <a:r>
              <a:rPr lang="en-US" dirty="0" err="1" smtClean="0"/>
              <a:t>коморе</a:t>
            </a:r>
            <a:r>
              <a:rPr lang="en-US" dirty="0" smtClean="0"/>
              <a:t>, </a:t>
            </a:r>
            <a:r>
              <a:rPr lang="en-US" dirty="0" err="1" smtClean="0"/>
              <a:t>туристички</a:t>
            </a:r>
            <a:r>
              <a:rPr lang="en-US" dirty="0" smtClean="0"/>
              <a:t> </a:t>
            </a:r>
            <a:r>
              <a:rPr lang="en-US" dirty="0" err="1" smtClean="0"/>
              <a:t>бирои</a:t>
            </a:r>
            <a:r>
              <a:rPr lang="en-US" dirty="0" smtClean="0"/>
              <a:t>, </a:t>
            </a:r>
            <a:r>
              <a:rPr lang="en-US" dirty="0" err="1" smtClean="0"/>
              <a:t>информативне</a:t>
            </a:r>
            <a:r>
              <a:rPr lang="en-US" dirty="0" smtClean="0"/>
              <a:t> </a:t>
            </a:r>
            <a:r>
              <a:rPr lang="en-US" dirty="0" err="1" smtClean="0"/>
              <a:t>агенције</a:t>
            </a:r>
            <a:r>
              <a:rPr lang="en-US" dirty="0" smtClean="0"/>
              <a:t>, </a:t>
            </a:r>
            <a:r>
              <a:rPr lang="en-US" dirty="0" err="1" smtClean="0"/>
              <a:t>итд</a:t>
            </a:r>
            <a:r>
              <a:rPr lang="en-US" dirty="0" smtClean="0"/>
              <a:t>.).</a:t>
            </a:r>
            <a:endParaRPr lang="en-US" smtClean="0"/>
          </a:p>
          <a:p>
            <a:pPr algn="just"/>
            <a:endParaRPr lang="en-US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Autofit/>
          </a:bodyPr>
          <a:lstStyle/>
          <a:p>
            <a:pPr algn="just"/>
            <a:r>
              <a:rPr lang="en-US" sz="2000" dirty="0" err="1" smtClean="0"/>
              <a:t>Установа</a:t>
            </a:r>
            <a:r>
              <a:rPr lang="en-US" sz="2000" dirty="0" smtClean="0"/>
              <a:t> </a:t>
            </a:r>
            <a:r>
              <a:rPr lang="en-US" sz="2000" dirty="0" err="1" smtClean="0"/>
              <a:t>дипломатије</a:t>
            </a:r>
            <a:r>
              <a:rPr lang="en-US" sz="2000" dirty="0" smtClean="0"/>
              <a:t> </a:t>
            </a:r>
            <a:r>
              <a:rPr lang="en-US" sz="2000" dirty="0" err="1" smtClean="0"/>
              <a:t>је</a:t>
            </a:r>
            <a:r>
              <a:rPr lang="en-US" sz="2000" dirty="0" smtClean="0"/>
              <a:t> </a:t>
            </a:r>
            <a:r>
              <a:rPr lang="en-US" sz="2000" dirty="0" err="1" smtClean="0"/>
              <a:t>једна</a:t>
            </a:r>
            <a:r>
              <a:rPr lang="en-US" sz="2000" dirty="0" smtClean="0"/>
              <a:t> </a:t>
            </a:r>
            <a:r>
              <a:rPr lang="en-US" sz="2000" dirty="0" err="1" smtClean="0"/>
              <a:t>од</a:t>
            </a:r>
            <a:r>
              <a:rPr lang="en-US" sz="2000" dirty="0" smtClean="0"/>
              <a:t> </a:t>
            </a:r>
            <a:r>
              <a:rPr lang="en-US" sz="2000" dirty="0" err="1" smtClean="0"/>
              <a:t>најстаријих</a:t>
            </a:r>
            <a:r>
              <a:rPr lang="en-US" sz="2000" dirty="0" smtClean="0"/>
              <a:t> </a:t>
            </a:r>
            <a:r>
              <a:rPr lang="en-US" sz="2000" dirty="0" err="1" smtClean="0"/>
              <a:t>установа</a:t>
            </a:r>
            <a:r>
              <a:rPr lang="en-US" sz="2000" dirty="0" smtClean="0"/>
              <a:t> </a:t>
            </a:r>
            <a:r>
              <a:rPr lang="en-US" sz="2000" dirty="0" err="1" smtClean="0"/>
              <a:t>међ</a:t>
            </a:r>
            <a:r>
              <a:rPr lang="en-US" sz="2000" dirty="0" smtClean="0"/>
              <a:t>. </a:t>
            </a:r>
            <a:r>
              <a:rPr lang="en-US" sz="2000" dirty="0" err="1" smtClean="0"/>
              <a:t>права</a:t>
            </a:r>
            <a:r>
              <a:rPr lang="en-US" sz="2000" dirty="0" smtClean="0"/>
              <a:t>, </a:t>
            </a:r>
            <a:r>
              <a:rPr lang="en-US" sz="2000" dirty="0" err="1" smtClean="0"/>
              <a:t>које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 </a:t>
            </a:r>
            <a:r>
              <a:rPr lang="en-US" sz="2000" dirty="0" err="1" smtClean="0"/>
              <a:t>среће</a:t>
            </a:r>
            <a:r>
              <a:rPr lang="en-US" sz="2000" dirty="0" smtClean="0"/>
              <a:t> </a:t>
            </a:r>
            <a:r>
              <a:rPr lang="en-US" sz="2000" dirty="0" err="1" smtClean="0"/>
              <a:t>већ</a:t>
            </a:r>
            <a:r>
              <a:rPr lang="en-US" sz="2000" dirty="0" smtClean="0"/>
              <a:t> </a:t>
            </a:r>
            <a:r>
              <a:rPr lang="en-US" sz="2000" dirty="0" err="1" smtClean="0"/>
              <a:t>са</a:t>
            </a:r>
            <a:r>
              <a:rPr lang="en-US" sz="2000" dirty="0" smtClean="0"/>
              <a:t> </a:t>
            </a:r>
            <a:r>
              <a:rPr lang="en-US" sz="2000" dirty="0" err="1" smtClean="0"/>
              <a:t>појавом</a:t>
            </a:r>
            <a:r>
              <a:rPr lang="en-US" sz="2000" dirty="0" smtClean="0"/>
              <a:t> </a:t>
            </a:r>
            <a:r>
              <a:rPr lang="en-US" sz="2000" dirty="0" err="1" smtClean="0"/>
              <a:t>најстаријих</a:t>
            </a:r>
            <a:r>
              <a:rPr lang="en-US" sz="2000" dirty="0" smtClean="0"/>
              <a:t> </a:t>
            </a:r>
            <a:r>
              <a:rPr lang="en-US" sz="2000" dirty="0" err="1" smtClean="0"/>
              <a:t>држава</a:t>
            </a:r>
            <a:r>
              <a:rPr lang="en-US" sz="2000" dirty="0" smtClean="0"/>
              <a:t> </a:t>
            </a:r>
            <a:r>
              <a:rPr lang="en-US" sz="2000" dirty="0" err="1" smtClean="0"/>
              <a:t>на</a:t>
            </a:r>
            <a:r>
              <a:rPr lang="en-US" sz="2000" dirty="0" smtClean="0"/>
              <a:t> </a:t>
            </a:r>
            <a:r>
              <a:rPr lang="en-US" sz="2000" dirty="0" err="1" smtClean="0"/>
              <a:t>Истоку</a:t>
            </a:r>
            <a:r>
              <a:rPr lang="en-US" sz="2000" dirty="0" smtClean="0"/>
              <a:t> (</a:t>
            </a:r>
            <a:r>
              <a:rPr lang="en-US" sz="2000" dirty="0" err="1" smtClean="0"/>
              <a:t>Теламарнска</a:t>
            </a:r>
            <a:r>
              <a:rPr lang="en-US" sz="2000" dirty="0" smtClean="0"/>
              <a:t> </a:t>
            </a:r>
            <a:r>
              <a:rPr lang="en-US" sz="2000" dirty="0" err="1" smtClean="0"/>
              <a:t>преписка</a:t>
            </a:r>
            <a:r>
              <a:rPr lang="en-US" sz="2000" dirty="0" smtClean="0"/>
              <a:t> </a:t>
            </a:r>
            <a:r>
              <a:rPr lang="en-US" sz="2000" dirty="0" err="1" smtClean="0"/>
              <a:t>из</a:t>
            </a:r>
            <a:r>
              <a:rPr lang="en-US" sz="2000" dirty="0" smtClean="0"/>
              <a:t> XV-XIV </a:t>
            </a:r>
            <a:r>
              <a:rPr lang="en-US" sz="2000" dirty="0" err="1" smtClean="0"/>
              <a:t>века</a:t>
            </a:r>
            <a:r>
              <a:rPr lang="en-US" sz="2000" dirty="0" smtClean="0"/>
              <a:t> </a:t>
            </a:r>
            <a:r>
              <a:rPr lang="en-US" sz="2000" dirty="0" err="1" smtClean="0"/>
              <a:t>п.н.е</a:t>
            </a:r>
            <a:r>
              <a:rPr lang="en-US" sz="2000" dirty="0" smtClean="0"/>
              <a:t>., </a:t>
            </a:r>
            <a:r>
              <a:rPr lang="en-US" sz="2000" dirty="0" err="1" smtClean="0"/>
              <a:t>Асир</a:t>
            </a:r>
            <a:r>
              <a:rPr lang="en-US" sz="2000" dirty="0" smtClean="0"/>
              <a:t>, </a:t>
            </a:r>
            <a:r>
              <a:rPr lang="en-US" sz="2000" dirty="0" err="1" smtClean="0"/>
              <a:t>Индија</a:t>
            </a:r>
            <a:r>
              <a:rPr lang="en-US" sz="2000" dirty="0" smtClean="0"/>
              <a:t>, </a:t>
            </a:r>
            <a:r>
              <a:rPr lang="en-US" sz="2000" dirty="0" err="1" smtClean="0"/>
              <a:t>Грчка</a:t>
            </a:r>
            <a:r>
              <a:rPr lang="en-US" sz="2000" dirty="0" smtClean="0"/>
              <a:t>, </a:t>
            </a:r>
            <a:r>
              <a:rPr lang="en-US" sz="2000" dirty="0" err="1" smtClean="0"/>
              <a:t>Рим</a:t>
            </a:r>
            <a:r>
              <a:rPr lang="en-US" sz="2000" dirty="0" smtClean="0"/>
              <a:t>). </a:t>
            </a:r>
            <a:r>
              <a:rPr lang="en-US" sz="2000" dirty="0" err="1" smtClean="0"/>
              <a:t>Међутим</a:t>
            </a:r>
            <a:r>
              <a:rPr lang="en-US" sz="2000" dirty="0" smtClean="0"/>
              <a:t>, о </a:t>
            </a:r>
            <a:r>
              <a:rPr lang="en-US" sz="2000" dirty="0" err="1" smtClean="0"/>
              <a:t>сталној</a:t>
            </a:r>
            <a:r>
              <a:rPr lang="en-US" sz="2000" dirty="0" smtClean="0"/>
              <a:t> </a:t>
            </a:r>
            <a:r>
              <a:rPr lang="en-US" sz="2000" dirty="0" err="1" smtClean="0"/>
              <a:t>дипломатији</a:t>
            </a:r>
            <a:r>
              <a:rPr lang="en-US" sz="2000" dirty="0" smtClean="0"/>
              <a:t> </a:t>
            </a:r>
            <a:r>
              <a:rPr lang="en-US" sz="2000" dirty="0" err="1" smtClean="0"/>
              <a:t>може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 </a:t>
            </a:r>
            <a:r>
              <a:rPr lang="en-US" sz="2000" dirty="0" err="1" smtClean="0"/>
              <a:t>говорити</a:t>
            </a:r>
            <a:r>
              <a:rPr lang="en-US" sz="2000" dirty="0" smtClean="0"/>
              <a:t> </a:t>
            </a:r>
            <a:r>
              <a:rPr lang="en-US" sz="2000" dirty="0" err="1" smtClean="0"/>
              <a:t>тек</a:t>
            </a:r>
            <a:r>
              <a:rPr lang="en-US" sz="2000" dirty="0" smtClean="0"/>
              <a:t> </a:t>
            </a:r>
            <a:r>
              <a:rPr lang="en-US" sz="2000" dirty="0" err="1" smtClean="0"/>
              <a:t>од</a:t>
            </a:r>
            <a:r>
              <a:rPr lang="en-US" sz="2000" dirty="0" smtClean="0"/>
              <a:t> </a:t>
            </a:r>
            <a:r>
              <a:rPr lang="en-US" sz="2000" dirty="0" err="1" smtClean="0"/>
              <a:t>краја</a:t>
            </a:r>
            <a:r>
              <a:rPr lang="en-US" sz="2000" dirty="0" smtClean="0"/>
              <a:t> </a:t>
            </a:r>
            <a:r>
              <a:rPr lang="en-US" sz="2000" dirty="0" err="1" smtClean="0"/>
              <a:t>средњег</a:t>
            </a:r>
            <a:r>
              <a:rPr lang="en-US" sz="2000" dirty="0" smtClean="0"/>
              <a:t> </a:t>
            </a:r>
            <a:r>
              <a:rPr lang="en-US" sz="2000" dirty="0" err="1" smtClean="0"/>
              <a:t>века</a:t>
            </a:r>
            <a:r>
              <a:rPr lang="en-US" sz="2000" dirty="0" smtClean="0"/>
              <a:t>, а о </a:t>
            </a:r>
            <a:r>
              <a:rPr lang="en-US" sz="2000" dirty="0" err="1" smtClean="0"/>
              <a:t>општој</a:t>
            </a:r>
            <a:r>
              <a:rPr lang="en-US" sz="2000" dirty="0" smtClean="0"/>
              <a:t> </a:t>
            </a:r>
            <a:r>
              <a:rPr lang="en-US" sz="2000" dirty="0" err="1" smtClean="0"/>
              <a:t>установи</a:t>
            </a:r>
            <a:r>
              <a:rPr lang="en-US" sz="2000" dirty="0" smtClean="0"/>
              <a:t> </a:t>
            </a:r>
            <a:r>
              <a:rPr lang="en-US" sz="2000" dirty="0" err="1" smtClean="0"/>
              <a:t>дипломатије</a:t>
            </a:r>
            <a:r>
              <a:rPr lang="en-US" sz="2000" dirty="0" smtClean="0"/>
              <a:t> </a:t>
            </a:r>
            <a:r>
              <a:rPr lang="en-US" sz="2000" dirty="0" err="1" smtClean="0"/>
              <a:t>тек</a:t>
            </a:r>
            <a:r>
              <a:rPr lang="en-US" sz="2000" dirty="0" smtClean="0"/>
              <a:t> </a:t>
            </a:r>
            <a:r>
              <a:rPr lang="en-US" sz="2000" dirty="0" err="1" smtClean="0"/>
              <a:t>од</a:t>
            </a:r>
            <a:r>
              <a:rPr lang="en-US" sz="2000" dirty="0" smtClean="0"/>
              <a:t> </a:t>
            </a:r>
            <a:r>
              <a:rPr lang="en-US" sz="2000" dirty="0" err="1" smtClean="0"/>
              <a:t>средине</a:t>
            </a:r>
            <a:r>
              <a:rPr lang="en-US" sz="2000" dirty="0" smtClean="0"/>
              <a:t> XVII </a:t>
            </a:r>
            <a:r>
              <a:rPr lang="en-US" sz="2000" dirty="0" err="1" smtClean="0"/>
              <a:t>века</a:t>
            </a:r>
            <a:r>
              <a:rPr lang="en-US" sz="2000" dirty="0" smtClean="0"/>
              <a:t>. </a:t>
            </a:r>
            <a:r>
              <a:rPr lang="en-US" sz="2000" dirty="0" err="1" smtClean="0"/>
              <a:t>Од</a:t>
            </a:r>
            <a:r>
              <a:rPr lang="en-US" sz="2000" dirty="0" smtClean="0"/>
              <a:t> </a:t>
            </a:r>
            <a:r>
              <a:rPr lang="en-US" sz="2000" dirty="0" err="1" smtClean="0"/>
              <a:t>самог</a:t>
            </a:r>
            <a:r>
              <a:rPr lang="en-US" sz="2000" dirty="0" smtClean="0"/>
              <a:t> </a:t>
            </a:r>
            <a:r>
              <a:rPr lang="en-US" sz="2000" dirty="0" err="1" smtClean="0"/>
              <a:t>настанка</a:t>
            </a:r>
            <a:r>
              <a:rPr lang="en-US" sz="2000" dirty="0" smtClean="0"/>
              <a:t> </a:t>
            </a:r>
            <a:r>
              <a:rPr lang="en-US" sz="2000" dirty="0" err="1" smtClean="0"/>
              <a:t>дипломатије</a:t>
            </a:r>
            <a:r>
              <a:rPr lang="en-US" sz="2000" dirty="0" smtClean="0"/>
              <a:t> </a:t>
            </a:r>
            <a:r>
              <a:rPr lang="en-US" sz="2000" dirty="0" err="1" smtClean="0"/>
              <a:t>била</a:t>
            </a:r>
            <a:r>
              <a:rPr lang="en-US" sz="2000" dirty="0" smtClean="0"/>
              <a:t> </a:t>
            </a:r>
            <a:r>
              <a:rPr lang="en-US" sz="2000" dirty="0" err="1" smtClean="0"/>
              <a:t>је</a:t>
            </a:r>
            <a:r>
              <a:rPr lang="en-US" sz="2000" dirty="0" smtClean="0"/>
              <a:t> </a:t>
            </a:r>
            <a:r>
              <a:rPr lang="en-US" sz="2000" dirty="0" err="1" smtClean="0"/>
              <a:t>призната</a:t>
            </a:r>
            <a:r>
              <a:rPr lang="en-US" sz="2000" dirty="0" smtClean="0"/>
              <a:t> </a:t>
            </a:r>
            <a:r>
              <a:rPr lang="en-US" sz="2000" dirty="0" err="1" smtClean="0"/>
              <a:t>неповредивост</a:t>
            </a:r>
            <a:r>
              <a:rPr lang="en-US" sz="2000" dirty="0" smtClean="0"/>
              <a:t> </a:t>
            </a:r>
            <a:r>
              <a:rPr lang="en-US" sz="2000" dirty="0" err="1" smtClean="0"/>
              <a:t>дипл</a:t>
            </a:r>
            <a:r>
              <a:rPr lang="en-US" sz="2000" dirty="0" smtClean="0"/>
              <a:t>. </a:t>
            </a:r>
            <a:r>
              <a:rPr lang="en-US" sz="2000" dirty="0" err="1" smtClean="0"/>
              <a:t>представника</a:t>
            </a:r>
            <a:r>
              <a:rPr lang="en-US" sz="2000" dirty="0" smtClean="0"/>
              <a:t> и </a:t>
            </a:r>
            <a:r>
              <a:rPr lang="en-US" sz="2000" dirty="0" err="1" smtClean="0"/>
              <a:t>практикован</a:t>
            </a:r>
            <a:r>
              <a:rPr lang="en-US" sz="2000" dirty="0" smtClean="0"/>
              <a:t> </a:t>
            </a:r>
            <a:r>
              <a:rPr lang="en-US" sz="2000" dirty="0" err="1" smtClean="0"/>
              <a:t>је</a:t>
            </a:r>
            <a:r>
              <a:rPr lang="en-US" sz="2000" dirty="0" smtClean="0"/>
              <a:t> </a:t>
            </a:r>
            <a:r>
              <a:rPr lang="en-US" sz="2000" dirty="0" err="1" smtClean="0"/>
              <a:t>одређени</a:t>
            </a:r>
            <a:r>
              <a:rPr lang="en-US" sz="2000" dirty="0" smtClean="0"/>
              <a:t> </a:t>
            </a:r>
            <a:r>
              <a:rPr lang="en-US" sz="2000" dirty="0" err="1" smtClean="0"/>
              <a:t>церемонијал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err="1" smtClean="0"/>
              <a:t>Обичајно</a:t>
            </a:r>
            <a:r>
              <a:rPr lang="en-US" sz="2000" dirty="0" smtClean="0"/>
              <a:t> </a:t>
            </a:r>
            <a:r>
              <a:rPr lang="en-US" sz="2000" dirty="0" err="1" smtClean="0"/>
              <a:t>дипломатско</a:t>
            </a:r>
            <a:r>
              <a:rPr lang="en-US" sz="2000" dirty="0" smtClean="0"/>
              <a:t> </a:t>
            </a:r>
            <a:r>
              <a:rPr lang="en-US" sz="2000" dirty="0" err="1" smtClean="0"/>
              <a:t>право</a:t>
            </a:r>
            <a:r>
              <a:rPr lang="en-US" sz="2000" dirty="0" smtClean="0"/>
              <a:t> </a:t>
            </a:r>
            <a:r>
              <a:rPr lang="en-US" sz="2000" dirty="0" err="1" smtClean="0"/>
              <a:t>добија</a:t>
            </a:r>
            <a:r>
              <a:rPr lang="en-US" sz="2000" dirty="0" smtClean="0"/>
              <a:t> </a:t>
            </a:r>
            <a:r>
              <a:rPr lang="en-US" sz="2000" dirty="0" err="1" smtClean="0"/>
              <a:t>своју</a:t>
            </a:r>
            <a:r>
              <a:rPr lang="en-US" sz="2000" dirty="0" smtClean="0"/>
              <a:t> </a:t>
            </a:r>
            <a:r>
              <a:rPr lang="en-US" sz="2000" dirty="0" err="1" smtClean="0"/>
              <a:t>прву</a:t>
            </a:r>
            <a:r>
              <a:rPr lang="en-US" sz="2000" dirty="0" smtClean="0"/>
              <a:t> </a:t>
            </a:r>
            <a:r>
              <a:rPr lang="en-US" sz="2000" dirty="0" err="1" smtClean="0"/>
              <a:t>кодификацију</a:t>
            </a:r>
            <a:r>
              <a:rPr lang="en-US" sz="2000" dirty="0" smtClean="0"/>
              <a:t> у </a:t>
            </a:r>
            <a:r>
              <a:rPr lang="en-US" sz="2000" dirty="0" err="1" smtClean="0"/>
              <a:t>правилима</a:t>
            </a:r>
            <a:r>
              <a:rPr lang="en-US" sz="2000" dirty="0" smtClean="0"/>
              <a:t> </a:t>
            </a:r>
            <a:r>
              <a:rPr lang="en-US" sz="2000" dirty="0" err="1" smtClean="0"/>
              <a:t>Бечког</a:t>
            </a:r>
            <a:r>
              <a:rPr lang="en-US" sz="2000" dirty="0" smtClean="0"/>
              <a:t> и </a:t>
            </a:r>
            <a:r>
              <a:rPr lang="en-US" sz="2000" dirty="0" err="1" smtClean="0"/>
              <a:t>Ахенског</a:t>
            </a:r>
            <a:r>
              <a:rPr lang="en-US" sz="2000" dirty="0" smtClean="0"/>
              <a:t> </a:t>
            </a:r>
            <a:r>
              <a:rPr lang="en-US" sz="2000" dirty="0" err="1" smtClean="0"/>
              <a:t>конгреса</a:t>
            </a:r>
            <a:r>
              <a:rPr lang="en-US" sz="2000" dirty="0" smtClean="0"/>
              <a:t> (1815. и 1818. </a:t>
            </a:r>
            <a:r>
              <a:rPr lang="en-US" sz="2000" dirty="0" err="1" smtClean="0"/>
              <a:t>године</a:t>
            </a:r>
            <a:r>
              <a:rPr lang="en-US" sz="2000" dirty="0" smtClean="0"/>
              <a:t>). </a:t>
            </a:r>
            <a:r>
              <a:rPr lang="en-US" sz="2000" dirty="0" err="1" smtClean="0"/>
              <a:t>Оно</a:t>
            </a:r>
            <a:r>
              <a:rPr lang="en-US" sz="2000" dirty="0" smtClean="0"/>
              <a:t> </a:t>
            </a:r>
            <a:r>
              <a:rPr lang="en-US" sz="2000" dirty="0" err="1" smtClean="0"/>
              <a:t>обележава</a:t>
            </a:r>
            <a:r>
              <a:rPr lang="en-US" sz="2000" dirty="0" smtClean="0"/>
              <a:t> </a:t>
            </a:r>
            <a:r>
              <a:rPr lang="en-US" sz="2000" dirty="0" err="1" smtClean="0"/>
              <a:t>свој</a:t>
            </a:r>
            <a:r>
              <a:rPr lang="en-US" sz="2000" dirty="0" smtClean="0"/>
              <a:t> </a:t>
            </a:r>
            <a:r>
              <a:rPr lang="en-US" sz="2000" dirty="0" err="1" smtClean="0"/>
              <a:t>најновији</a:t>
            </a:r>
            <a:r>
              <a:rPr lang="en-US" sz="2000" dirty="0" smtClean="0"/>
              <a:t> </a:t>
            </a:r>
            <a:r>
              <a:rPr lang="en-US" sz="2000" dirty="0" err="1" smtClean="0"/>
              <a:t>развитак</a:t>
            </a:r>
            <a:r>
              <a:rPr lang="en-US" sz="2000" dirty="0" smtClean="0"/>
              <a:t> у </a:t>
            </a:r>
            <a:r>
              <a:rPr lang="en-US" sz="2000" dirty="0" err="1" smtClean="0"/>
              <a:t>Другој</a:t>
            </a:r>
            <a:r>
              <a:rPr lang="en-US" sz="2000" dirty="0" smtClean="0"/>
              <a:t> </a:t>
            </a:r>
            <a:r>
              <a:rPr lang="en-US" sz="2000" dirty="0" err="1" smtClean="0"/>
              <a:t>бечкој</a:t>
            </a:r>
            <a:r>
              <a:rPr lang="en-US" sz="2000" dirty="0" smtClean="0"/>
              <a:t> </a:t>
            </a:r>
            <a:r>
              <a:rPr lang="en-US" sz="2000" dirty="0" err="1" smtClean="0"/>
              <a:t>кодификацији</a:t>
            </a:r>
            <a:r>
              <a:rPr lang="en-US" sz="2000" dirty="0" smtClean="0"/>
              <a:t> (1961). </a:t>
            </a:r>
            <a:r>
              <a:rPr lang="en-US" sz="2000" dirty="0" err="1" smtClean="0"/>
              <a:t>Услед</a:t>
            </a:r>
            <a:r>
              <a:rPr lang="en-US" sz="2000" dirty="0" smtClean="0"/>
              <a:t> </a:t>
            </a:r>
            <a:r>
              <a:rPr lang="en-US" sz="2000" dirty="0" err="1" smtClean="0"/>
              <a:t>свестраног</a:t>
            </a:r>
            <a:r>
              <a:rPr lang="en-US" sz="2000" dirty="0" smtClean="0"/>
              <a:t> </a:t>
            </a:r>
            <a:r>
              <a:rPr lang="en-US" sz="2000" dirty="0" err="1" smtClean="0"/>
              <a:t>развијања</a:t>
            </a:r>
            <a:r>
              <a:rPr lang="en-US" sz="2000" dirty="0" smtClean="0"/>
              <a:t> </a:t>
            </a:r>
            <a:r>
              <a:rPr lang="en-US" sz="2000" dirty="0" err="1" smtClean="0"/>
              <a:t>односа</a:t>
            </a:r>
            <a:r>
              <a:rPr lang="en-US" sz="2000" dirty="0" smtClean="0"/>
              <a:t> </a:t>
            </a:r>
            <a:r>
              <a:rPr lang="en-US" sz="2000" dirty="0" err="1" smtClean="0"/>
              <a:t>између</a:t>
            </a:r>
            <a:r>
              <a:rPr lang="en-US" sz="2000" dirty="0" smtClean="0"/>
              <a:t> </a:t>
            </a:r>
            <a:r>
              <a:rPr lang="en-US" sz="2000" dirty="0" err="1" smtClean="0"/>
              <a:t>држава</a:t>
            </a:r>
            <a:r>
              <a:rPr lang="en-US" sz="2000" dirty="0" smtClean="0"/>
              <a:t> у </a:t>
            </a:r>
            <a:r>
              <a:rPr lang="en-US" sz="2000" dirty="0" err="1" smtClean="0"/>
              <a:t>савременим</a:t>
            </a:r>
            <a:r>
              <a:rPr lang="en-US" sz="2000" dirty="0" smtClean="0"/>
              <a:t> </a:t>
            </a:r>
            <a:r>
              <a:rPr lang="en-US" sz="2000" dirty="0" err="1" smtClean="0"/>
              <a:t>условима</a:t>
            </a:r>
            <a:r>
              <a:rPr lang="en-US" sz="2000" dirty="0" smtClean="0"/>
              <a:t> </a:t>
            </a:r>
            <a:r>
              <a:rPr lang="en-US" sz="2000" dirty="0" err="1" smtClean="0"/>
              <a:t>ликвидације</a:t>
            </a:r>
            <a:r>
              <a:rPr lang="en-US" sz="2000" dirty="0" smtClean="0"/>
              <a:t> </a:t>
            </a:r>
            <a:r>
              <a:rPr lang="en-US" sz="2000" dirty="0" err="1" smtClean="0"/>
              <a:t>колонијализма</a:t>
            </a:r>
            <a:r>
              <a:rPr lang="en-US" sz="2000" dirty="0" smtClean="0"/>
              <a:t>, </a:t>
            </a:r>
            <a:r>
              <a:rPr lang="en-US" sz="2000" dirty="0" err="1" smtClean="0"/>
              <a:t>развитка</a:t>
            </a:r>
            <a:r>
              <a:rPr lang="en-US" sz="2000" dirty="0" smtClean="0"/>
              <a:t> </a:t>
            </a:r>
            <a:r>
              <a:rPr lang="en-US" sz="2000" dirty="0" err="1" smtClean="0"/>
              <a:t>технике</a:t>
            </a:r>
            <a:r>
              <a:rPr lang="en-US" sz="2000" dirty="0" smtClean="0"/>
              <a:t> и </a:t>
            </a:r>
            <a:r>
              <a:rPr lang="en-US" sz="2000" dirty="0" err="1" smtClean="0"/>
              <a:t>светског</a:t>
            </a:r>
            <a:r>
              <a:rPr lang="en-US" sz="2000" dirty="0" smtClean="0"/>
              <a:t> </a:t>
            </a:r>
            <a:r>
              <a:rPr lang="en-US" sz="2000" dirty="0" err="1" smtClean="0"/>
              <a:t>тржишта</a:t>
            </a:r>
            <a:r>
              <a:rPr lang="en-US" sz="2000" dirty="0" smtClean="0"/>
              <a:t> </a:t>
            </a:r>
            <a:r>
              <a:rPr lang="en-US" sz="2000" dirty="0" err="1" smtClean="0"/>
              <a:t>запажа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 </a:t>
            </a:r>
            <a:r>
              <a:rPr lang="en-US" sz="2000" dirty="0" err="1" smtClean="0"/>
              <a:t>све</a:t>
            </a:r>
            <a:r>
              <a:rPr lang="en-US" sz="2000" dirty="0" smtClean="0"/>
              <a:t> </a:t>
            </a:r>
            <a:r>
              <a:rPr lang="en-US" sz="2000" dirty="0" err="1" smtClean="0"/>
              <a:t>интензивнија</a:t>
            </a:r>
            <a:r>
              <a:rPr lang="en-US" sz="2000" dirty="0" smtClean="0"/>
              <a:t> </a:t>
            </a:r>
            <a:r>
              <a:rPr lang="en-US" sz="2000" dirty="0" err="1" smtClean="0"/>
              <a:t>делатност</a:t>
            </a:r>
            <a:r>
              <a:rPr lang="en-US" sz="2000" dirty="0" smtClean="0"/>
              <a:t> </a:t>
            </a:r>
            <a:r>
              <a:rPr lang="en-US" sz="2000" dirty="0" err="1" smtClean="0"/>
              <a:t>међ</a:t>
            </a:r>
            <a:r>
              <a:rPr lang="en-US" sz="2000" dirty="0" smtClean="0"/>
              <a:t>. </a:t>
            </a:r>
            <a:r>
              <a:rPr lang="en-US" sz="2000" dirty="0" err="1" smtClean="0"/>
              <a:t>организација</a:t>
            </a:r>
            <a:r>
              <a:rPr lang="en-US" sz="2000" dirty="0" smtClean="0"/>
              <a:t> (</a:t>
            </a:r>
            <a:r>
              <a:rPr lang="en-US" sz="2000" dirty="0" err="1" smtClean="0"/>
              <a:t>конгреси</a:t>
            </a:r>
            <a:r>
              <a:rPr lang="en-US" sz="2000" dirty="0" smtClean="0"/>
              <a:t> </a:t>
            </a:r>
            <a:r>
              <a:rPr lang="en-US" sz="2000" dirty="0" err="1" smtClean="0"/>
              <a:t>великих</a:t>
            </a:r>
            <a:r>
              <a:rPr lang="en-US" sz="2000" dirty="0" smtClean="0"/>
              <a:t> </a:t>
            </a:r>
            <a:r>
              <a:rPr lang="en-US" sz="2000" dirty="0" err="1" smtClean="0"/>
              <a:t>сила</a:t>
            </a:r>
            <a:r>
              <a:rPr lang="en-US" sz="2000" dirty="0" smtClean="0"/>
              <a:t>, </a:t>
            </a:r>
            <a:r>
              <a:rPr lang="en-US" sz="2000" dirty="0" err="1" smtClean="0"/>
              <a:t>оснивања</a:t>
            </a:r>
            <a:r>
              <a:rPr lang="en-US" sz="2000" dirty="0" smtClean="0"/>
              <a:t> </a:t>
            </a:r>
            <a:r>
              <a:rPr lang="en-US" sz="2000" dirty="0" err="1" smtClean="0"/>
              <a:t>међ</a:t>
            </a:r>
            <a:r>
              <a:rPr lang="en-US" sz="2000" dirty="0" smtClean="0"/>
              <a:t>. </a:t>
            </a:r>
            <a:r>
              <a:rPr lang="en-US" sz="2000" dirty="0" err="1" smtClean="0"/>
              <a:t>организација</a:t>
            </a:r>
            <a:r>
              <a:rPr lang="en-US" sz="2000" dirty="0" smtClean="0"/>
              <a:t> </a:t>
            </a:r>
            <a:r>
              <a:rPr lang="en-US" sz="2000" dirty="0" err="1" smtClean="0"/>
              <a:t>које</a:t>
            </a:r>
            <a:r>
              <a:rPr lang="en-US" sz="2000" dirty="0" smtClean="0"/>
              <a:t> </a:t>
            </a:r>
            <a:r>
              <a:rPr lang="en-US" sz="2000" dirty="0" err="1" smtClean="0"/>
              <a:t>обухватају</a:t>
            </a:r>
            <a:r>
              <a:rPr lang="en-US" sz="2000" dirty="0" smtClean="0"/>
              <a:t> </a:t>
            </a:r>
            <a:r>
              <a:rPr lang="en-US" sz="2000" dirty="0" err="1" smtClean="0"/>
              <a:t>скоро</a:t>
            </a:r>
            <a:r>
              <a:rPr lang="en-US" sz="2000" dirty="0" smtClean="0"/>
              <a:t> </a:t>
            </a:r>
            <a:r>
              <a:rPr lang="en-US" sz="2000" dirty="0" err="1" smtClean="0"/>
              <a:t>све</a:t>
            </a:r>
            <a:r>
              <a:rPr lang="en-US" sz="2000" dirty="0" smtClean="0"/>
              <a:t> </a:t>
            </a:r>
            <a:r>
              <a:rPr lang="en-US" sz="2000" dirty="0" err="1" smtClean="0"/>
              <a:t>гране</a:t>
            </a:r>
            <a:r>
              <a:rPr lang="en-US" sz="2000" dirty="0" smtClean="0"/>
              <a:t> </a:t>
            </a:r>
            <a:r>
              <a:rPr lang="en-US" sz="2000" dirty="0" err="1" smtClean="0"/>
              <a:t>друштвене</a:t>
            </a:r>
            <a:r>
              <a:rPr lang="en-US" sz="2000" dirty="0" smtClean="0"/>
              <a:t> </a:t>
            </a:r>
            <a:r>
              <a:rPr lang="en-US" sz="2000" dirty="0" err="1" smtClean="0"/>
              <a:t>активности</a:t>
            </a:r>
            <a:r>
              <a:rPr lang="en-US" sz="2000" dirty="0" smtClean="0"/>
              <a:t>). У </a:t>
            </a:r>
            <a:r>
              <a:rPr lang="en-US" sz="2000" dirty="0" err="1" smtClean="0"/>
              <a:t>томе</a:t>
            </a:r>
            <a:r>
              <a:rPr lang="en-US" sz="2000" dirty="0" smtClean="0"/>
              <a:t> </a:t>
            </a:r>
            <a:r>
              <a:rPr lang="en-US" sz="2000" dirty="0" err="1" smtClean="0"/>
              <a:t>развитку</a:t>
            </a:r>
            <a:r>
              <a:rPr lang="en-US" sz="2000" dirty="0" smtClean="0"/>
              <a:t> </a:t>
            </a:r>
            <a:r>
              <a:rPr lang="en-US" sz="2000" dirty="0" err="1" smtClean="0"/>
              <a:t>дипломатија</a:t>
            </a:r>
            <a:r>
              <a:rPr lang="en-US" sz="2000" dirty="0" smtClean="0"/>
              <a:t> </a:t>
            </a:r>
            <a:r>
              <a:rPr lang="en-US" sz="2000" dirty="0" err="1" smtClean="0"/>
              <a:t>добија</a:t>
            </a:r>
            <a:r>
              <a:rPr lang="en-US" sz="2000" dirty="0" smtClean="0"/>
              <a:t> </a:t>
            </a:r>
            <a:r>
              <a:rPr lang="en-US" sz="2000" dirty="0" err="1" smtClean="0"/>
              <a:t>нову</a:t>
            </a:r>
            <a:r>
              <a:rPr lang="en-US" sz="2000" dirty="0" smtClean="0"/>
              <a:t>, </a:t>
            </a:r>
            <a:r>
              <a:rPr lang="en-US" sz="2000" dirty="0" err="1" smtClean="0"/>
              <a:t>више</a:t>
            </a:r>
            <a:r>
              <a:rPr lang="en-US" sz="2000" dirty="0" smtClean="0"/>
              <a:t> </a:t>
            </a:r>
            <a:r>
              <a:rPr lang="en-US" sz="2000" dirty="0" err="1" smtClean="0"/>
              <a:t>радну</a:t>
            </a:r>
            <a:r>
              <a:rPr lang="en-US" sz="2000" dirty="0" smtClean="0"/>
              <a:t>, </a:t>
            </a:r>
            <a:r>
              <a:rPr lang="en-US" sz="2000" dirty="0" err="1" smtClean="0"/>
              <a:t>него</a:t>
            </a:r>
            <a:r>
              <a:rPr lang="en-US" sz="2000" dirty="0" smtClean="0"/>
              <a:t> </a:t>
            </a:r>
            <a:r>
              <a:rPr lang="en-US" sz="2000" dirty="0" err="1" smtClean="0"/>
              <a:t>церемонијалну</a:t>
            </a:r>
            <a:r>
              <a:rPr lang="en-US" sz="2000" dirty="0" smtClean="0"/>
              <a:t>, и </a:t>
            </a:r>
            <a:r>
              <a:rPr lang="en-US" sz="2000" dirty="0" err="1" smtClean="0"/>
              <a:t>значајнију</a:t>
            </a:r>
            <a:r>
              <a:rPr lang="en-US" sz="2000" dirty="0" smtClean="0"/>
              <a:t> </a:t>
            </a:r>
            <a:r>
              <a:rPr lang="en-US" sz="2000" dirty="0" err="1" smtClean="0"/>
              <a:t>улогу</a:t>
            </a:r>
            <a:r>
              <a:rPr lang="en-US" sz="2000" dirty="0" smtClean="0"/>
              <a:t> у </a:t>
            </a:r>
            <a:r>
              <a:rPr lang="en-US" sz="2000" dirty="0" err="1" smtClean="0"/>
              <a:t>савременим</a:t>
            </a:r>
            <a:r>
              <a:rPr lang="en-US" sz="2000" dirty="0" smtClean="0"/>
              <a:t> </a:t>
            </a:r>
            <a:r>
              <a:rPr lang="en-US" sz="2000" dirty="0" err="1" smtClean="0"/>
              <a:t>међ</a:t>
            </a:r>
            <a:r>
              <a:rPr lang="en-US" sz="2000" dirty="0" smtClean="0"/>
              <a:t>. </a:t>
            </a:r>
            <a:r>
              <a:rPr lang="en-US" sz="2000" dirty="0" err="1" smtClean="0"/>
              <a:t>односима</a:t>
            </a:r>
            <a:r>
              <a:rPr lang="en-US" sz="2000" dirty="0" smtClean="0"/>
              <a:t>.</a:t>
            </a:r>
          </a:p>
          <a:p>
            <a:pPr algn="just"/>
            <a:endParaRPr lang="en-US" sz="2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b="1" dirty="0" err="1" smtClean="0"/>
              <a:t>Дипломатска</a:t>
            </a:r>
            <a:r>
              <a:rPr lang="en-US" b="1" dirty="0" smtClean="0"/>
              <a:t> </a:t>
            </a:r>
            <a:r>
              <a:rPr lang="en-US" b="1" dirty="0" err="1" smtClean="0"/>
              <a:t>листа</a:t>
            </a:r>
            <a:r>
              <a:rPr lang="en-US" b="1" dirty="0" smtClean="0"/>
              <a:t> – </a:t>
            </a:r>
            <a:r>
              <a:rPr lang="en-US" dirty="0" err="1" smtClean="0"/>
              <a:t>службени</a:t>
            </a:r>
            <a:r>
              <a:rPr lang="en-US" dirty="0" smtClean="0"/>
              <a:t> </a:t>
            </a:r>
            <a:r>
              <a:rPr lang="en-US" dirty="0" err="1" smtClean="0"/>
              <a:t>списак</a:t>
            </a:r>
            <a:r>
              <a:rPr lang="en-US" dirty="0" smtClean="0"/>
              <a:t> (</a:t>
            </a:r>
            <a:r>
              <a:rPr lang="en-US" dirty="0" err="1" smtClean="0"/>
              <a:t>књига</a:t>
            </a:r>
            <a:r>
              <a:rPr lang="en-US" dirty="0" smtClean="0"/>
              <a:t>) </a:t>
            </a:r>
            <a:r>
              <a:rPr lang="en-US" dirty="0" err="1" smtClean="0"/>
              <a:t>страних</a:t>
            </a:r>
            <a:r>
              <a:rPr lang="en-US" dirty="0" smtClean="0"/>
              <a:t> </a:t>
            </a:r>
            <a:r>
              <a:rPr lang="en-US" dirty="0" err="1" smtClean="0"/>
              <a:t>дипломатских</a:t>
            </a:r>
            <a:r>
              <a:rPr lang="en-US" dirty="0" smtClean="0"/>
              <a:t> </a:t>
            </a:r>
            <a:r>
              <a:rPr lang="en-US" dirty="0" err="1" smtClean="0"/>
              <a:t>представника</a:t>
            </a:r>
            <a:r>
              <a:rPr lang="en-US" dirty="0" smtClean="0"/>
              <a:t> (</a:t>
            </a:r>
            <a:r>
              <a:rPr lang="en-US" dirty="0" err="1" smtClean="0"/>
              <a:t>свих</a:t>
            </a:r>
            <a:r>
              <a:rPr lang="en-US" dirty="0" smtClean="0"/>
              <a:t> </a:t>
            </a:r>
            <a:r>
              <a:rPr lang="en-US" dirty="0" err="1" smtClean="0"/>
              <a:t>дипломатских</a:t>
            </a:r>
            <a:r>
              <a:rPr lang="en-US" dirty="0" smtClean="0"/>
              <a:t> </a:t>
            </a:r>
            <a:r>
              <a:rPr lang="en-US" dirty="0" err="1" smtClean="0"/>
              <a:t>службеника</a:t>
            </a:r>
            <a:r>
              <a:rPr lang="en-US" dirty="0" smtClean="0"/>
              <a:t>),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државама</a:t>
            </a:r>
            <a:r>
              <a:rPr lang="en-US" dirty="0" smtClean="0"/>
              <a:t>,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потребним</a:t>
            </a:r>
            <a:r>
              <a:rPr lang="en-US" dirty="0" smtClean="0"/>
              <a:t> </a:t>
            </a:r>
            <a:r>
              <a:rPr lang="en-US" dirty="0" err="1" smtClean="0"/>
              <a:t>подацима</a:t>
            </a:r>
            <a:r>
              <a:rPr lang="en-US" dirty="0" smtClean="0"/>
              <a:t> (</a:t>
            </a:r>
            <a:r>
              <a:rPr lang="en-US" dirty="0" err="1" smtClean="0"/>
              <a:t>ранг</a:t>
            </a:r>
            <a:r>
              <a:rPr lang="en-US" dirty="0" smtClean="0"/>
              <a:t>, </a:t>
            </a:r>
            <a:r>
              <a:rPr lang="en-US" dirty="0" err="1" smtClean="0"/>
              <a:t>брачни</a:t>
            </a:r>
            <a:r>
              <a:rPr lang="en-US" dirty="0" smtClean="0"/>
              <a:t> </a:t>
            </a:r>
            <a:r>
              <a:rPr lang="en-US" dirty="0" err="1" smtClean="0"/>
              <a:t>друг</a:t>
            </a:r>
            <a:r>
              <a:rPr lang="en-US" dirty="0" smtClean="0"/>
              <a:t>, </a:t>
            </a:r>
            <a:r>
              <a:rPr lang="en-US" dirty="0" err="1" smtClean="0"/>
              <a:t>адреса</a:t>
            </a:r>
            <a:r>
              <a:rPr lang="en-US" dirty="0" smtClean="0"/>
              <a:t>, </a:t>
            </a:r>
            <a:r>
              <a:rPr lang="en-US" dirty="0" err="1" smtClean="0"/>
              <a:t>итд</a:t>
            </a:r>
            <a:r>
              <a:rPr lang="en-US" dirty="0" smtClean="0"/>
              <a:t>.).</a:t>
            </a:r>
          </a:p>
          <a:p>
            <a:pPr algn="just"/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би</a:t>
            </a:r>
            <a:r>
              <a:rPr lang="en-US" dirty="0" smtClean="0"/>
              <a:t> </a:t>
            </a:r>
            <a:r>
              <a:rPr lang="en-US" dirty="0" err="1" smtClean="0"/>
              <a:t>дипл</a:t>
            </a:r>
            <a:r>
              <a:rPr lang="en-US" dirty="0" smtClean="0"/>
              <a:t>. </a:t>
            </a:r>
            <a:r>
              <a:rPr lang="en-US" dirty="0" err="1" smtClean="0"/>
              <a:t>особље</a:t>
            </a:r>
            <a:r>
              <a:rPr lang="en-US" dirty="0" smtClean="0"/>
              <a:t> </a:t>
            </a:r>
            <a:r>
              <a:rPr lang="en-US" dirty="0" err="1" smtClean="0"/>
              <a:t>уживало</a:t>
            </a:r>
            <a:r>
              <a:rPr lang="en-US" dirty="0" smtClean="0"/>
              <a:t> </a:t>
            </a:r>
            <a:r>
              <a:rPr lang="en-US" dirty="0" err="1" smtClean="0"/>
              <a:t>дипломатске</a:t>
            </a:r>
            <a:r>
              <a:rPr lang="en-US" dirty="0" smtClean="0"/>
              <a:t> </a:t>
            </a:r>
            <a:r>
              <a:rPr lang="en-US" dirty="0" err="1" smtClean="0"/>
              <a:t>имунитете</a:t>
            </a:r>
            <a:r>
              <a:rPr lang="en-US" dirty="0" smtClean="0"/>
              <a:t> и </a:t>
            </a:r>
            <a:r>
              <a:rPr lang="en-US" dirty="0" err="1" smtClean="0"/>
              <a:t>привилегије</a:t>
            </a:r>
            <a:r>
              <a:rPr lang="en-US" dirty="0" smtClean="0"/>
              <a:t>, </a:t>
            </a:r>
            <a:r>
              <a:rPr lang="en-US" dirty="0" err="1" smtClean="0"/>
              <a:t>захтева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уредно</a:t>
            </a:r>
            <a:r>
              <a:rPr lang="en-US" dirty="0" smtClean="0"/>
              <a:t> </a:t>
            </a:r>
            <a:r>
              <a:rPr lang="en-US" dirty="0" err="1" smtClean="0"/>
              <a:t>пријављено</a:t>
            </a:r>
            <a:r>
              <a:rPr lang="en-US" dirty="0" smtClean="0"/>
              <a:t> </a:t>
            </a:r>
            <a:r>
              <a:rPr lang="en-US" dirty="0" err="1" smtClean="0"/>
              <a:t>протоколу</a:t>
            </a:r>
            <a:r>
              <a:rPr lang="en-US" dirty="0" smtClean="0"/>
              <a:t> </a:t>
            </a:r>
            <a:r>
              <a:rPr lang="en-US" dirty="0" err="1" smtClean="0"/>
              <a:t>министарства</a:t>
            </a:r>
            <a:r>
              <a:rPr lang="en-US" dirty="0" smtClean="0"/>
              <a:t> </a:t>
            </a:r>
            <a:r>
              <a:rPr lang="en-US" dirty="0" err="1" smtClean="0"/>
              <a:t>иностраних</a:t>
            </a:r>
            <a:r>
              <a:rPr lang="en-US" dirty="0" smtClean="0"/>
              <a:t> </a:t>
            </a:r>
            <a:r>
              <a:rPr lang="en-US" dirty="0" err="1" smtClean="0"/>
              <a:t>послова</a:t>
            </a:r>
            <a:r>
              <a:rPr lang="en-US" dirty="0" smtClean="0"/>
              <a:t> </a:t>
            </a:r>
            <a:r>
              <a:rPr lang="en-US" dirty="0" err="1" smtClean="0"/>
              <a:t>територијалне</a:t>
            </a:r>
            <a:r>
              <a:rPr lang="en-US" dirty="0" smtClean="0"/>
              <a:t> </a:t>
            </a:r>
            <a:r>
              <a:rPr lang="en-US" dirty="0" err="1" smtClean="0"/>
              <a:t>државе</a:t>
            </a:r>
            <a:r>
              <a:rPr lang="en-US" dirty="0" smtClean="0"/>
              <a:t>,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га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она</a:t>
            </a:r>
            <a:r>
              <a:rPr lang="en-US" dirty="0" smtClean="0"/>
              <a:t> </a:t>
            </a:r>
            <a:r>
              <a:rPr lang="en-US" dirty="0" err="1" smtClean="0"/>
              <a:t>прихватила</a:t>
            </a:r>
            <a:r>
              <a:rPr lang="en-US" dirty="0" smtClean="0"/>
              <a:t> и </a:t>
            </a:r>
            <a:r>
              <a:rPr lang="en-US" dirty="0" err="1" smtClean="0"/>
              <a:t>увела</a:t>
            </a:r>
            <a:r>
              <a:rPr lang="en-US" dirty="0" smtClean="0"/>
              <a:t> у </a:t>
            </a:r>
            <a:r>
              <a:rPr lang="en-US" dirty="0" err="1" smtClean="0"/>
              <a:t>дипломатску</a:t>
            </a:r>
            <a:r>
              <a:rPr lang="en-US" dirty="0" smtClean="0"/>
              <a:t> </a:t>
            </a:r>
            <a:r>
              <a:rPr lang="en-US" dirty="0" err="1" smtClean="0"/>
              <a:t>листу</a:t>
            </a:r>
            <a:r>
              <a:rPr lang="en-US" dirty="0" smtClean="0"/>
              <a:t>. </a:t>
            </a:r>
            <a:r>
              <a:rPr lang="en-US" dirty="0" err="1" smtClean="0"/>
              <a:t>Поред</a:t>
            </a:r>
            <a:r>
              <a:rPr lang="en-US" dirty="0" smtClean="0"/>
              <a:t> </a:t>
            </a:r>
            <a:r>
              <a:rPr lang="en-US" dirty="0" err="1" smtClean="0"/>
              <a:t>дипл</a:t>
            </a:r>
            <a:r>
              <a:rPr lang="en-US" dirty="0" smtClean="0"/>
              <a:t>. </a:t>
            </a:r>
            <a:r>
              <a:rPr lang="en-US" dirty="0" err="1" smtClean="0"/>
              <a:t>легитимације</a:t>
            </a:r>
            <a:r>
              <a:rPr lang="en-US" dirty="0" smtClean="0"/>
              <a:t>,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друге</a:t>
            </a:r>
            <a:r>
              <a:rPr lang="en-US" dirty="0" smtClean="0"/>
              <a:t> </a:t>
            </a:r>
            <a:r>
              <a:rPr lang="en-US" dirty="0" err="1" smtClean="0"/>
              <a:t>органе</a:t>
            </a:r>
            <a:r>
              <a:rPr lang="en-US" dirty="0" smtClean="0"/>
              <a:t> </a:t>
            </a:r>
            <a:r>
              <a:rPr lang="en-US" dirty="0" err="1" smtClean="0"/>
              <a:t>територијалне</a:t>
            </a:r>
            <a:r>
              <a:rPr lang="en-US" dirty="0" smtClean="0"/>
              <a:t> </a:t>
            </a:r>
            <a:r>
              <a:rPr lang="en-US" dirty="0" err="1" smtClean="0"/>
              <a:t>државе</a:t>
            </a:r>
            <a:r>
              <a:rPr lang="en-US" dirty="0" smtClean="0"/>
              <a:t> </a:t>
            </a:r>
            <a:r>
              <a:rPr lang="en-US" dirty="0" err="1" smtClean="0"/>
              <a:t>меродавно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ли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лице</a:t>
            </a:r>
            <a:r>
              <a:rPr lang="en-US" dirty="0" smtClean="0"/>
              <a:t> </a:t>
            </a:r>
            <a:r>
              <a:rPr lang="en-US" dirty="0" err="1" smtClean="0"/>
              <a:t>које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позива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дипл</a:t>
            </a:r>
            <a:r>
              <a:rPr lang="en-US" dirty="0" smtClean="0"/>
              <a:t>. </a:t>
            </a:r>
            <a:r>
              <a:rPr lang="en-US" dirty="0" err="1" smtClean="0"/>
              <a:t>привилегије</a:t>
            </a:r>
            <a:r>
              <a:rPr lang="en-US" dirty="0" smtClean="0"/>
              <a:t> и </a:t>
            </a:r>
            <a:r>
              <a:rPr lang="en-US" dirty="0" err="1" smtClean="0"/>
              <a:t>имунитете</a:t>
            </a:r>
            <a:r>
              <a:rPr lang="en-US" dirty="0" smtClean="0"/>
              <a:t> </a:t>
            </a:r>
            <a:r>
              <a:rPr lang="en-US" dirty="0" err="1" smtClean="0"/>
              <a:t>налази</a:t>
            </a:r>
            <a:r>
              <a:rPr lang="en-US" dirty="0" smtClean="0"/>
              <a:t> </a:t>
            </a:r>
            <a:r>
              <a:rPr lang="en-US" dirty="0" err="1" smtClean="0"/>
              <a:t>уписано</a:t>
            </a:r>
            <a:r>
              <a:rPr lang="en-US" dirty="0" smtClean="0"/>
              <a:t> у </a:t>
            </a:r>
            <a:r>
              <a:rPr lang="en-US" dirty="0" err="1" smtClean="0"/>
              <a:t>дипломатску</a:t>
            </a:r>
            <a:r>
              <a:rPr lang="en-US" dirty="0" smtClean="0"/>
              <a:t> </a:t>
            </a:r>
            <a:r>
              <a:rPr lang="en-US" dirty="0" err="1" smtClean="0"/>
              <a:t>листу</a:t>
            </a:r>
            <a:r>
              <a:rPr lang="en-US" dirty="0" smtClean="0"/>
              <a:t>. </a:t>
            </a:r>
            <a:r>
              <a:rPr lang="en-US" dirty="0" err="1" smtClean="0"/>
              <a:t>Уписивање</a:t>
            </a:r>
            <a:r>
              <a:rPr lang="en-US" dirty="0" smtClean="0"/>
              <a:t> у </a:t>
            </a:r>
            <a:r>
              <a:rPr lang="en-US" dirty="0" err="1" smtClean="0"/>
              <a:t>ову</a:t>
            </a:r>
            <a:r>
              <a:rPr lang="en-US" dirty="0" smtClean="0"/>
              <a:t> </a:t>
            </a:r>
            <a:r>
              <a:rPr lang="en-US" dirty="0" err="1" smtClean="0"/>
              <a:t>листу</a:t>
            </a:r>
            <a:r>
              <a:rPr lang="en-US" dirty="0" smtClean="0"/>
              <a:t> </a:t>
            </a:r>
            <a:r>
              <a:rPr lang="en-US" dirty="0" err="1" smtClean="0"/>
              <a:t>врши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абецедном</a:t>
            </a:r>
            <a:r>
              <a:rPr lang="en-US" dirty="0" smtClean="0"/>
              <a:t> </a:t>
            </a:r>
            <a:r>
              <a:rPr lang="en-US" dirty="0" err="1" smtClean="0"/>
              <a:t>реду</a:t>
            </a:r>
            <a:r>
              <a:rPr lang="en-US" dirty="0" smtClean="0"/>
              <a:t> </a:t>
            </a:r>
            <a:r>
              <a:rPr lang="en-US" dirty="0" err="1" smtClean="0"/>
              <a:t>дипломатског</a:t>
            </a:r>
            <a:r>
              <a:rPr lang="en-US" dirty="0" smtClean="0"/>
              <a:t> </a:t>
            </a:r>
            <a:r>
              <a:rPr lang="en-US" dirty="0" err="1" smtClean="0"/>
              <a:t>представништава</a:t>
            </a:r>
            <a:r>
              <a:rPr lang="en-US" dirty="0" smtClean="0"/>
              <a:t> </a:t>
            </a:r>
            <a:r>
              <a:rPr lang="en-US" dirty="0" err="1" smtClean="0"/>
              <a:t>држава</a:t>
            </a:r>
            <a:r>
              <a:rPr lang="en-US" dirty="0" smtClean="0"/>
              <a:t> (</a:t>
            </a:r>
            <a:r>
              <a:rPr lang="en-US" dirty="0" err="1" smtClean="0"/>
              <a:t>уносе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имена</a:t>
            </a:r>
            <a:r>
              <a:rPr lang="en-US" dirty="0" smtClean="0"/>
              <a:t> и </a:t>
            </a:r>
            <a:r>
              <a:rPr lang="en-US" dirty="0" err="1" smtClean="0"/>
              <a:t>функције</a:t>
            </a:r>
            <a:r>
              <a:rPr lang="en-US" dirty="0" smtClean="0"/>
              <a:t> </a:t>
            </a:r>
            <a:r>
              <a:rPr lang="en-US" dirty="0" err="1" smtClean="0"/>
              <a:t>дипл</a:t>
            </a:r>
            <a:r>
              <a:rPr lang="en-US" dirty="0" smtClean="0"/>
              <a:t>. </a:t>
            </a:r>
            <a:r>
              <a:rPr lang="en-US" dirty="0" err="1" smtClean="0"/>
              <a:t>особља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звањима</a:t>
            </a:r>
            <a:r>
              <a:rPr lang="en-US" dirty="0" smtClean="0"/>
              <a:t> и </a:t>
            </a:r>
            <a:r>
              <a:rPr lang="en-US" dirty="0" err="1" smtClean="0"/>
              <a:t>адресама</a:t>
            </a:r>
            <a:r>
              <a:rPr lang="en-US" dirty="0" smtClean="0"/>
              <a:t> </a:t>
            </a:r>
            <a:r>
              <a:rPr lang="en-US" dirty="0" err="1" smtClean="0"/>
              <a:t>стана</a:t>
            </a:r>
            <a:r>
              <a:rPr lang="en-US" dirty="0" smtClean="0"/>
              <a:t>). </a:t>
            </a:r>
            <a:r>
              <a:rPr lang="en-US" dirty="0" err="1" smtClean="0"/>
              <a:t>Обично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уносе</a:t>
            </a:r>
            <a:r>
              <a:rPr lang="en-US" dirty="0" smtClean="0"/>
              <a:t> и </a:t>
            </a:r>
            <a:r>
              <a:rPr lang="en-US" dirty="0" err="1" smtClean="0"/>
              <a:t>имена</a:t>
            </a:r>
            <a:r>
              <a:rPr lang="en-US" dirty="0" smtClean="0"/>
              <a:t> </a:t>
            </a:r>
            <a:r>
              <a:rPr lang="en-US" dirty="0" err="1" smtClean="0"/>
              <a:t>супруга</a:t>
            </a:r>
            <a:r>
              <a:rPr lang="en-US" dirty="0" smtClean="0"/>
              <a:t> </a:t>
            </a:r>
            <a:r>
              <a:rPr lang="en-US" dirty="0" err="1" smtClean="0"/>
              <a:t>дипл</a:t>
            </a:r>
            <a:r>
              <a:rPr lang="en-US" dirty="0" smtClean="0"/>
              <a:t>. </a:t>
            </a:r>
            <a:r>
              <a:rPr lang="en-US" dirty="0" err="1" smtClean="0"/>
              <a:t>представника</a:t>
            </a:r>
            <a:r>
              <a:rPr lang="en-US" dirty="0" smtClean="0"/>
              <a:t>. </a:t>
            </a:r>
            <a:r>
              <a:rPr lang="en-US" dirty="0" err="1" smtClean="0"/>
              <a:t>Дипломатско</a:t>
            </a:r>
            <a:r>
              <a:rPr lang="en-US" dirty="0" smtClean="0"/>
              <a:t> </a:t>
            </a:r>
            <a:r>
              <a:rPr lang="en-US" dirty="0" err="1" smtClean="0"/>
              <a:t>особље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уноси</a:t>
            </a:r>
            <a:r>
              <a:rPr lang="en-US" dirty="0" smtClean="0"/>
              <a:t> у </a:t>
            </a:r>
            <a:r>
              <a:rPr lang="en-US" dirty="0" err="1" smtClean="0"/>
              <a:t>дипломатску</a:t>
            </a:r>
            <a:r>
              <a:rPr lang="en-US" dirty="0" smtClean="0"/>
              <a:t> </a:t>
            </a:r>
            <a:r>
              <a:rPr lang="en-US" dirty="0" err="1" smtClean="0"/>
              <a:t>листу</a:t>
            </a:r>
            <a:r>
              <a:rPr lang="en-US" dirty="0" smtClean="0"/>
              <a:t>, </a:t>
            </a:r>
            <a:r>
              <a:rPr lang="en-US" dirty="0" err="1" smtClean="0"/>
              <a:t>ако</a:t>
            </a:r>
            <a:r>
              <a:rPr lang="en-US" dirty="0" smtClean="0"/>
              <a:t> </a:t>
            </a:r>
            <a:r>
              <a:rPr lang="en-US" dirty="0" err="1" smtClean="0"/>
              <a:t>то</a:t>
            </a:r>
            <a:r>
              <a:rPr lang="en-US" dirty="0" smtClean="0"/>
              <a:t> </a:t>
            </a:r>
            <a:r>
              <a:rPr lang="en-US" dirty="0" err="1" smtClean="0"/>
              <a:t>није</a:t>
            </a:r>
            <a:r>
              <a:rPr lang="en-US" dirty="0" smtClean="0"/>
              <a:t> </a:t>
            </a:r>
            <a:r>
              <a:rPr lang="en-US" dirty="0" err="1" smtClean="0"/>
              <a:t>нарочито</a:t>
            </a:r>
            <a:r>
              <a:rPr lang="en-US" dirty="0" smtClean="0"/>
              <a:t> </a:t>
            </a:r>
            <a:r>
              <a:rPr lang="en-US" dirty="0" err="1" smtClean="0"/>
              <a:t>уговорено</a:t>
            </a:r>
            <a:r>
              <a:rPr lang="en-US" dirty="0" smtClean="0"/>
              <a:t> (</a:t>
            </a:r>
            <a:r>
              <a:rPr lang="en-US" dirty="0" err="1" smtClean="0"/>
              <a:t>нпр</a:t>
            </a:r>
            <a:r>
              <a:rPr lang="en-US" dirty="0" smtClean="0"/>
              <a:t>. </a:t>
            </a:r>
            <a:r>
              <a:rPr lang="en-US" dirty="0" err="1" smtClean="0"/>
              <a:t>део</a:t>
            </a:r>
            <a:r>
              <a:rPr lang="en-US" dirty="0" smtClean="0"/>
              <a:t> </a:t>
            </a:r>
            <a:r>
              <a:rPr lang="en-US" dirty="0" err="1" smtClean="0"/>
              <a:t>особља</a:t>
            </a:r>
            <a:r>
              <a:rPr lang="en-US" dirty="0" smtClean="0"/>
              <a:t> </a:t>
            </a:r>
            <a:r>
              <a:rPr lang="en-US" dirty="0" err="1" smtClean="0"/>
              <a:t>Трговинског</a:t>
            </a:r>
            <a:r>
              <a:rPr lang="en-US" dirty="0" smtClean="0"/>
              <a:t> </a:t>
            </a:r>
            <a:r>
              <a:rPr lang="en-US" dirty="0" err="1" smtClean="0"/>
              <a:t>преставништва</a:t>
            </a:r>
            <a:r>
              <a:rPr lang="en-US" dirty="0" smtClean="0"/>
              <a:t>).</a:t>
            </a:r>
          </a:p>
          <a:p>
            <a:pPr algn="just"/>
            <a:endParaRPr lang="en-US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Autofit/>
          </a:bodyPr>
          <a:lstStyle/>
          <a:p>
            <a:pPr algn="just"/>
            <a:r>
              <a:rPr lang="en-US" sz="2000" b="1" dirty="0" err="1" smtClean="0"/>
              <a:t>Дипломатска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пошта</a:t>
            </a:r>
            <a:r>
              <a:rPr lang="en-US" sz="2000" b="1" dirty="0" smtClean="0"/>
              <a:t> – </a:t>
            </a:r>
            <a:r>
              <a:rPr lang="en-US" sz="2000" dirty="0" err="1" smtClean="0"/>
              <a:t>службена</a:t>
            </a:r>
            <a:r>
              <a:rPr lang="en-US" sz="2000" dirty="0" smtClean="0"/>
              <a:t> </a:t>
            </a:r>
            <a:r>
              <a:rPr lang="en-US" sz="2000" dirty="0" err="1" smtClean="0"/>
              <a:t>преписка</a:t>
            </a:r>
            <a:r>
              <a:rPr lang="en-US" sz="2000" dirty="0" smtClean="0"/>
              <a:t> </a:t>
            </a:r>
            <a:r>
              <a:rPr lang="en-US" sz="2000" dirty="0" err="1" smtClean="0"/>
              <a:t>између</a:t>
            </a:r>
            <a:r>
              <a:rPr lang="en-US" sz="2000" dirty="0" smtClean="0"/>
              <a:t> </a:t>
            </a:r>
            <a:r>
              <a:rPr lang="en-US" sz="2000" dirty="0" err="1" smtClean="0"/>
              <a:t>министарства</a:t>
            </a:r>
            <a:r>
              <a:rPr lang="en-US" sz="2000" dirty="0" smtClean="0"/>
              <a:t> </a:t>
            </a:r>
            <a:r>
              <a:rPr lang="en-US" sz="2000" dirty="0" err="1" smtClean="0"/>
              <a:t>иностраних</a:t>
            </a:r>
            <a:r>
              <a:rPr lang="en-US" sz="2000" dirty="0" smtClean="0"/>
              <a:t> </a:t>
            </a:r>
            <a:r>
              <a:rPr lang="en-US" sz="2000" dirty="0" err="1" smtClean="0"/>
              <a:t>послова</a:t>
            </a:r>
            <a:r>
              <a:rPr lang="en-US" sz="2000" dirty="0" smtClean="0"/>
              <a:t> </a:t>
            </a:r>
            <a:r>
              <a:rPr lang="en-US" sz="2000" dirty="0" err="1" smtClean="0"/>
              <a:t>једне</a:t>
            </a:r>
            <a:r>
              <a:rPr lang="en-US" sz="2000" dirty="0" smtClean="0"/>
              <a:t> </a:t>
            </a:r>
            <a:r>
              <a:rPr lang="en-US" sz="2000" dirty="0" err="1" smtClean="0"/>
              <a:t>државе</a:t>
            </a:r>
            <a:r>
              <a:rPr lang="en-US" sz="2000" dirty="0" smtClean="0"/>
              <a:t> и </a:t>
            </a:r>
            <a:r>
              <a:rPr lang="en-US" sz="2000" dirty="0" err="1" smtClean="0"/>
              <a:t>њеног</a:t>
            </a:r>
            <a:r>
              <a:rPr lang="en-US" sz="2000" dirty="0" smtClean="0"/>
              <a:t> </a:t>
            </a:r>
            <a:r>
              <a:rPr lang="en-US" sz="2000" dirty="0" err="1" smtClean="0"/>
              <a:t>дипломатског</a:t>
            </a:r>
            <a:r>
              <a:rPr lang="en-US" sz="2000" dirty="0" smtClean="0"/>
              <a:t> </a:t>
            </a:r>
            <a:r>
              <a:rPr lang="en-US" sz="2000" dirty="0" err="1" smtClean="0"/>
              <a:t>или</a:t>
            </a:r>
            <a:r>
              <a:rPr lang="en-US" sz="2000" dirty="0" smtClean="0"/>
              <a:t> </a:t>
            </a:r>
            <a:r>
              <a:rPr lang="en-US" sz="2000" dirty="0" err="1" smtClean="0"/>
              <a:t>конзуларног</a:t>
            </a:r>
            <a:r>
              <a:rPr lang="en-US" sz="2000" dirty="0" smtClean="0"/>
              <a:t> </a:t>
            </a:r>
            <a:r>
              <a:rPr lang="en-US" sz="2000" dirty="0" err="1" smtClean="0"/>
              <a:t>представништва</a:t>
            </a:r>
            <a:r>
              <a:rPr lang="en-US" sz="2000" dirty="0" smtClean="0"/>
              <a:t> у </a:t>
            </a:r>
            <a:r>
              <a:rPr lang="en-US" sz="2000" dirty="0" err="1" smtClean="0"/>
              <a:t>другој</a:t>
            </a:r>
            <a:r>
              <a:rPr lang="en-US" sz="2000" dirty="0" smtClean="0"/>
              <a:t> </a:t>
            </a:r>
            <a:r>
              <a:rPr lang="en-US" sz="2000" dirty="0" err="1" smtClean="0"/>
              <a:t>држави</a:t>
            </a:r>
            <a:r>
              <a:rPr lang="en-US" sz="2000" dirty="0" smtClean="0"/>
              <a:t>, </a:t>
            </a:r>
            <a:r>
              <a:rPr lang="en-US" sz="2000" dirty="0" err="1" smtClean="0"/>
              <a:t>која</a:t>
            </a:r>
            <a:r>
              <a:rPr lang="en-US" sz="2000" dirty="0" smtClean="0"/>
              <a:t> </a:t>
            </a:r>
            <a:r>
              <a:rPr lang="en-US" sz="2000" dirty="0" err="1" smtClean="0"/>
              <a:t>под</a:t>
            </a:r>
            <a:r>
              <a:rPr lang="en-US" sz="2000" dirty="0" smtClean="0"/>
              <a:t> </a:t>
            </a:r>
            <a:r>
              <a:rPr lang="en-US" sz="2000" dirty="0" err="1" smtClean="0"/>
              <a:t>одређеним</a:t>
            </a:r>
            <a:r>
              <a:rPr lang="en-US" sz="2000" dirty="0" smtClean="0"/>
              <a:t> </a:t>
            </a:r>
            <a:r>
              <a:rPr lang="en-US" sz="2000" dirty="0" err="1" smtClean="0"/>
              <a:t>условима</a:t>
            </a:r>
            <a:r>
              <a:rPr lang="en-US" sz="2000" dirty="0" smtClean="0"/>
              <a:t> (</a:t>
            </a:r>
            <a:r>
              <a:rPr lang="en-US" sz="2000" dirty="0" err="1" smtClean="0"/>
              <a:t>уредно</a:t>
            </a:r>
            <a:r>
              <a:rPr lang="en-US" sz="2000" dirty="0" smtClean="0"/>
              <a:t> </a:t>
            </a:r>
            <a:r>
              <a:rPr lang="en-US" sz="2000" dirty="0" err="1" smtClean="0"/>
              <a:t>запечаћена</a:t>
            </a:r>
            <a:r>
              <a:rPr lang="en-US" sz="2000" dirty="0" smtClean="0"/>
              <a:t> и </a:t>
            </a:r>
            <a:r>
              <a:rPr lang="en-US" sz="2000" dirty="0" err="1" smtClean="0"/>
              <a:t>запакована</a:t>
            </a:r>
            <a:r>
              <a:rPr lang="en-US" sz="2000" dirty="0" smtClean="0"/>
              <a:t>, </a:t>
            </a:r>
            <a:r>
              <a:rPr lang="en-US" sz="2000" dirty="0" err="1" smtClean="0"/>
              <a:t>курирско</a:t>
            </a:r>
            <a:r>
              <a:rPr lang="en-US" sz="2000" dirty="0" smtClean="0"/>
              <a:t> </a:t>
            </a:r>
            <a:r>
              <a:rPr lang="en-US" sz="2000" dirty="0" err="1" smtClean="0"/>
              <a:t>писмо</a:t>
            </a:r>
            <a:r>
              <a:rPr lang="en-US" sz="2000" dirty="0" smtClean="0"/>
              <a:t>) </a:t>
            </a:r>
            <a:r>
              <a:rPr lang="en-US" sz="2000" dirty="0" err="1" smtClean="0"/>
              <a:t>ужива</a:t>
            </a:r>
            <a:r>
              <a:rPr lang="en-US" sz="2000" dirty="0" smtClean="0"/>
              <a:t> </a:t>
            </a:r>
            <a:r>
              <a:rPr lang="en-US" sz="2000" dirty="0" err="1" smtClean="0"/>
              <a:t>неповредивост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err="1" smtClean="0"/>
              <a:t>Правило</a:t>
            </a:r>
            <a:r>
              <a:rPr lang="en-US" sz="2000" dirty="0" smtClean="0"/>
              <a:t> </a:t>
            </a:r>
            <a:r>
              <a:rPr lang="en-US" sz="2000" dirty="0" err="1" smtClean="0"/>
              <a:t>је</a:t>
            </a:r>
            <a:r>
              <a:rPr lang="en-US" sz="2000" dirty="0" smtClean="0"/>
              <a:t> </a:t>
            </a:r>
            <a:r>
              <a:rPr lang="en-US" sz="2000" dirty="0" err="1" smtClean="0"/>
              <a:t>међ</a:t>
            </a:r>
            <a:r>
              <a:rPr lang="en-US" sz="2000" dirty="0" smtClean="0"/>
              <a:t>. </a:t>
            </a:r>
            <a:r>
              <a:rPr lang="en-US" sz="2000" dirty="0" err="1" smtClean="0"/>
              <a:t>права</a:t>
            </a:r>
            <a:r>
              <a:rPr lang="en-US" sz="2000" dirty="0" smtClean="0"/>
              <a:t> </a:t>
            </a:r>
            <a:r>
              <a:rPr lang="en-US" sz="2000" dirty="0" err="1" smtClean="0"/>
              <a:t>да</a:t>
            </a:r>
            <a:r>
              <a:rPr lang="en-US" sz="2000" dirty="0" smtClean="0"/>
              <a:t> </a:t>
            </a:r>
            <a:r>
              <a:rPr lang="en-US" sz="2000" dirty="0" err="1" smtClean="0"/>
              <a:t>дипл</a:t>
            </a:r>
            <a:r>
              <a:rPr lang="en-US" sz="2000" dirty="0" smtClean="0"/>
              <a:t>. </a:t>
            </a:r>
            <a:r>
              <a:rPr lang="en-US" sz="2000" dirty="0" err="1" smtClean="0"/>
              <a:t>представништво</a:t>
            </a:r>
            <a:r>
              <a:rPr lang="en-US" sz="2000" dirty="0" smtClean="0"/>
              <a:t> </a:t>
            </a:r>
            <a:r>
              <a:rPr lang="en-US" sz="2000" dirty="0" err="1" smtClean="0"/>
              <a:t>стране</a:t>
            </a:r>
            <a:r>
              <a:rPr lang="en-US" sz="2000" dirty="0" smtClean="0"/>
              <a:t> </a:t>
            </a:r>
            <a:r>
              <a:rPr lang="en-US" sz="2000" dirty="0" err="1" smtClean="0"/>
              <a:t>државе</a:t>
            </a:r>
            <a:r>
              <a:rPr lang="en-US" sz="2000" dirty="0" smtClean="0"/>
              <a:t> </a:t>
            </a:r>
            <a:r>
              <a:rPr lang="en-US" sz="2000" dirty="0" err="1" smtClean="0"/>
              <a:t>ужива</a:t>
            </a:r>
            <a:r>
              <a:rPr lang="en-US" sz="2000" dirty="0" smtClean="0"/>
              <a:t> </a:t>
            </a:r>
            <a:r>
              <a:rPr lang="en-US" sz="2000" dirty="0" err="1" smtClean="0"/>
              <a:t>неповредивост</a:t>
            </a:r>
            <a:r>
              <a:rPr lang="en-US" sz="2000" dirty="0" smtClean="0"/>
              <a:t> </a:t>
            </a:r>
            <a:r>
              <a:rPr lang="en-US" sz="2000" dirty="0" err="1" smtClean="0"/>
              <a:t>својих</a:t>
            </a:r>
            <a:r>
              <a:rPr lang="en-US" sz="2000" dirty="0" smtClean="0"/>
              <a:t> </a:t>
            </a:r>
            <a:r>
              <a:rPr lang="en-US" sz="2000" dirty="0" err="1" smtClean="0"/>
              <a:t>архива</a:t>
            </a:r>
            <a:r>
              <a:rPr lang="en-US" sz="2000" dirty="0" smtClean="0"/>
              <a:t> и </a:t>
            </a:r>
            <a:r>
              <a:rPr lang="en-US" sz="2000" dirty="0" err="1" smtClean="0"/>
              <a:t>преписке</a:t>
            </a:r>
            <a:r>
              <a:rPr lang="en-US" sz="2000" dirty="0" smtClean="0"/>
              <a:t>. </a:t>
            </a:r>
            <a:r>
              <a:rPr lang="en-US" sz="2000" dirty="0" err="1" smtClean="0"/>
              <a:t>Ово</a:t>
            </a:r>
            <a:r>
              <a:rPr lang="en-US" sz="2000" dirty="0" smtClean="0"/>
              <a:t> </a:t>
            </a:r>
            <a:r>
              <a:rPr lang="en-US" sz="2000" dirty="0" err="1" smtClean="0"/>
              <a:t>право</a:t>
            </a:r>
            <a:r>
              <a:rPr lang="en-US" sz="2000" dirty="0" smtClean="0"/>
              <a:t> </a:t>
            </a:r>
            <a:r>
              <a:rPr lang="en-US" sz="2000" dirty="0" err="1" smtClean="0"/>
              <a:t>произлази</a:t>
            </a:r>
            <a:r>
              <a:rPr lang="en-US" sz="2000" dirty="0" smtClean="0"/>
              <a:t> </a:t>
            </a:r>
            <a:r>
              <a:rPr lang="en-US" sz="2000" dirty="0" err="1" smtClean="0"/>
              <a:t>из</a:t>
            </a:r>
            <a:r>
              <a:rPr lang="en-US" sz="2000" dirty="0" smtClean="0"/>
              <a:t> </a:t>
            </a:r>
            <a:r>
              <a:rPr lang="en-US" sz="2000" dirty="0" err="1" smtClean="0"/>
              <a:t>слободе</a:t>
            </a:r>
            <a:r>
              <a:rPr lang="en-US" sz="2000" dirty="0" smtClean="0"/>
              <a:t> </a:t>
            </a:r>
            <a:r>
              <a:rPr lang="en-US" sz="2000" dirty="0" err="1" smtClean="0"/>
              <a:t>општења</a:t>
            </a:r>
            <a:r>
              <a:rPr lang="en-US" sz="2000" dirty="0" smtClean="0"/>
              <a:t> </a:t>
            </a:r>
            <a:r>
              <a:rPr lang="en-US" sz="2000" dirty="0" err="1" smtClean="0"/>
              <a:t>дипл</a:t>
            </a:r>
            <a:r>
              <a:rPr lang="en-US" sz="2000" dirty="0" smtClean="0"/>
              <a:t>. </a:t>
            </a:r>
            <a:r>
              <a:rPr lang="en-US" sz="2000" dirty="0" err="1" smtClean="0"/>
              <a:t>представништва</a:t>
            </a:r>
            <a:r>
              <a:rPr lang="en-US" sz="2000" dirty="0" smtClean="0"/>
              <a:t>, </a:t>
            </a:r>
            <a:r>
              <a:rPr lang="en-US" sz="2000" dirty="0" err="1" smtClean="0"/>
              <a:t>без</a:t>
            </a:r>
            <a:r>
              <a:rPr lang="en-US" sz="2000" dirty="0" smtClean="0"/>
              <a:t> </a:t>
            </a:r>
            <a:r>
              <a:rPr lang="en-US" sz="2000" dirty="0" err="1" smtClean="0"/>
              <a:t>чега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 </a:t>
            </a:r>
            <a:r>
              <a:rPr lang="en-US" sz="2000" dirty="0" err="1" smtClean="0"/>
              <a:t>не</a:t>
            </a:r>
            <a:r>
              <a:rPr lang="en-US" sz="2000" dirty="0" smtClean="0"/>
              <a:t> </a:t>
            </a:r>
            <a:r>
              <a:rPr lang="en-US" sz="2000" dirty="0" err="1" smtClean="0"/>
              <a:t>може</a:t>
            </a:r>
            <a:r>
              <a:rPr lang="en-US" sz="2000" dirty="0" smtClean="0"/>
              <a:t> </a:t>
            </a:r>
            <a:r>
              <a:rPr lang="en-US" sz="2000" dirty="0" err="1" smtClean="0"/>
              <a:t>замислити</a:t>
            </a:r>
            <a:r>
              <a:rPr lang="en-US" sz="2000" dirty="0" smtClean="0"/>
              <a:t> </a:t>
            </a:r>
            <a:r>
              <a:rPr lang="en-US" sz="2000" dirty="0" err="1" smtClean="0"/>
              <a:t>његов</a:t>
            </a:r>
            <a:r>
              <a:rPr lang="en-US" sz="2000" dirty="0" smtClean="0"/>
              <a:t> </a:t>
            </a:r>
            <a:r>
              <a:rPr lang="en-US" sz="2000" dirty="0" err="1" smtClean="0"/>
              <a:t>нормалан</a:t>
            </a:r>
            <a:r>
              <a:rPr lang="en-US" sz="2000" dirty="0" smtClean="0"/>
              <a:t> </a:t>
            </a:r>
            <a:r>
              <a:rPr lang="en-US" sz="2000" dirty="0" err="1" smtClean="0"/>
              <a:t>рад</a:t>
            </a:r>
            <a:r>
              <a:rPr lang="en-US" sz="2000" dirty="0" smtClean="0"/>
              <a:t>. </a:t>
            </a:r>
            <a:r>
              <a:rPr lang="en-US" sz="2000" dirty="0" err="1" smtClean="0"/>
              <a:t>Дипломатска</a:t>
            </a:r>
            <a:r>
              <a:rPr lang="en-US" sz="2000" dirty="0" smtClean="0"/>
              <a:t> </a:t>
            </a:r>
            <a:r>
              <a:rPr lang="en-US" sz="2000" dirty="0" err="1" smtClean="0"/>
              <a:t>пошта</a:t>
            </a:r>
            <a:r>
              <a:rPr lang="en-US" sz="2000" dirty="0" smtClean="0"/>
              <a:t> </a:t>
            </a:r>
            <a:r>
              <a:rPr lang="en-US" sz="2000" dirty="0" err="1" smtClean="0"/>
              <a:t>представља</a:t>
            </a:r>
            <a:r>
              <a:rPr lang="en-US" sz="2000" dirty="0" smtClean="0"/>
              <a:t> </a:t>
            </a:r>
            <a:r>
              <a:rPr lang="en-US" sz="2000" dirty="0" err="1" smtClean="0"/>
              <a:t>један</a:t>
            </a:r>
            <a:r>
              <a:rPr lang="en-US" sz="2000" dirty="0" smtClean="0"/>
              <a:t> </a:t>
            </a:r>
            <a:r>
              <a:rPr lang="en-US" sz="2000" dirty="0" err="1" smtClean="0"/>
              <a:t>вид</a:t>
            </a:r>
            <a:r>
              <a:rPr lang="en-US" sz="2000" dirty="0" smtClean="0"/>
              <a:t> </a:t>
            </a:r>
            <a:r>
              <a:rPr lang="en-US" sz="2000" dirty="0" err="1" smtClean="0"/>
              <a:t>општења</a:t>
            </a:r>
            <a:r>
              <a:rPr lang="en-US" sz="2000" dirty="0" smtClean="0"/>
              <a:t>. </a:t>
            </a:r>
            <a:r>
              <a:rPr lang="en-US" sz="2000" dirty="0" err="1" smtClean="0"/>
              <a:t>Она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 </a:t>
            </a:r>
            <a:r>
              <a:rPr lang="en-US" sz="2000" dirty="0" err="1" smtClean="0"/>
              <a:t>шаље</a:t>
            </a:r>
            <a:r>
              <a:rPr lang="en-US" sz="2000" dirty="0" smtClean="0"/>
              <a:t> </a:t>
            </a:r>
            <a:r>
              <a:rPr lang="en-US" sz="2000" dirty="0" err="1" smtClean="0"/>
              <a:t>по</a:t>
            </a:r>
            <a:r>
              <a:rPr lang="en-US" sz="2000" dirty="0" smtClean="0"/>
              <a:t> </a:t>
            </a:r>
            <a:r>
              <a:rPr lang="en-US" sz="2000" dirty="0" err="1" smtClean="0"/>
              <a:t>дипл</a:t>
            </a:r>
            <a:r>
              <a:rPr lang="en-US" sz="2000" dirty="0" smtClean="0"/>
              <a:t>. </a:t>
            </a:r>
            <a:r>
              <a:rPr lang="en-US" sz="2000" dirty="0" err="1" smtClean="0"/>
              <a:t>куриру</a:t>
            </a:r>
            <a:r>
              <a:rPr lang="en-US" sz="2000" dirty="0" smtClean="0"/>
              <a:t>, </a:t>
            </a:r>
            <a:r>
              <a:rPr lang="en-US" sz="2000" dirty="0" err="1" smtClean="0"/>
              <a:t>дипл</a:t>
            </a:r>
            <a:r>
              <a:rPr lang="en-US" sz="2000" dirty="0" smtClean="0"/>
              <a:t>. </a:t>
            </a:r>
            <a:r>
              <a:rPr lang="en-US" sz="2000" dirty="0" err="1" smtClean="0"/>
              <a:t>вализом</a:t>
            </a:r>
            <a:r>
              <a:rPr lang="en-US" sz="2000" dirty="0" smtClean="0"/>
              <a:t> (</a:t>
            </a:r>
            <a:r>
              <a:rPr lang="en-US" sz="2000" dirty="0" err="1" smtClean="0"/>
              <a:t>уредно</a:t>
            </a:r>
            <a:r>
              <a:rPr lang="en-US" sz="2000" dirty="0" smtClean="0"/>
              <a:t> </a:t>
            </a:r>
            <a:r>
              <a:rPr lang="en-US" sz="2000" dirty="0" err="1" smtClean="0"/>
              <a:t>запечаћена</a:t>
            </a:r>
            <a:r>
              <a:rPr lang="en-US" sz="2000" dirty="0" smtClean="0"/>
              <a:t> и </a:t>
            </a:r>
            <a:r>
              <a:rPr lang="en-US" sz="2000" dirty="0" err="1" smtClean="0"/>
              <a:t>запакована</a:t>
            </a:r>
            <a:r>
              <a:rPr lang="en-US" sz="2000" dirty="0" smtClean="0"/>
              <a:t>, </a:t>
            </a:r>
            <a:r>
              <a:rPr lang="en-US" sz="2000" dirty="0" err="1" smtClean="0"/>
              <a:t>која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, </a:t>
            </a:r>
            <a:r>
              <a:rPr lang="en-US" sz="2000" dirty="0" err="1" smtClean="0"/>
              <a:t>због</a:t>
            </a:r>
            <a:r>
              <a:rPr lang="en-US" sz="2000" dirty="0" smtClean="0"/>
              <a:t> </a:t>
            </a:r>
            <a:r>
              <a:rPr lang="en-US" sz="2000" dirty="0" err="1" smtClean="0"/>
              <a:t>мање</a:t>
            </a:r>
            <a:r>
              <a:rPr lang="en-US" sz="2000" dirty="0" smtClean="0"/>
              <a:t> </a:t>
            </a:r>
            <a:r>
              <a:rPr lang="en-US" sz="2000" dirty="0" err="1" smtClean="0"/>
              <a:t>поверљивости</a:t>
            </a:r>
            <a:r>
              <a:rPr lang="en-US" sz="2000" dirty="0" smtClean="0"/>
              <a:t>, </a:t>
            </a:r>
            <a:r>
              <a:rPr lang="en-US" sz="2000" dirty="0" err="1" smtClean="0"/>
              <a:t>шаље</a:t>
            </a:r>
            <a:r>
              <a:rPr lang="en-US" sz="2000" dirty="0" smtClean="0"/>
              <a:t> </a:t>
            </a:r>
            <a:r>
              <a:rPr lang="en-US" sz="2000" dirty="0" err="1" smtClean="0"/>
              <a:t>обичном</a:t>
            </a:r>
            <a:r>
              <a:rPr lang="en-US" sz="2000" dirty="0" smtClean="0"/>
              <a:t> </a:t>
            </a:r>
            <a:r>
              <a:rPr lang="en-US" sz="2000" dirty="0" err="1" smtClean="0"/>
              <a:t>поштом</a:t>
            </a:r>
            <a:r>
              <a:rPr lang="en-US" sz="2000" dirty="0" smtClean="0"/>
              <a:t>), </a:t>
            </a:r>
            <a:r>
              <a:rPr lang="en-US" sz="2000" dirty="0" err="1" smtClean="0"/>
              <a:t>као</a:t>
            </a:r>
            <a:r>
              <a:rPr lang="en-US" sz="2000" dirty="0" smtClean="0"/>
              <a:t> и у </a:t>
            </a:r>
            <a:r>
              <a:rPr lang="en-US" sz="2000" dirty="0" err="1" smtClean="0"/>
              <a:t>облику</a:t>
            </a:r>
            <a:r>
              <a:rPr lang="en-US" sz="2000" dirty="0" smtClean="0"/>
              <a:t> </a:t>
            </a:r>
            <a:r>
              <a:rPr lang="en-US" sz="2000" dirty="0" err="1" smtClean="0"/>
              <a:t>отворених</a:t>
            </a:r>
            <a:r>
              <a:rPr lang="en-US" sz="2000" dirty="0" smtClean="0"/>
              <a:t> и </a:t>
            </a:r>
            <a:r>
              <a:rPr lang="en-US" sz="2000" dirty="0" err="1" smtClean="0"/>
              <a:t>шифрованих</a:t>
            </a:r>
            <a:r>
              <a:rPr lang="en-US" sz="2000" dirty="0" smtClean="0"/>
              <a:t> </a:t>
            </a:r>
            <a:r>
              <a:rPr lang="en-US" sz="2000" dirty="0" err="1" smtClean="0"/>
              <a:t>телеграма</a:t>
            </a:r>
            <a:r>
              <a:rPr lang="en-US" sz="2000" dirty="0" smtClean="0"/>
              <a:t>. </a:t>
            </a:r>
            <a:r>
              <a:rPr lang="en-US" sz="2000" dirty="0" err="1" smtClean="0"/>
              <a:t>Неповредивост</a:t>
            </a:r>
            <a:r>
              <a:rPr lang="en-US" sz="2000" dirty="0" smtClean="0"/>
              <a:t> </a:t>
            </a:r>
            <a:r>
              <a:rPr lang="en-US" sz="2000" dirty="0" err="1" smtClean="0"/>
              <a:t>архиве</a:t>
            </a:r>
            <a:r>
              <a:rPr lang="en-US" sz="2000" dirty="0" smtClean="0"/>
              <a:t> </a:t>
            </a:r>
            <a:r>
              <a:rPr lang="en-US" sz="2000" dirty="0" err="1" smtClean="0"/>
              <a:t>дипл</a:t>
            </a:r>
            <a:r>
              <a:rPr lang="en-US" sz="2000" dirty="0" smtClean="0"/>
              <a:t>. </a:t>
            </a:r>
            <a:r>
              <a:rPr lang="en-US" sz="2000" dirty="0" err="1" smtClean="0"/>
              <a:t>мисија</a:t>
            </a:r>
            <a:r>
              <a:rPr lang="en-US" sz="2000" dirty="0" smtClean="0"/>
              <a:t> </a:t>
            </a:r>
            <a:r>
              <a:rPr lang="en-US" sz="2000" dirty="0" err="1" smtClean="0"/>
              <a:t>произлази</a:t>
            </a:r>
            <a:r>
              <a:rPr lang="en-US" sz="2000" dirty="0" smtClean="0"/>
              <a:t> </a:t>
            </a:r>
            <a:r>
              <a:rPr lang="en-US" sz="2000" dirty="0" err="1" smtClean="0"/>
              <a:t>из</a:t>
            </a:r>
            <a:r>
              <a:rPr lang="en-US" sz="2000" dirty="0" smtClean="0"/>
              <a:t> </a:t>
            </a:r>
            <a:r>
              <a:rPr lang="en-US" sz="2000" dirty="0" err="1" smtClean="0"/>
              <a:t>правила</a:t>
            </a:r>
            <a:r>
              <a:rPr lang="en-US" sz="2000" dirty="0" smtClean="0"/>
              <a:t> о </a:t>
            </a:r>
            <a:r>
              <a:rPr lang="en-US" sz="2000" dirty="0" err="1" smtClean="0"/>
              <a:t>неповредивости</a:t>
            </a:r>
            <a:r>
              <a:rPr lang="en-US" sz="2000" dirty="0" smtClean="0"/>
              <a:t> </a:t>
            </a:r>
            <a:r>
              <a:rPr lang="en-US" sz="2000" dirty="0" err="1" smtClean="0"/>
              <a:t>дипл</a:t>
            </a:r>
            <a:r>
              <a:rPr lang="en-US" sz="2000" dirty="0" smtClean="0"/>
              <a:t>. </a:t>
            </a:r>
            <a:r>
              <a:rPr lang="en-US" sz="2000" dirty="0" err="1" smtClean="0"/>
              <a:t>службених</a:t>
            </a:r>
            <a:r>
              <a:rPr lang="en-US" sz="2000" dirty="0" smtClean="0"/>
              <a:t> </a:t>
            </a:r>
            <a:r>
              <a:rPr lang="en-US" sz="2000" dirty="0" err="1" smtClean="0"/>
              <a:t>просторија</a:t>
            </a:r>
            <a:r>
              <a:rPr lang="en-US" sz="2000" dirty="0" smtClean="0"/>
              <a:t> и </a:t>
            </a:r>
            <a:r>
              <a:rPr lang="en-US" sz="2000" dirty="0" err="1" smtClean="0"/>
              <a:t>станова</a:t>
            </a:r>
            <a:r>
              <a:rPr lang="en-US" sz="2000" dirty="0" smtClean="0"/>
              <a:t>. </a:t>
            </a:r>
            <a:r>
              <a:rPr lang="en-US" sz="2000" dirty="0" err="1" smtClean="0"/>
              <a:t>Правило</a:t>
            </a:r>
            <a:r>
              <a:rPr lang="en-US" sz="2000" dirty="0" smtClean="0"/>
              <a:t> о </a:t>
            </a:r>
            <a:r>
              <a:rPr lang="en-US" sz="2000" dirty="0" err="1" smtClean="0"/>
              <a:t>неповредивости</a:t>
            </a:r>
            <a:r>
              <a:rPr lang="en-US" sz="2000" dirty="0" smtClean="0"/>
              <a:t> </a:t>
            </a:r>
            <a:r>
              <a:rPr lang="en-US" sz="2000" dirty="0" err="1" smtClean="0"/>
              <a:t>архиве</a:t>
            </a:r>
            <a:r>
              <a:rPr lang="en-US" sz="2000" dirty="0" smtClean="0"/>
              <a:t> и </a:t>
            </a:r>
            <a:r>
              <a:rPr lang="en-US" sz="2000" dirty="0" err="1" smtClean="0"/>
              <a:t>преписке</a:t>
            </a:r>
            <a:r>
              <a:rPr lang="en-US" sz="2000" dirty="0" smtClean="0"/>
              <a:t> </a:t>
            </a:r>
            <a:r>
              <a:rPr lang="en-US" sz="2000" dirty="0" err="1" smtClean="0"/>
              <a:t>обухвата</a:t>
            </a:r>
            <a:r>
              <a:rPr lang="en-US" sz="2000" dirty="0" smtClean="0"/>
              <a:t> </a:t>
            </a:r>
            <a:r>
              <a:rPr lang="en-US" sz="2000" dirty="0" err="1" smtClean="0"/>
              <a:t>како</a:t>
            </a:r>
            <a:r>
              <a:rPr lang="en-US" sz="2000" dirty="0" smtClean="0"/>
              <a:t> </a:t>
            </a:r>
            <a:r>
              <a:rPr lang="en-US" sz="2000" dirty="0" err="1" smtClean="0"/>
              <a:t>службене</a:t>
            </a:r>
            <a:r>
              <a:rPr lang="en-US" sz="2000" dirty="0" smtClean="0"/>
              <a:t> </a:t>
            </a:r>
            <a:r>
              <a:rPr lang="en-US" sz="2000" dirty="0" err="1" smtClean="0"/>
              <a:t>тако</a:t>
            </a:r>
            <a:r>
              <a:rPr lang="en-US" sz="2000" dirty="0" smtClean="0"/>
              <a:t> и </a:t>
            </a:r>
            <a:r>
              <a:rPr lang="en-US" sz="2000" dirty="0" err="1" smtClean="0"/>
              <a:t>приватне</a:t>
            </a:r>
            <a:r>
              <a:rPr lang="en-US" sz="2000" dirty="0" smtClean="0"/>
              <a:t> </a:t>
            </a:r>
            <a:r>
              <a:rPr lang="en-US" sz="2000" dirty="0" err="1" smtClean="0"/>
              <a:t>архиве</a:t>
            </a:r>
            <a:r>
              <a:rPr lang="en-US" sz="2000" dirty="0" smtClean="0"/>
              <a:t> и </a:t>
            </a:r>
            <a:r>
              <a:rPr lang="en-US" sz="2000" dirty="0" err="1" smtClean="0"/>
              <a:t>преписке</a:t>
            </a:r>
            <a:r>
              <a:rPr lang="en-US" sz="2000" dirty="0" smtClean="0"/>
              <a:t> </a:t>
            </a:r>
            <a:r>
              <a:rPr lang="en-US" sz="2000" dirty="0" err="1" smtClean="0"/>
              <a:t>дипл</a:t>
            </a:r>
            <a:r>
              <a:rPr lang="en-US" sz="2000" dirty="0" smtClean="0"/>
              <a:t>. </a:t>
            </a:r>
            <a:r>
              <a:rPr lang="en-US" sz="2000" dirty="0" err="1" smtClean="0"/>
              <a:t>представништва</a:t>
            </a:r>
            <a:r>
              <a:rPr lang="en-US" sz="2000" dirty="0" smtClean="0"/>
              <a:t>, </a:t>
            </a:r>
            <a:r>
              <a:rPr lang="en-US" sz="2000" dirty="0" err="1" smtClean="0"/>
              <a:t>јер</a:t>
            </a:r>
            <a:r>
              <a:rPr lang="en-US" sz="2000" dirty="0" smtClean="0"/>
              <a:t> </a:t>
            </a:r>
            <a:r>
              <a:rPr lang="en-US" sz="2000" dirty="0" err="1" smtClean="0"/>
              <a:t>је</a:t>
            </a:r>
            <a:r>
              <a:rPr lang="en-US" sz="2000" dirty="0" smtClean="0"/>
              <a:t> </a:t>
            </a:r>
            <a:r>
              <a:rPr lang="en-US" sz="2000" dirty="0" err="1" smtClean="0"/>
              <a:t>практично</a:t>
            </a:r>
            <a:r>
              <a:rPr lang="en-US" sz="2000" dirty="0" smtClean="0"/>
              <a:t> </a:t>
            </a:r>
            <a:r>
              <a:rPr lang="en-US" sz="2000" dirty="0" err="1" smtClean="0"/>
              <a:t>немогуће</a:t>
            </a:r>
            <a:r>
              <a:rPr lang="en-US" sz="2000" dirty="0" smtClean="0"/>
              <a:t> </a:t>
            </a:r>
            <a:r>
              <a:rPr lang="en-US" sz="2000" dirty="0" err="1" smtClean="0"/>
              <a:t>разграничити</a:t>
            </a:r>
            <a:r>
              <a:rPr lang="en-US" sz="2000" dirty="0" smtClean="0"/>
              <a:t> </a:t>
            </a:r>
            <a:r>
              <a:rPr lang="en-US" sz="2000" dirty="0" err="1" smtClean="0"/>
              <a:t>шта</a:t>
            </a:r>
            <a:r>
              <a:rPr lang="en-US" sz="2000" dirty="0" smtClean="0"/>
              <a:t> </a:t>
            </a:r>
            <a:r>
              <a:rPr lang="en-US" sz="2000" dirty="0" err="1" smtClean="0"/>
              <a:t>би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 </a:t>
            </a:r>
            <a:r>
              <a:rPr lang="en-US" sz="2000" dirty="0" err="1" smtClean="0"/>
              <a:t>сматрало</a:t>
            </a:r>
            <a:r>
              <a:rPr lang="en-US" sz="2000" dirty="0" smtClean="0"/>
              <a:t> </a:t>
            </a:r>
            <a:r>
              <a:rPr lang="en-US" sz="2000" dirty="0" err="1" smtClean="0"/>
              <a:t>службеном</a:t>
            </a:r>
            <a:r>
              <a:rPr lang="en-US" sz="2000" dirty="0" smtClean="0"/>
              <a:t>, а </a:t>
            </a:r>
            <a:r>
              <a:rPr lang="en-US" sz="2000" dirty="0" err="1" smtClean="0"/>
              <a:t>шта</a:t>
            </a:r>
            <a:r>
              <a:rPr lang="en-US" sz="2000" dirty="0" smtClean="0"/>
              <a:t> </a:t>
            </a:r>
            <a:r>
              <a:rPr lang="en-US" sz="2000" dirty="0" err="1" smtClean="0"/>
              <a:t>приватном</a:t>
            </a:r>
            <a:r>
              <a:rPr lang="en-US" sz="2000" dirty="0" smtClean="0"/>
              <a:t> </a:t>
            </a:r>
            <a:r>
              <a:rPr lang="en-US" sz="2000" dirty="0" err="1" smtClean="0"/>
              <a:t>дипл</a:t>
            </a:r>
            <a:r>
              <a:rPr lang="en-US" sz="2000" dirty="0" smtClean="0"/>
              <a:t>. </a:t>
            </a:r>
            <a:r>
              <a:rPr lang="en-US" sz="2000" dirty="0" err="1" smtClean="0"/>
              <a:t>поштом</a:t>
            </a:r>
            <a:r>
              <a:rPr lang="en-US" sz="2000" dirty="0" smtClean="0"/>
              <a:t> </a:t>
            </a:r>
            <a:r>
              <a:rPr lang="en-US" sz="2000" dirty="0" err="1" smtClean="0"/>
              <a:t>једног</a:t>
            </a:r>
            <a:r>
              <a:rPr lang="en-US" sz="2000" dirty="0" smtClean="0"/>
              <a:t> </a:t>
            </a:r>
            <a:r>
              <a:rPr lang="en-US" sz="2000" dirty="0" err="1" smtClean="0"/>
              <a:t>дипл</a:t>
            </a:r>
            <a:r>
              <a:rPr lang="en-US" sz="2000" dirty="0" smtClean="0"/>
              <a:t>. </a:t>
            </a:r>
            <a:r>
              <a:rPr lang="en-US" sz="2000" dirty="0" err="1" smtClean="0"/>
              <a:t>представништва</a:t>
            </a:r>
            <a:r>
              <a:rPr lang="en-US" sz="2000" dirty="0" smtClean="0"/>
              <a:t>.</a:t>
            </a:r>
            <a:endParaRPr lang="en-US" sz="2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 numCol="1">
            <a:noAutofit/>
          </a:bodyPr>
          <a:lstStyle/>
          <a:p>
            <a:pPr algn="just">
              <a:buNone/>
            </a:pPr>
            <a:r>
              <a:rPr lang="en-US" sz="2400" dirty="0" smtClean="0"/>
              <a:t>       </a:t>
            </a:r>
            <a:r>
              <a:rPr lang="en-US" sz="2400" dirty="0" err="1" smtClean="0"/>
              <a:t>Правила</a:t>
            </a:r>
            <a:r>
              <a:rPr lang="en-US" sz="2400" dirty="0" smtClean="0"/>
              <a:t> о </a:t>
            </a:r>
            <a:r>
              <a:rPr lang="en-US" sz="2400" dirty="0" err="1" smtClean="0"/>
              <a:t>неповредивости</a:t>
            </a:r>
            <a:r>
              <a:rPr lang="en-US" sz="2400" dirty="0" smtClean="0"/>
              <a:t> </a:t>
            </a:r>
            <a:r>
              <a:rPr lang="en-US" sz="2400" dirty="0" err="1" smtClean="0"/>
              <a:t>дипломатске</a:t>
            </a:r>
            <a:r>
              <a:rPr lang="en-US" sz="2400" dirty="0" smtClean="0"/>
              <a:t> </a:t>
            </a:r>
            <a:r>
              <a:rPr lang="en-US" sz="2400" dirty="0" err="1" smtClean="0"/>
              <a:t>поште</a:t>
            </a:r>
            <a:r>
              <a:rPr lang="en-US" sz="2400" dirty="0" smtClean="0"/>
              <a:t> </a:t>
            </a:r>
            <a:r>
              <a:rPr lang="en-US" sz="2400" dirty="0" err="1" smtClean="0"/>
              <a:t>важе</a:t>
            </a:r>
            <a:r>
              <a:rPr lang="en-US" sz="2400" dirty="0" smtClean="0"/>
              <a:t> у </a:t>
            </a:r>
            <a:r>
              <a:rPr lang="en-US" sz="2400" dirty="0" err="1" smtClean="0"/>
              <a:t>принципу</a:t>
            </a:r>
            <a:r>
              <a:rPr lang="en-US" sz="2400" dirty="0" smtClean="0"/>
              <a:t> и у </a:t>
            </a:r>
            <a:r>
              <a:rPr lang="en-US" sz="2400" dirty="0" err="1" smtClean="0"/>
              <a:t>току</a:t>
            </a:r>
            <a:r>
              <a:rPr lang="en-US" sz="2400" dirty="0" smtClean="0"/>
              <a:t> </a:t>
            </a:r>
            <a:r>
              <a:rPr lang="en-US" sz="2400" dirty="0" err="1" smtClean="0"/>
              <a:t>рата</a:t>
            </a:r>
            <a:r>
              <a:rPr lang="en-US" sz="2400" dirty="0" smtClean="0"/>
              <a:t> (</a:t>
            </a:r>
            <a:r>
              <a:rPr lang="en-US" sz="2400" dirty="0" err="1" smtClean="0"/>
              <a:t>пред</a:t>
            </a:r>
            <a:r>
              <a:rPr lang="en-US" sz="2400" dirty="0" smtClean="0"/>
              <a:t> </a:t>
            </a:r>
            <a:r>
              <a:rPr lang="en-US" sz="2400" dirty="0" err="1" smtClean="0"/>
              <a:t>инвазију</a:t>
            </a:r>
            <a:r>
              <a:rPr lang="en-US" sz="2400" dirty="0" smtClean="0"/>
              <a:t> </a:t>
            </a:r>
            <a:r>
              <a:rPr lang="en-US" sz="2400" dirty="0" err="1" smtClean="0"/>
              <a:t>Европе</a:t>
            </a:r>
            <a:r>
              <a:rPr lang="en-US" sz="2400" dirty="0" smtClean="0"/>
              <a:t> 1944. </a:t>
            </a:r>
            <a:r>
              <a:rPr lang="en-US" sz="2400" dirty="0" err="1" smtClean="0"/>
              <a:t>године</a:t>
            </a:r>
            <a:r>
              <a:rPr lang="en-US" sz="2400" dirty="0" smtClean="0"/>
              <a:t> </a:t>
            </a:r>
            <a:r>
              <a:rPr lang="en-US" sz="2400" dirty="0" err="1" smtClean="0"/>
              <a:t>Влада</a:t>
            </a:r>
            <a:r>
              <a:rPr lang="en-US" sz="2400" dirty="0" smtClean="0"/>
              <a:t> </a:t>
            </a:r>
            <a:r>
              <a:rPr lang="en-US" sz="2400" dirty="0" err="1" smtClean="0"/>
              <a:t>Уједињеног</a:t>
            </a:r>
            <a:r>
              <a:rPr lang="en-US" sz="2400" dirty="0" smtClean="0"/>
              <a:t> </a:t>
            </a:r>
            <a:r>
              <a:rPr lang="en-US" sz="2400" dirty="0" err="1" smtClean="0"/>
              <a:t>Краљевства</a:t>
            </a:r>
            <a:r>
              <a:rPr lang="en-US" sz="2400" dirty="0" smtClean="0"/>
              <a:t> </a:t>
            </a:r>
            <a:r>
              <a:rPr lang="en-US" sz="2400" dirty="0" err="1" smtClean="0"/>
              <a:t>је</a:t>
            </a:r>
            <a:r>
              <a:rPr lang="en-US" sz="2400" dirty="0" smtClean="0"/>
              <a:t> </a:t>
            </a:r>
            <a:r>
              <a:rPr lang="en-US" sz="2400" dirty="0" err="1" smtClean="0"/>
              <a:t>из</a:t>
            </a:r>
            <a:r>
              <a:rPr lang="en-US" sz="2400" dirty="0" smtClean="0"/>
              <a:t> </a:t>
            </a:r>
            <a:r>
              <a:rPr lang="en-US" sz="2400" dirty="0" err="1" smtClean="0"/>
              <a:t>разлога</a:t>
            </a:r>
            <a:r>
              <a:rPr lang="en-US" sz="2400" dirty="0" smtClean="0"/>
              <a:t> </a:t>
            </a:r>
            <a:r>
              <a:rPr lang="en-US" sz="2400" dirty="0" err="1" smtClean="0"/>
              <a:t>нужде</a:t>
            </a:r>
            <a:r>
              <a:rPr lang="en-US" sz="2400" dirty="0" smtClean="0"/>
              <a:t> </a:t>
            </a:r>
            <a:r>
              <a:rPr lang="en-US" sz="2400" dirty="0" err="1" smtClean="0"/>
              <a:t>забранила</a:t>
            </a:r>
            <a:r>
              <a:rPr lang="en-US" sz="2400" dirty="0" smtClean="0"/>
              <a:t> </a:t>
            </a:r>
            <a:r>
              <a:rPr lang="en-US" sz="2400" dirty="0" err="1" smtClean="0"/>
              <a:t>страним</a:t>
            </a:r>
            <a:r>
              <a:rPr lang="en-US" sz="2400" dirty="0" smtClean="0"/>
              <a:t> </a:t>
            </a:r>
            <a:r>
              <a:rPr lang="en-US" sz="2400" dirty="0" err="1" smtClean="0"/>
              <a:t>дипломатским</a:t>
            </a:r>
            <a:r>
              <a:rPr lang="en-US" sz="2400" dirty="0" smtClean="0"/>
              <a:t> </a:t>
            </a:r>
            <a:r>
              <a:rPr lang="en-US" sz="2400" dirty="0" err="1" smtClean="0"/>
              <a:t>мисијама</a:t>
            </a:r>
            <a:r>
              <a:rPr lang="en-US" sz="2400" dirty="0" smtClean="0"/>
              <a:t> у </a:t>
            </a:r>
            <a:r>
              <a:rPr lang="en-US" sz="2400" dirty="0" err="1" smtClean="0"/>
              <a:t>Лондону</a:t>
            </a:r>
            <a:r>
              <a:rPr lang="en-US" sz="2400" dirty="0" smtClean="0"/>
              <a:t> </a:t>
            </a:r>
            <a:r>
              <a:rPr lang="en-US" sz="2400" dirty="0" err="1" smtClean="0"/>
              <a:t>неконтролисано</a:t>
            </a:r>
            <a:r>
              <a:rPr lang="en-US" sz="2400" dirty="0" smtClean="0"/>
              <a:t> </a:t>
            </a:r>
            <a:r>
              <a:rPr lang="en-US" sz="2400" dirty="0" err="1" smtClean="0"/>
              <a:t>слање</a:t>
            </a:r>
            <a:r>
              <a:rPr lang="en-US" sz="2400" dirty="0" smtClean="0"/>
              <a:t> </a:t>
            </a:r>
            <a:r>
              <a:rPr lang="en-US" sz="2400" dirty="0" err="1" smtClean="0"/>
              <a:t>дипломатске</a:t>
            </a:r>
            <a:r>
              <a:rPr lang="en-US" sz="2400" dirty="0" smtClean="0"/>
              <a:t> </a:t>
            </a:r>
            <a:r>
              <a:rPr lang="en-US" sz="2400" dirty="0" err="1" smtClean="0"/>
              <a:t>поште</a:t>
            </a:r>
            <a:r>
              <a:rPr lang="en-US" sz="2400" dirty="0" smtClean="0"/>
              <a:t>, </a:t>
            </a:r>
            <a:r>
              <a:rPr lang="en-US" sz="2400" dirty="0" err="1" smtClean="0"/>
              <a:t>под</a:t>
            </a:r>
            <a:r>
              <a:rPr lang="en-US" sz="2400" dirty="0" smtClean="0"/>
              <a:t> </a:t>
            </a:r>
            <a:r>
              <a:rPr lang="en-US" sz="2400" dirty="0" err="1" smtClean="0"/>
              <a:t>изговором</a:t>
            </a:r>
            <a:r>
              <a:rPr lang="en-US" sz="2400" dirty="0" smtClean="0"/>
              <a:t> </a:t>
            </a:r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у </a:t>
            </a:r>
            <a:r>
              <a:rPr lang="en-US" sz="2400" dirty="0" err="1" smtClean="0"/>
              <a:t>њој</a:t>
            </a:r>
            <a:r>
              <a:rPr lang="en-US" sz="2400" dirty="0" smtClean="0"/>
              <a:t> </a:t>
            </a:r>
            <a:r>
              <a:rPr lang="en-US" sz="2400" dirty="0" err="1" smtClean="0"/>
              <a:t>могла</a:t>
            </a:r>
            <a:r>
              <a:rPr lang="en-US" sz="2400" dirty="0" smtClean="0"/>
              <a:t> </a:t>
            </a:r>
            <a:r>
              <a:rPr lang="en-US" sz="2400" dirty="0" err="1" smtClean="0"/>
              <a:t>садржати</a:t>
            </a:r>
            <a:r>
              <a:rPr lang="en-US" sz="2400" dirty="0" smtClean="0"/>
              <a:t> </a:t>
            </a:r>
            <a:r>
              <a:rPr lang="en-US" sz="2400" dirty="0" err="1" smtClean="0"/>
              <a:t>повреда</a:t>
            </a:r>
            <a:r>
              <a:rPr lang="en-US" sz="2400" dirty="0" smtClean="0"/>
              <a:t> </a:t>
            </a:r>
            <a:r>
              <a:rPr lang="en-US" sz="2400" dirty="0" err="1" smtClean="0"/>
              <a:t>тајне</a:t>
            </a:r>
            <a:r>
              <a:rPr lang="en-US" sz="2400" dirty="0" smtClean="0"/>
              <a:t> о </a:t>
            </a:r>
            <a:r>
              <a:rPr lang="en-US" sz="2400" dirty="0" err="1" smtClean="0"/>
              <a:t>припремању</a:t>
            </a:r>
            <a:r>
              <a:rPr lang="en-US" sz="2400" dirty="0" smtClean="0"/>
              <a:t> </a:t>
            </a:r>
            <a:r>
              <a:rPr lang="en-US" sz="2400" dirty="0" err="1" smtClean="0"/>
              <a:t>инвазије</a:t>
            </a:r>
            <a:r>
              <a:rPr lang="en-US" sz="2400" dirty="0" smtClean="0"/>
              <a:t>), </a:t>
            </a:r>
            <a:r>
              <a:rPr lang="en-US" sz="2400" dirty="0" err="1" smtClean="0"/>
              <a:t>или</a:t>
            </a:r>
            <a:r>
              <a:rPr lang="en-US" sz="2400" dirty="0" smtClean="0"/>
              <a:t> </a:t>
            </a:r>
            <a:r>
              <a:rPr lang="en-US" sz="2400" dirty="0" err="1" smtClean="0"/>
              <a:t>прекида</a:t>
            </a:r>
            <a:r>
              <a:rPr lang="en-US" sz="2400" dirty="0" smtClean="0"/>
              <a:t> </a:t>
            </a:r>
            <a:r>
              <a:rPr lang="en-US" sz="2400" dirty="0" err="1" smtClean="0"/>
              <a:t>дипломатских</a:t>
            </a:r>
            <a:r>
              <a:rPr lang="en-US" sz="2400" dirty="0" smtClean="0"/>
              <a:t> </a:t>
            </a:r>
            <a:r>
              <a:rPr lang="en-US" sz="2400" dirty="0" err="1" smtClean="0"/>
              <a:t>односа</a:t>
            </a:r>
            <a:r>
              <a:rPr lang="en-US" sz="2400" dirty="0" smtClean="0"/>
              <a:t>. У </a:t>
            </a:r>
            <a:r>
              <a:rPr lang="en-US" sz="2400" dirty="0" err="1" smtClean="0"/>
              <a:t>таквим</a:t>
            </a:r>
            <a:r>
              <a:rPr lang="en-US" sz="2400" dirty="0" smtClean="0"/>
              <a:t> </a:t>
            </a:r>
            <a:r>
              <a:rPr lang="en-US" sz="2400" dirty="0" err="1" smtClean="0"/>
              <a:t>случајевима</a:t>
            </a:r>
            <a:r>
              <a:rPr lang="en-US" sz="2400" dirty="0" smtClean="0"/>
              <a:t> </a:t>
            </a:r>
            <a:r>
              <a:rPr lang="en-US" sz="2400" dirty="0" err="1" smtClean="0"/>
              <a:t>представницима</a:t>
            </a:r>
            <a:r>
              <a:rPr lang="en-US" sz="2400" dirty="0" smtClean="0"/>
              <a:t> </a:t>
            </a:r>
            <a:r>
              <a:rPr lang="en-US" sz="2400" dirty="0" err="1" smtClean="0"/>
              <a:t>бивше</a:t>
            </a:r>
            <a:r>
              <a:rPr lang="en-US" sz="2400" dirty="0" smtClean="0"/>
              <a:t> </a:t>
            </a:r>
            <a:r>
              <a:rPr lang="en-US" sz="2400" dirty="0" err="1" smtClean="0"/>
              <a:t>мисије</a:t>
            </a:r>
            <a:r>
              <a:rPr lang="en-US" sz="2400" dirty="0" smtClean="0"/>
              <a:t> </a:t>
            </a:r>
            <a:r>
              <a:rPr lang="en-US" sz="2400" dirty="0" err="1" smtClean="0"/>
              <a:t>даје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разуман</a:t>
            </a:r>
            <a:r>
              <a:rPr lang="en-US" sz="2400" dirty="0" smtClean="0"/>
              <a:t> </a:t>
            </a:r>
            <a:r>
              <a:rPr lang="en-US" sz="2400" dirty="0" err="1" smtClean="0"/>
              <a:t>рок</a:t>
            </a:r>
            <a:r>
              <a:rPr lang="en-US" sz="2400" dirty="0" smtClean="0"/>
              <a:t> </a:t>
            </a:r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en-US" sz="2400" dirty="0" err="1" smtClean="0"/>
              <a:t>среде</a:t>
            </a:r>
            <a:r>
              <a:rPr lang="en-US" sz="2400" dirty="0" smtClean="0"/>
              <a:t> и </a:t>
            </a:r>
            <a:r>
              <a:rPr lang="en-US" sz="2400" dirty="0" err="1" smtClean="0"/>
              <a:t>запечате</a:t>
            </a:r>
            <a:r>
              <a:rPr lang="en-US" sz="2400" dirty="0" smtClean="0"/>
              <a:t> </a:t>
            </a:r>
            <a:r>
              <a:rPr lang="en-US" sz="2400" dirty="0" err="1" smtClean="0"/>
              <a:t>архиву</a:t>
            </a:r>
            <a:r>
              <a:rPr lang="en-US" sz="2400" dirty="0" smtClean="0"/>
              <a:t>, </a:t>
            </a:r>
            <a:r>
              <a:rPr lang="en-US" sz="2400" dirty="0" err="1" smtClean="0"/>
              <a:t>одн</a:t>
            </a:r>
            <a:r>
              <a:rPr lang="en-US" sz="2400" dirty="0" smtClean="0"/>
              <a:t>. </a:t>
            </a:r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en-US" sz="2400" dirty="0" err="1" smtClean="0"/>
              <a:t>је</a:t>
            </a:r>
            <a:r>
              <a:rPr lang="en-US" sz="2400" dirty="0" smtClean="0"/>
              <a:t> </a:t>
            </a:r>
            <a:r>
              <a:rPr lang="en-US" sz="2400" dirty="0" err="1" smtClean="0"/>
              <a:t>униште</a:t>
            </a:r>
            <a:r>
              <a:rPr lang="en-US" sz="2400" dirty="0" smtClean="0"/>
              <a:t> </a:t>
            </a:r>
            <a:r>
              <a:rPr lang="en-US" sz="2400" dirty="0" err="1" smtClean="0"/>
              <a:t>или</a:t>
            </a:r>
            <a:r>
              <a:rPr lang="en-US" sz="2400" dirty="0" smtClean="0"/>
              <a:t> </a:t>
            </a:r>
            <a:r>
              <a:rPr lang="en-US" sz="2400" dirty="0" err="1" smtClean="0"/>
              <a:t>однесу</a:t>
            </a:r>
            <a:r>
              <a:rPr lang="en-US" sz="2400" dirty="0" smtClean="0"/>
              <a:t> </a:t>
            </a:r>
            <a:r>
              <a:rPr lang="en-US" sz="2400" dirty="0" err="1" smtClean="0"/>
              <a:t>са</a:t>
            </a:r>
            <a:r>
              <a:rPr lang="en-US" sz="2400" dirty="0" smtClean="0"/>
              <a:t> </a:t>
            </a:r>
            <a:r>
              <a:rPr lang="en-US" sz="2400" dirty="0" err="1" smtClean="0"/>
              <a:t>собом</a:t>
            </a:r>
            <a:r>
              <a:rPr lang="en-US" sz="2400" dirty="0" smtClean="0"/>
              <a:t> (</a:t>
            </a:r>
            <a:r>
              <a:rPr lang="en-US" sz="2400" dirty="0" err="1" smtClean="0"/>
              <a:t>Хитлер</a:t>
            </a:r>
            <a:r>
              <a:rPr lang="en-US" sz="2400" dirty="0" smtClean="0"/>
              <a:t> </a:t>
            </a:r>
            <a:r>
              <a:rPr lang="en-US" sz="2400" dirty="0" err="1" smtClean="0"/>
              <a:t>није</a:t>
            </a:r>
            <a:r>
              <a:rPr lang="en-US" sz="2400" dirty="0" smtClean="0"/>
              <a:t> </a:t>
            </a:r>
            <a:r>
              <a:rPr lang="en-US" sz="2400" dirty="0" err="1" smtClean="0"/>
              <a:t>поштовао</a:t>
            </a:r>
            <a:r>
              <a:rPr lang="en-US" sz="2400" dirty="0" smtClean="0"/>
              <a:t> </a:t>
            </a:r>
            <a:r>
              <a:rPr lang="en-US" sz="2400" dirty="0" err="1" smtClean="0"/>
              <a:t>неповредивост</a:t>
            </a:r>
            <a:r>
              <a:rPr lang="en-US" sz="2400" dirty="0" smtClean="0"/>
              <a:t> </a:t>
            </a:r>
            <a:r>
              <a:rPr lang="en-US" sz="2400" dirty="0" err="1" smtClean="0"/>
              <a:t>дипл</a:t>
            </a:r>
            <a:r>
              <a:rPr lang="en-US" sz="2400" dirty="0" smtClean="0"/>
              <a:t>. </a:t>
            </a:r>
            <a:r>
              <a:rPr lang="en-US" sz="2400" dirty="0" err="1" smtClean="0"/>
              <a:t>архива</a:t>
            </a:r>
            <a:r>
              <a:rPr lang="en-US" sz="2400" dirty="0" smtClean="0"/>
              <a:t> </a:t>
            </a:r>
            <a:r>
              <a:rPr lang="en-US" sz="2400" dirty="0" err="1" smtClean="0"/>
              <a:t>земаља</a:t>
            </a:r>
            <a:r>
              <a:rPr lang="en-US" sz="2400" dirty="0" smtClean="0"/>
              <a:t> </a:t>
            </a:r>
            <a:r>
              <a:rPr lang="en-US" sz="2400" dirty="0" err="1" smtClean="0"/>
              <a:t>које</a:t>
            </a:r>
            <a:r>
              <a:rPr lang="en-US" sz="2400" dirty="0" smtClean="0"/>
              <a:t> </a:t>
            </a:r>
            <a:r>
              <a:rPr lang="en-US" sz="2400" dirty="0" err="1" smtClean="0"/>
              <a:t>је</a:t>
            </a:r>
            <a:r>
              <a:rPr lang="en-US" sz="2400" dirty="0" smtClean="0"/>
              <a:t> </a:t>
            </a:r>
            <a:r>
              <a:rPr lang="en-US" sz="2400" dirty="0" err="1" smtClean="0"/>
              <a:t>окупирао</a:t>
            </a:r>
            <a:r>
              <a:rPr lang="en-US" sz="2400" dirty="0" smtClean="0"/>
              <a:t> </a:t>
            </a:r>
            <a:r>
              <a:rPr lang="en-US" sz="2400" dirty="0" err="1" smtClean="0"/>
              <a:t>Трећи</a:t>
            </a:r>
            <a:r>
              <a:rPr lang="en-US" sz="2400" dirty="0" smtClean="0"/>
              <a:t> </a:t>
            </a:r>
            <a:r>
              <a:rPr lang="en-US" sz="2400" dirty="0" err="1" smtClean="0"/>
              <a:t>Рајх</a:t>
            </a:r>
            <a:r>
              <a:rPr lang="en-US" sz="2400" dirty="0" smtClean="0"/>
              <a:t>). </a:t>
            </a:r>
            <a:r>
              <a:rPr lang="en-US" sz="2400" dirty="0" err="1" smtClean="0"/>
              <a:t>Дипломатска</a:t>
            </a:r>
            <a:r>
              <a:rPr lang="en-US" sz="2400" dirty="0" smtClean="0"/>
              <a:t> </a:t>
            </a:r>
            <a:r>
              <a:rPr lang="en-US" sz="2400" dirty="0" err="1" smtClean="0"/>
              <a:t>пошта</a:t>
            </a:r>
            <a:r>
              <a:rPr lang="en-US" sz="2400" dirty="0" smtClean="0"/>
              <a:t> </a:t>
            </a:r>
            <a:r>
              <a:rPr lang="en-US" sz="2400" dirty="0" err="1" smtClean="0"/>
              <a:t>не</a:t>
            </a:r>
            <a:r>
              <a:rPr lang="en-US" sz="2400" dirty="0" smtClean="0"/>
              <a:t> </a:t>
            </a:r>
            <a:r>
              <a:rPr lang="en-US" sz="2400" dirty="0" err="1" smtClean="0"/>
              <a:t>сме</a:t>
            </a:r>
            <a:r>
              <a:rPr lang="en-US" sz="2400" dirty="0" smtClean="0"/>
              <a:t> </a:t>
            </a:r>
            <a:r>
              <a:rPr lang="en-US" sz="2400" dirty="0" err="1" smtClean="0"/>
              <a:t>бити</a:t>
            </a:r>
            <a:r>
              <a:rPr lang="en-US" sz="2400" dirty="0" smtClean="0"/>
              <a:t> </a:t>
            </a:r>
            <a:r>
              <a:rPr lang="en-US" sz="2400" dirty="0" err="1" smtClean="0"/>
              <a:t>отворена</a:t>
            </a:r>
            <a:r>
              <a:rPr lang="en-US" sz="2400" dirty="0" smtClean="0"/>
              <a:t> и </a:t>
            </a:r>
            <a:r>
              <a:rPr lang="en-US" sz="2400" dirty="0" err="1" smtClean="0"/>
              <a:t>печат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њој</a:t>
            </a:r>
            <a:r>
              <a:rPr lang="en-US" sz="2400" dirty="0" smtClean="0"/>
              <a:t> </a:t>
            </a:r>
            <a:r>
              <a:rPr lang="en-US" sz="2400" dirty="0" err="1" smtClean="0"/>
              <a:t>не</a:t>
            </a:r>
            <a:r>
              <a:rPr lang="en-US" sz="2400" dirty="0" smtClean="0"/>
              <a:t> </a:t>
            </a:r>
            <a:r>
              <a:rPr lang="en-US" sz="2400" dirty="0" err="1" smtClean="0"/>
              <a:t>сме</a:t>
            </a:r>
            <a:r>
              <a:rPr lang="en-US" sz="2400" dirty="0" smtClean="0"/>
              <a:t> </a:t>
            </a:r>
            <a:r>
              <a:rPr lang="en-US" sz="2400" dirty="0" err="1" smtClean="0"/>
              <a:t>бити</a:t>
            </a:r>
            <a:r>
              <a:rPr lang="en-US" sz="2400" dirty="0" smtClean="0"/>
              <a:t> </a:t>
            </a:r>
            <a:r>
              <a:rPr lang="en-US" sz="2400" dirty="0" err="1" smtClean="0"/>
              <a:t>повређен</a:t>
            </a:r>
            <a:r>
              <a:rPr lang="en-US" sz="2400" dirty="0" smtClean="0"/>
              <a:t> </a:t>
            </a:r>
            <a:r>
              <a:rPr lang="en-US" sz="2400" dirty="0" err="1" smtClean="0"/>
              <a:t>од</a:t>
            </a:r>
            <a:r>
              <a:rPr lang="en-US" sz="2400" dirty="0" smtClean="0"/>
              <a:t> </a:t>
            </a:r>
            <a:r>
              <a:rPr lang="en-US" sz="2400" dirty="0" err="1" smtClean="0"/>
              <a:t>стране</a:t>
            </a:r>
            <a:r>
              <a:rPr lang="en-US" sz="2400" dirty="0" smtClean="0"/>
              <a:t> </a:t>
            </a:r>
            <a:r>
              <a:rPr lang="en-US" sz="2400" dirty="0" err="1" smtClean="0"/>
              <a:t>територијалне</a:t>
            </a:r>
            <a:r>
              <a:rPr lang="en-US" sz="2400" dirty="0" smtClean="0"/>
              <a:t> </a:t>
            </a:r>
            <a:r>
              <a:rPr lang="en-US" sz="2400" dirty="0" err="1" smtClean="0"/>
              <a:t>поште</a:t>
            </a:r>
            <a:r>
              <a:rPr lang="en-US" sz="2400" dirty="0" smtClean="0"/>
              <a:t> </a:t>
            </a:r>
            <a:r>
              <a:rPr lang="en-US" sz="2400" dirty="0" err="1" smtClean="0"/>
              <a:t>или</a:t>
            </a:r>
            <a:r>
              <a:rPr lang="en-US" sz="2400" dirty="0" smtClean="0"/>
              <a:t> </a:t>
            </a:r>
            <a:r>
              <a:rPr lang="en-US" sz="2400" dirty="0" err="1" smtClean="0"/>
              <a:t>власти</a:t>
            </a:r>
            <a:r>
              <a:rPr lang="en-US" sz="2400" dirty="0" smtClean="0"/>
              <a:t> (</a:t>
            </a:r>
            <a:r>
              <a:rPr lang="en-US" sz="2400" dirty="0" err="1" smtClean="0"/>
              <a:t>чешћи</a:t>
            </a:r>
            <a:r>
              <a:rPr lang="en-US" sz="2400" dirty="0" smtClean="0"/>
              <a:t> </a:t>
            </a:r>
            <a:r>
              <a:rPr lang="en-US" sz="2400" dirty="0" err="1" smtClean="0"/>
              <a:t>је</a:t>
            </a:r>
            <a:r>
              <a:rPr lang="en-US" sz="2400" dirty="0" smtClean="0"/>
              <a:t> </a:t>
            </a:r>
            <a:r>
              <a:rPr lang="en-US" sz="2400" dirty="0" err="1" smtClean="0"/>
              <a:t>случај</a:t>
            </a:r>
            <a:r>
              <a:rPr lang="en-US" sz="2400" dirty="0" smtClean="0"/>
              <a:t> </a:t>
            </a:r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украде</a:t>
            </a:r>
            <a:r>
              <a:rPr lang="en-US" sz="2400" dirty="0" smtClean="0"/>
              <a:t> </a:t>
            </a:r>
            <a:r>
              <a:rPr lang="en-US" sz="2400" dirty="0" err="1" smtClean="0"/>
              <a:t>цела</a:t>
            </a:r>
            <a:r>
              <a:rPr lang="en-US" sz="2400" dirty="0" smtClean="0"/>
              <a:t> </a:t>
            </a:r>
            <a:r>
              <a:rPr lang="en-US" sz="2400" dirty="0" err="1" smtClean="0"/>
              <a:t>дипломатска</a:t>
            </a:r>
            <a:r>
              <a:rPr lang="en-US" sz="2400" dirty="0" smtClean="0"/>
              <a:t> </a:t>
            </a:r>
            <a:r>
              <a:rPr lang="en-US" sz="2400" dirty="0" err="1" smtClean="0"/>
              <a:t>пошта</a:t>
            </a:r>
            <a:r>
              <a:rPr lang="en-US" sz="2400" dirty="0" smtClean="0"/>
              <a:t>).</a:t>
            </a:r>
          </a:p>
          <a:p>
            <a:pPr algn="just">
              <a:buNone/>
            </a:pPr>
            <a:endParaRPr lang="en-US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b="1" dirty="0" err="1" smtClean="0"/>
              <a:t>Дипломатска</a:t>
            </a:r>
            <a:r>
              <a:rPr lang="en-US" b="1" dirty="0" smtClean="0"/>
              <a:t> </a:t>
            </a:r>
            <a:r>
              <a:rPr lang="en-US" b="1" dirty="0" err="1" smtClean="0"/>
              <a:t>представништва</a:t>
            </a:r>
            <a:r>
              <a:rPr lang="en-US" b="1" dirty="0" smtClean="0"/>
              <a:t> и </a:t>
            </a:r>
            <a:r>
              <a:rPr lang="en-US" b="1" dirty="0" err="1" smtClean="0"/>
              <a:t>конзулати</a:t>
            </a:r>
            <a:r>
              <a:rPr lang="en-US" b="1" dirty="0" smtClean="0"/>
              <a:t> –</a:t>
            </a:r>
            <a:r>
              <a:rPr lang="en-US" dirty="0" smtClean="0"/>
              <a:t> </a:t>
            </a:r>
            <a:r>
              <a:rPr lang="en-US" dirty="0" err="1" smtClean="0"/>
              <a:t>представништво</a:t>
            </a:r>
            <a:r>
              <a:rPr lang="en-US" dirty="0" smtClean="0"/>
              <a:t> </a:t>
            </a:r>
            <a:r>
              <a:rPr lang="en-US" dirty="0" err="1" smtClean="0"/>
              <a:t>једне</a:t>
            </a:r>
            <a:r>
              <a:rPr lang="en-US" dirty="0" smtClean="0"/>
              <a:t> </a:t>
            </a:r>
            <a:r>
              <a:rPr lang="en-US" dirty="0" err="1" smtClean="0"/>
              <a:t>државе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територији</a:t>
            </a:r>
            <a:r>
              <a:rPr lang="en-US" dirty="0" smtClean="0"/>
              <a:t> </a:t>
            </a:r>
            <a:r>
              <a:rPr lang="en-US" dirty="0" err="1" smtClean="0"/>
              <a:t>друге</a:t>
            </a:r>
            <a:r>
              <a:rPr lang="en-US" dirty="0" smtClean="0"/>
              <a:t> </a:t>
            </a:r>
            <a:r>
              <a:rPr lang="en-US" dirty="0" err="1" smtClean="0"/>
              <a:t>суверене</a:t>
            </a:r>
            <a:r>
              <a:rPr lang="en-US" dirty="0" smtClean="0"/>
              <a:t> </a:t>
            </a:r>
            <a:r>
              <a:rPr lang="en-US" dirty="0" err="1" smtClean="0"/>
              <a:t>државе</a:t>
            </a:r>
            <a:r>
              <a:rPr lang="en-US" dirty="0" smtClean="0"/>
              <a:t> </a:t>
            </a:r>
            <a:r>
              <a:rPr lang="en-US" dirty="0" err="1" smtClean="0"/>
              <a:t>може</a:t>
            </a:r>
            <a:r>
              <a:rPr lang="en-US" dirty="0" smtClean="0"/>
              <a:t> </a:t>
            </a:r>
            <a:r>
              <a:rPr lang="en-US" dirty="0" err="1" smtClean="0"/>
              <a:t>бити</a:t>
            </a:r>
            <a:r>
              <a:rPr lang="en-US" dirty="0" smtClean="0"/>
              <a:t> </a:t>
            </a:r>
            <a:r>
              <a:rPr lang="en-US" dirty="0" err="1" smtClean="0"/>
              <a:t>дипломатско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конзуларно</a:t>
            </a:r>
            <a:r>
              <a:rPr lang="en-US" dirty="0" smtClean="0"/>
              <a:t>, </a:t>
            </a:r>
            <a:r>
              <a:rPr lang="en-US" dirty="0" err="1" smtClean="0"/>
              <a:t>према</a:t>
            </a:r>
            <a:r>
              <a:rPr lang="en-US" dirty="0" smtClean="0"/>
              <a:t> </a:t>
            </a:r>
            <a:r>
              <a:rPr lang="en-US" dirty="0" err="1" smtClean="0"/>
              <a:t>томе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ли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акредитује</a:t>
            </a:r>
            <a:r>
              <a:rPr lang="en-US" dirty="0" smtClean="0"/>
              <a:t> </a:t>
            </a:r>
            <a:r>
              <a:rPr lang="en-US" dirty="0" err="1" smtClean="0"/>
              <a:t>код</a:t>
            </a:r>
            <a:r>
              <a:rPr lang="en-US" dirty="0" smtClean="0"/>
              <a:t> </a:t>
            </a:r>
            <a:r>
              <a:rPr lang="en-US" dirty="0" err="1" smtClean="0"/>
              <a:t>централне</a:t>
            </a:r>
            <a:r>
              <a:rPr lang="en-US" dirty="0" smtClean="0"/>
              <a:t> </a:t>
            </a:r>
            <a:r>
              <a:rPr lang="en-US" dirty="0" err="1" smtClean="0"/>
              <a:t>владе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локалних</a:t>
            </a:r>
            <a:r>
              <a:rPr lang="en-US" dirty="0" smtClean="0"/>
              <a:t> </a:t>
            </a:r>
            <a:r>
              <a:rPr lang="en-US" dirty="0" err="1" smtClean="0"/>
              <a:t>власти</a:t>
            </a:r>
            <a:r>
              <a:rPr lang="en-US" dirty="0" smtClean="0"/>
              <a:t> </a:t>
            </a:r>
            <a:r>
              <a:rPr lang="en-US" dirty="0" err="1" smtClean="0"/>
              <a:t>државе</a:t>
            </a:r>
            <a:r>
              <a:rPr lang="en-US" dirty="0" smtClean="0"/>
              <a:t> </a:t>
            </a:r>
            <a:r>
              <a:rPr lang="en-US" dirty="0" err="1" smtClean="0"/>
              <a:t>пријема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Дипломатско</a:t>
            </a:r>
            <a:r>
              <a:rPr lang="en-US" dirty="0" smtClean="0"/>
              <a:t> </a:t>
            </a:r>
            <a:r>
              <a:rPr lang="en-US" dirty="0" err="1" smtClean="0"/>
              <a:t>представништво</a:t>
            </a:r>
            <a:r>
              <a:rPr lang="en-US" dirty="0" smtClean="0"/>
              <a:t> </a:t>
            </a:r>
            <a:r>
              <a:rPr lang="en-US" dirty="0" err="1" smtClean="0"/>
              <a:t>зависно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ранга</a:t>
            </a:r>
            <a:r>
              <a:rPr lang="en-US" dirty="0" smtClean="0"/>
              <a:t> </a:t>
            </a:r>
            <a:r>
              <a:rPr lang="en-US" dirty="0" err="1" smtClean="0"/>
              <a:t>може</a:t>
            </a:r>
            <a:r>
              <a:rPr lang="en-US" dirty="0" smtClean="0"/>
              <a:t> </a:t>
            </a:r>
            <a:r>
              <a:rPr lang="en-US" dirty="0" err="1" smtClean="0"/>
              <a:t>бити</a:t>
            </a:r>
            <a:r>
              <a:rPr lang="en-US" dirty="0" smtClean="0"/>
              <a:t> </a:t>
            </a:r>
            <a:r>
              <a:rPr lang="en-US" dirty="0" err="1" smtClean="0"/>
              <a:t>амбасада</a:t>
            </a:r>
            <a:r>
              <a:rPr lang="en-US" dirty="0" smtClean="0"/>
              <a:t>, </a:t>
            </a:r>
            <a:r>
              <a:rPr lang="en-US" dirty="0" err="1" smtClean="0"/>
              <a:t>посланство</a:t>
            </a:r>
            <a:r>
              <a:rPr lang="en-US" dirty="0" smtClean="0"/>
              <a:t>, </a:t>
            </a:r>
            <a:r>
              <a:rPr lang="en-US" dirty="0" err="1" smtClean="0"/>
              <a:t>стално</a:t>
            </a:r>
            <a:r>
              <a:rPr lang="en-US" dirty="0" smtClean="0"/>
              <a:t> </a:t>
            </a:r>
            <a:r>
              <a:rPr lang="en-US" dirty="0" err="1" smtClean="0"/>
              <a:t>отправништво</a:t>
            </a:r>
            <a:r>
              <a:rPr lang="en-US" dirty="0" smtClean="0"/>
              <a:t> </a:t>
            </a:r>
            <a:r>
              <a:rPr lang="en-US" dirty="0" err="1" smtClean="0"/>
              <a:t>послова</a:t>
            </a:r>
            <a:r>
              <a:rPr lang="en-US" dirty="0" smtClean="0"/>
              <a:t>. </a:t>
            </a:r>
            <a:r>
              <a:rPr lang="en-US" dirty="0" err="1" smtClean="0"/>
              <a:t>Исто</a:t>
            </a:r>
            <a:r>
              <a:rPr lang="en-US" dirty="0" smtClean="0"/>
              <a:t> </a:t>
            </a:r>
            <a:r>
              <a:rPr lang="en-US" dirty="0" err="1" smtClean="0"/>
              <a:t>тако</a:t>
            </a:r>
            <a:r>
              <a:rPr lang="en-US" dirty="0" smtClean="0"/>
              <a:t>, </a:t>
            </a:r>
            <a:r>
              <a:rPr lang="en-US" dirty="0" err="1" smtClean="0"/>
              <a:t>конзулат</a:t>
            </a:r>
            <a:r>
              <a:rPr lang="en-US" dirty="0" smtClean="0"/>
              <a:t>, </a:t>
            </a:r>
            <a:r>
              <a:rPr lang="en-US" dirty="0" err="1" smtClean="0"/>
              <a:t>зависно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ранга</a:t>
            </a:r>
            <a:r>
              <a:rPr lang="en-US" dirty="0" smtClean="0"/>
              <a:t> </a:t>
            </a:r>
            <a:r>
              <a:rPr lang="en-US" dirty="0" err="1" smtClean="0"/>
              <a:t>конзула</a:t>
            </a:r>
            <a:r>
              <a:rPr lang="en-US" dirty="0" smtClean="0"/>
              <a:t>, </a:t>
            </a:r>
            <a:r>
              <a:rPr lang="en-US" dirty="0" err="1" smtClean="0"/>
              <a:t>може</a:t>
            </a:r>
            <a:r>
              <a:rPr lang="en-US" dirty="0" smtClean="0"/>
              <a:t> </a:t>
            </a:r>
            <a:r>
              <a:rPr lang="en-US" dirty="0" err="1" smtClean="0"/>
              <a:t>бити</a:t>
            </a:r>
            <a:r>
              <a:rPr lang="en-US" dirty="0" smtClean="0"/>
              <a:t> </a:t>
            </a:r>
            <a:r>
              <a:rPr lang="en-US" dirty="0" err="1" smtClean="0"/>
              <a:t>генерални</a:t>
            </a:r>
            <a:r>
              <a:rPr lang="en-US" dirty="0" smtClean="0"/>
              <a:t> </a:t>
            </a:r>
            <a:r>
              <a:rPr lang="en-US" dirty="0" err="1" smtClean="0"/>
              <a:t>конзулат</a:t>
            </a:r>
            <a:r>
              <a:rPr lang="en-US" dirty="0" smtClean="0"/>
              <a:t>, </a:t>
            </a:r>
            <a:r>
              <a:rPr lang="en-US" dirty="0" err="1" smtClean="0"/>
              <a:t>конзулат</a:t>
            </a:r>
            <a:r>
              <a:rPr lang="en-US" dirty="0" smtClean="0"/>
              <a:t>, </a:t>
            </a:r>
            <a:r>
              <a:rPr lang="en-US" dirty="0" err="1" smtClean="0"/>
              <a:t>вицеконзулат</a:t>
            </a:r>
            <a:r>
              <a:rPr lang="en-US" dirty="0" smtClean="0"/>
              <a:t>, </a:t>
            </a:r>
            <a:r>
              <a:rPr lang="en-US" dirty="0" err="1" smtClean="0"/>
              <a:t>конзуларна</a:t>
            </a:r>
            <a:r>
              <a:rPr lang="en-US" dirty="0" smtClean="0"/>
              <a:t> </a:t>
            </a:r>
            <a:r>
              <a:rPr lang="en-US" dirty="0" err="1" smtClean="0"/>
              <a:t>агенција</a:t>
            </a:r>
            <a:r>
              <a:rPr lang="en-US" dirty="0" smtClean="0"/>
              <a:t>. </a:t>
            </a:r>
            <a:r>
              <a:rPr lang="en-US" dirty="0" err="1" smtClean="0"/>
              <a:t>Величина</a:t>
            </a:r>
            <a:r>
              <a:rPr lang="en-US" dirty="0" smtClean="0"/>
              <a:t> </a:t>
            </a:r>
            <a:r>
              <a:rPr lang="en-US" dirty="0" err="1" smtClean="0"/>
              <a:t>дипломатског</a:t>
            </a:r>
            <a:r>
              <a:rPr lang="en-US" dirty="0" smtClean="0"/>
              <a:t> и </a:t>
            </a:r>
            <a:r>
              <a:rPr lang="en-US" dirty="0" err="1" smtClean="0"/>
              <a:t>конзуларног</a:t>
            </a:r>
            <a:r>
              <a:rPr lang="en-US" dirty="0" smtClean="0"/>
              <a:t> </a:t>
            </a:r>
            <a:r>
              <a:rPr lang="en-US" dirty="0" err="1" smtClean="0"/>
              <a:t>представништва</a:t>
            </a:r>
            <a:r>
              <a:rPr lang="en-US" dirty="0" smtClean="0"/>
              <a:t> </a:t>
            </a:r>
            <a:r>
              <a:rPr lang="en-US" dirty="0" err="1" smtClean="0"/>
              <a:t>зависи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првом</a:t>
            </a:r>
            <a:r>
              <a:rPr lang="en-US" dirty="0" smtClean="0"/>
              <a:t> </a:t>
            </a:r>
            <a:r>
              <a:rPr lang="en-US" dirty="0" err="1" smtClean="0"/>
              <a:t>месту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интензитета</a:t>
            </a:r>
            <a:r>
              <a:rPr lang="en-US" dirty="0" smtClean="0"/>
              <a:t> и </a:t>
            </a:r>
            <a:r>
              <a:rPr lang="en-US" dirty="0" err="1" smtClean="0"/>
              <a:t>обима</a:t>
            </a:r>
            <a:r>
              <a:rPr lang="en-US" dirty="0" smtClean="0"/>
              <a:t> </a:t>
            </a:r>
            <a:r>
              <a:rPr lang="en-US" dirty="0" err="1" smtClean="0"/>
              <a:t>односа</a:t>
            </a:r>
            <a:r>
              <a:rPr lang="en-US" dirty="0" smtClean="0"/>
              <a:t> </a:t>
            </a:r>
            <a:r>
              <a:rPr lang="en-US" dirty="0" err="1" smtClean="0"/>
              <a:t>између</a:t>
            </a:r>
            <a:r>
              <a:rPr lang="en-US" dirty="0" smtClean="0"/>
              <a:t> </a:t>
            </a:r>
            <a:r>
              <a:rPr lang="en-US" dirty="0" err="1" smtClean="0"/>
              <a:t>држава</a:t>
            </a:r>
            <a:r>
              <a:rPr lang="en-US" dirty="0" smtClean="0"/>
              <a:t>.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постоје</a:t>
            </a:r>
            <a:r>
              <a:rPr lang="en-US" dirty="0" smtClean="0"/>
              <a:t> </a:t>
            </a:r>
            <a:r>
              <a:rPr lang="en-US" dirty="0" err="1" smtClean="0"/>
              <a:t>правила</a:t>
            </a:r>
            <a:r>
              <a:rPr lang="en-US" dirty="0" smtClean="0"/>
              <a:t> </a:t>
            </a:r>
            <a:r>
              <a:rPr lang="en-US" dirty="0" err="1" smtClean="0"/>
              <a:t>којима</a:t>
            </a:r>
            <a:r>
              <a:rPr lang="en-US" dirty="0" smtClean="0"/>
              <a:t> </a:t>
            </a:r>
            <a:r>
              <a:rPr lang="en-US" dirty="0" err="1" smtClean="0"/>
              <a:t>би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број</a:t>
            </a:r>
            <a:r>
              <a:rPr lang="en-US" dirty="0" smtClean="0"/>
              <a:t> </a:t>
            </a:r>
            <a:r>
              <a:rPr lang="en-US" dirty="0" err="1" smtClean="0"/>
              <a:t>особља</a:t>
            </a:r>
            <a:r>
              <a:rPr lang="en-US" dirty="0" smtClean="0"/>
              <a:t> </a:t>
            </a:r>
            <a:r>
              <a:rPr lang="en-US" dirty="0" err="1" smtClean="0"/>
              <a:t>једног</a:t>
            </a:r>
            <a:r>
              <a:rPr lang="en-US" dirty="0" smtClean="0"/>
              <a:t> </a:t>
            </a:r>
            <a:r>
              <a:rPr lang="en-US" dirty="0" err="1" smtClean="0"/>
              <a:t>страног</a:t>
            </a:r>
            <a:r>
              <a:rPr lang="en-US" dirty="0" smtClean="0"/>
              <a:t> (</a:t>
            </a:r>
            <a:r>
              <a:rPr lang="en-US" dirty="0" err="1" smtClean="0"/>
              <a:t>дипломатског</a:t>
            </a:r>
            <a:r>
              <a:rPr lang="en-US" dirty="0" smtClean="0"/>
              <a:t> и </a:t>
            </a:r>
            <a:r>
              <a:rPr lang="en-US" dirty="0" err="1" smtClean="0"/>
              <a:t>конзуларног</a:t>
            </a:r>
            <a:r>
              <a:rPr lang="en-US" dirty="0" smtClean="0"/>
              <a:t>) </a:t>
            </a:r>
            <a:r>
              <a:rPr lang="en-US" dirty="0" err="1" smtClean="0"/>
              <a:t>представништва</a:t>
            </a:r>
            <a:r>
              <a:rPr lang="en-US" dirty="0" smtClean="0"/>
              <a:t> </a:t>
            </a:r>
            <a:r>
              <a:rPr lang="en-US" dirty="0" err="1" smtClean="0"/>
              <a:t>регулисао</a:t>
            </a:r>
            <a:r>
              <a:rPr lang="en-US" dirty="0" smtClean="0"/>
              <a:t>. </a:t>
            </a:r>
            <a:r>
              <a:rPr lang="en-US" dirty="0" err="1" smtClean="0"/>
              <a:t>Обично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полази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тога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број</a:t>
            </a:r>
            <a:r>
              <a:rPr lang="en-US" dirty="0" smtClean="0"/>
              <a:t> </a:t>
            </a:r>
            <a:r>
              <a:rPr lang="en-US" dirty="0" err="1" smtClean="0"/>
              <a:t>особља</a:t>
            </a:r>
            <a:r>
              <a:rPr lang="en-US" dirty="0" smtClean="0"/>
              <a:t> </a:t>
            </a:r>
            <a:r>
              <a:rPr lang="en-US" dirty="0" err="1" smtClean="0"/>
              <a:t>треба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буде</a:t>
            </a:r>
            <a:r>
              <a:rPr lang="en-US" dirty="0" smtClean="0"/>
              <a:t> „у </a:t>
            </a:r>
            <a:r>
              <a:rPr lang="en-US" dirty="0" err="1" smtClean="0"/>
              <a:t>разумним</a:t>
            </a:r>
            <a:r>
              <a:rPr lang="en-US" dirty="0" smtClean="0"/>
              <a:t> </a:t>
            </a:r>
            <a:r>
              <a:rPr lang="en-US" dirty="0" err="1" smtClean="0"/>
              <a:t>границама</a:t>
            </a:r>
            <a:r>
              <a:rPr lang="en-US" dirty="0" smtClean="0"/>
              <a:t>“. </a:t>
            </a:r>
            <a:r>
              <a:rPr lang="en-US" dirty="0" err="1" smtClean="0"/>
              <a:t>Мале</a:t>
            </a:r>
            <a:r>
              <a:rPr lang="en-US" dirty="0" smtClean="0"/>
              <a:t> </a:t>
            </a:r>
            <a:r>
              <a:rPr lang="en-US" dirty="0" err="1" smtClean="0"/>
              <a:t>државе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врло</a:t>
            </a:r>
            <a:r>
              <a:rPr lang="en-US" dirty="0" smtClean="0"/>
              <a:t> </a:t>
            </a:r>
            <a:r>
              <a:rPr lang="en-US" dirty="0" err="1" smtClean="0"/>
              <a:t>осетљиве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несразмерно</a:t>
            </a:r>
            <a:r>
              <a:rPr lang="en-US" dirty="0" smtClean="0"/>
              <a:t> </a:t>
            </a:r>
            <a:r>
              <a:rPr lang="en-US" dirty="0" err="1" smtClean="0"/>
              <a:t>велика</a:t>
            </a:r>
            <a:r>
              <a:rPr lang="en-US" dirty="0" smtClean="0"/>
              <a:t> </a:t>
            </a:r>
            <a:r>
              <a:rPr lang="en-US" dirty="0" err="1" smtClean="0"/>
              <a:t>представништва</a:t>
            </a:r>
            <a:r>
              <a:rPr lang="en-US" dirty="0" smtClean="0"/>
              <a:t> </a:t>
            </a:r>
            <a:r>
              <a:rPr lang="en-US" dirty="0" err="1" smtClean="0"/>
              <a:t>великих</a:t>
            </a:r>
            <a:r>
              <a:rPr lang="en-US" dirty="0" smtClean="0"/>
              <a:t> </a:t>
            </a:r>
            <a:r>
              <a:rPr lang="en-US" dirty="0" err="1" smtClean="0"/>
              <a:t>сила</a:t>
            </a:r>
            <a:r>
              <a:rPr lang="en-US" dirty="0" smtClean="0"/>
              <a:t>, </a:t>
            </a:r>
            <a:r>
              <a:rPr lang="en-US" dirty="0" err="1" smtClean="0"/>
              <a:t>јер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обично</a:t>
            </a:r>
            <a:r>
              <a:rPr lang="en-US" dirty="0" smtClean="0"/>
              <a:t> </a:t>
            </a:r>
            <a:r>
              <a:rPr lang="en-US" dirty="0" err="1" smtClean="0"/>
              <a:t>дешава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тако</a:t>
            </a:r>
            <a:r>
              <a:rPr lang="en-US" dirty="0" smtClean="0"/>
              <a:t> </a:t>
            </a:r>
            <a:r>
              <a:rPr lang="en-US" dirty="0" err="1" smtClean="0"/>
              <a:t>велики</a:t>
            </a:r>
            <a:r>
              <a:rPr lang="en-US" dirty="0" smtClean="0"/>
              <a:t> </a:t>
            </a:r>
            <a:r>
              <a:rPr lang="en-US" dirty="0" err="1" smtClean="0"/>
              <a:t>број</a:t>
            </a:r>
            <a:r>
              <a:rPr lang="en-US" dirty="0" smtClean="0"/>
              <a:t> </a:t>
            </a:r>
            <a:r>
              <a:rPr lang="en-US" dirty="0" err="1" smtClean="0"/>
              <a:t>особља</a:t>
            </a:r>
            <a:r>
              <a:rPr lang="en-US" dirty="0" smtClean="0"/>
              <a:t> </a:t>
            </a:r>
            <a:r>
              <a:rPr lang="en-US" dirty="0" err="1" smtClean="0"/>
              <a:t>има</a:t>
            </a:r>
            <a:r>
              <a:rPr lang="en-US" dirty="0" smtClean="0"/>
              <a:t> </a:t>
            </a:r>
            <a:r>
              <a:rPr lang="en-US" dirty="0" err="1" smtClean="0"/>
              <a:t>могућност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информише</a:t>
            </a:r>
            <a:r>
              <a:rPr lang="en-US" dirty="0" smtClean="0"/>
              <a:t> </a:t>
            </a:r>
            <a:r>
              <a:rPr lang="en-US" dirty="0" err="1" smtClean="0"/>
              <a:t>своје</a:t>
            </a:r>
            <a:r>
              <a:rPr lang="en-US" dirty="0" smtClean="0"/>
              <a:t> </a:t>
            </a:r>
            <a:r>
              <a:rPr lang="en-US" dirty="0" err="1" smtClean="0"/>
              <a:t>владе</a:t>
            </a:r>
            <a:r>
              <a:rPr lang="en-US" dirty="0" smtClean="0"/>
              <a:t> </a:t>
            </a:r>
            <a:r>
              <a:rPr lang="en-US" dirty="0" err="1" smtClean="0"/>
              <a:t>далеко</a:t>
            </a:r>
            <a:r>
              <a:rPr lang="en-US" dirty="0" smtClean="0"/>
              <a:t> </a:t>
            </a:r>
            <a:r>
              <a:rPr lang="en-US" dirty="0" err="1" smtClean="0"/>
              <a:t>шире</a:t>
            </a:r>
            <a:r>
              <a:rPr lang="en-US" dirty="0" smtClean="0"/>
              <a:t> </a:t>
            </a:r>
            <a:r>
              <a:rPr lang="en-US" dirty="0" err="1" smtClean="0"/>
              <a:t>него</a:t>
            </a:r>
            <a:r>
              <a:rPr lang="en-US" dirty="0" smtClean="0"/>
              <a:t> </a:t>
            </a:r>
            <a:r>
              <a:rPr lang="en-US" dirty="0" err="1" smtClean="0"/>
              <a:t>што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то</a:t>
            </a:r>
            <a:r>
              <a:rPr lang="en-US" dirty="0" smtClean="0"/>
              <a:t> у </a:t>
            </a:r>
            <a:r>
              <a:rPr lang="en-US" dirty="0" err="1" smtClean="0"/>
              <a:t>интересу</a:t>
            </a:r>
            <a:r>
              <a:rPr lang="en-US" dirty="0" smtClean="0"/>
              <a:t> </a:t>
            </a:r>
            <a:r>
              <a:rPr lang="en-US" dirty="0" err="1" smtClean="0"/>
              <a:t>територијалне</a:t>
            </a:r>
            <a:r>
              <a:rPr lang="en-US" dirty="0" smtClean="0"/>
              <a:t> </a:t>
            </a:r>
            <a:r>
              <a:rPr lang="en-US" dirty="0" err="1" smtClean="0"/>
              <a:t>државе</a:t>
            </a:r>
            <a:r>
              <a:rPr lang="en-US" dirty="0" smtClean="0"/>
              <a:t>.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</TotalTime>
  <Words>1687</Words>
  <Application>Microsoft Office PowerPoint</Application>
  <PresentationFormat>On-screen Show (4:3)</PresentationFormat>
  <Paragraphs>29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МЕЂУНАРОДНИ ОДНОСИ И МЕЂУНАРОДНЕ ОРГАНИЗАЦИЈЕ                                                                                                                                                                                                                                        </vt:lpstr>
      <vt:lpstr>Тема: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МЕЂУНАРОДНИ ОДНОСИ И МЕЂУНАРОДНЕ ОРГАНИЗАЦИЈЕ                                                                                                                                                                                                                                        </dc:title>
  <dc:creator>Zoran</dc:creator>
  <cp:lastModifiedBy>Zoran</cp:lastModifiedBy>
  <cp:revision>49</cp:revision>
  <dcterms:created xsi:type="dcterms:W3CDTF">2006-08-16T00:00:00Z</dcterms:created>
  <dcterms:modified xsi:type="dcterms:W3CDTF">2021-02-06T22:23:29Z</dcterms:modified>
</cp:coreProperties>
</file>