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67" r:id="rId4"/>
    <p:sldId id="268" r:id="rId5"/>
    <p:sldId id="269" r:id="rId6"/>
    <p:sldId id="270" r:id="rId7"/>
    <p:sldId id="271" r:id="rId8"/>
    <p:sldId id="274" r:id="rId9"/>
    <p:sldId id="275" r:id="rId10"/>
    <p:sldId id="276" r:id="rId11"/>
    <p:sldId id="277" r:id="rId12"/>
    <p:sldId id="278" r:id="rId13"/>
    <p:sldId id="257" r:id="rId14"/>
    <p:sldId id="258" r:id="rId15"/>
    <p:sldId id="259" r:id="rId16"/>
    <p:sldId id="263" r:id="rId17"/>
    <p:sldId id="264" r:id="rId18"/>
    <p:sldId id="265" r:id="rId19"/>
    <p:sldId id="266" r:id="rId20"/>
    <p:sldId id="272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ja DimiÄ‡" initials="ND" lastIdx="3" clrIdx="0">
    <p:extLst>
      <p:ext uri="{19B8F6BF-5375-455C-9EA6-DF929625EA0E}">
        <p15:presenceInfo xmlns:p15="http://schemas.microsoft.com/office/powerpoint/2012/main" xmlns="" userId="Natalija DimiÄ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0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5DD1B-E2DE-4773-8841-6ED07A7E2FA3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AA6B-A251-4074-A572-B6F181C27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Ukoliko želimo da vratimo par komita unazad, prvo je potrebno da sa naredbom </a:t>
            </a:r>
            <a:r>
              <a:rPr lang="sr-Latn-RS" b="1" i="1" dirty="0"/>
              <a:t>reflog</a:t>
            </a:r>
            <a:r>
              <a:rPr lang="sr-Latn-RS" dirty="0"/>
              <a:t> da pronadjemo broj HEAD-a komita koji želimo da vratimo.</a:t>
            </a:r>
          </a:p>
          <a:p>
            <a:r>
              <a:rPr lang="sr-Latn-RS" b="1" dirty="0"/>
              <a:t>git reflog</a:t>
            </a:r>
          </a:p>
          <a:p>
            <a:r>
              <a:rPr lang="sr-Latn-RS" b="1" dirty="0"/>
              <a:t>git revert HEAD</a:t>
            </a:r>
            <a:r>
              <a:rPr lang="en-US" b="1" dirty="0"/>
              <a:t>~</a:t>
            </a:r>
            <a:r>
              <a:rPr lang="sr-Latn-RS" b="1" dirty="0"/>
              <a:t>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4AA6B-A251-4074-A572-B6F181C274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4AA6B-A251-4074-A572-B6F181C274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9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4AA6B-A251-4074-A572-B6F181C274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java/technologies/javase/javase-jdk8-downloads.html" TargetMode="External"/><Relationship Id="rId2" Type="http://schemas.openxmlformats.org/officeDocument/2006/relationships/hyperlink" Target="https://www.guru99.com/install-java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clipse.org/downloads/packages/release/2019-06/r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.org/papyrus/download.html" TargetMode="External"/><Relationship Id="rId2" Type="http://schemas.openxmlformats.org/officeDocument/2006/relationships/hyperlink" Target="http://jucmnav.softwareengineering.ca/jucmnav/updatesit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mf8CswqKc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jucmnav.softwareengineering.ca/ucm/bin/view/ProjetSEG/JUCMNavTutorials#UCM_Analysis_with_Scenarios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eclipse.org/releases/2019-0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2" Type="http://schemas.openxmlformats.org/officeDocument/2006/relationships/hyperlink" Target="https://git-scm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ProfesorDimic/ProjInformacionihSistema.g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sr-Latn-R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Projektovanje informacionih sistema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96952"/>
            <a:ext cx="2664296" cy="720080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vežbama</a:t>
            </a:r>
            <a:endParaRPr lang="sr-Cyrl-R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80920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 – poništavanje promena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28799"/>
            <a:ext cx="8568952" cy="455253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u="sng" dirty="0">
                <a:solidFill>
                  <a:schemeClr val="tx2"/>
                </a:solidFill>
                <a:latin typeface="Cambria" pitchFamily="18" charset="0"/>
              </a:rPr>
              <a:t>Povratak stanja svih fajlova od poslednjeg komita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– povratak svih fajlova koji još nisu komitovani, vraćamo naredbom: </a:t>
            </a:r>
          </a:p>
          <a:p>
            <a:pPr algn="l"/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	git  checkout  --  .</a:t>
            </a: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Naredba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revert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se koristi za poništavanje komitovanih promena. Sa ovom naredbom se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vraćamo na stanje iz nekog starog komita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(pri čemu i dalje postoji način da povratimo izmene koje smo upravo pregazili).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Ukoliko je poslednji 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commit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u čvoru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f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i želimo da izbacimo promene nastale u njemu, koristimo naredbu </a:t>
            </a:r>
            <a:r>
              <a:rPr lang="sr-Latn-RS" sz="2000" b="1" i="1" dirty="0">
                <a:solidFill>
                  <a:schemeClr val="tx2"/>
                </a:solidFill>
                <a:latin typeface="Cambria" pitchFamily="18" charset="0"/>
              </a:rPr>
              <a:t>revert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koja ga neće obrisati iz istorije komita, nego će napraviti novi 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commit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u čvoru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g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koji će biti isti kao u čvoru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Naredba: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revert  HEAD</a:t>
            </a: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17E180-11FD-4DB4-9077-F7AA0061E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27" y="4293096"/>
            <a:ext cx="2644369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80920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 – GitHub pull request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1"/>
            <a:ext cx="8568952" cy="4464497"/>
          </a:xfrm>
        </p:spPr>
        <p:txBody>
          <a:bodyPr>
            <a:normAutofit/>
          </a:bodyPr>
          <a:lstStyle/>
          <a:p>
            <a:pPr algn="l"/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Pull request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nije ništa drugo nego kratka poruka vlasniku nekog udaljenog repozitorijuma koje sadrži adresu našeg repozitorijuma, opis izmena koje smo napravili i predlog da on te izmene preuzme u svoj repozitorijum.</a:t>
            </a: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Nakon izbora grane sa koje želimo da pošaljemo promene i aktiviranje dugmeta se otvara nova stranica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Comparing changes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gde se pregledno vidi šta su promene i na kojim fajlovima.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B5C9B7-3A22-4506-A384-47B5EA2C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6248942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1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80920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 – GitHub pull request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1"/>
            <a:ext cx="8568952" cy="4464497"/>
          </a:xfrm>
        </p:spPr>
        <p:txBody>
          <a:bodyPr>
            <a:normAutofit/>
          </a:bodyPr>
          <a:lstStyle/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Kada nakon pregleda utvrdite da su to te promene koje želite da pošaljete, izaberite dugme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Create pull request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. Otvara se nova stranica gde treba da upišemo naslov i opcioni prateći komentar, nakon čega definitivno šaljemo naše promene sa aktiviranjem dugmeta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Create pull request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0C378-B59D-42DB-B9BD-755D191DF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77873"/>
            <a:ext cx="6253173" cy="33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4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712088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Java I Eclipse - 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instalacija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9768" y="1895384"/>
            <a:ext cx="8624720" cy="455795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Java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Potrebno instalirati verziju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8. 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Uputstvo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za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instalaciju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https://www.guru99.com/install-java.html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Link do download-a: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  <a:hlinkClick r:id="rId3"/>
              </a:rPr>
              <a:t>https://www.oracle.com/java/technologies/javase/javase-jdk8-downloads.html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84F667-FD20-4D9F-8A25-4A5624007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" y="4869777"/>
            <a:ext cx="8624721" cy="9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4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712088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Java I Eclipse - 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instalacija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9768" y="1895384"/>
            <a:ext cx="8624720" cy="455795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ambria" pitchFamily="18" charset="0"/>
              </a:rPr>
              <a:t>Eclipse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Eclipse IDE 2019-06 R Packages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Link do download-a: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https://www.eclipse.org/downloads/packages/release/2019-06/r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57C7A8-09C2-4045-B00F-10B238913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8" y="3988717"/>
            <a:ext cx="8049845" cy="25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712088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Java I Eclipse - 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instalacija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9768" y="1895384"/>
            <a:ext cx="8624720" cy="4557951"/>
          </a:xfrm>
        </p:spPr>
        <p:txBody>
          <a:bodyPr>
            <a:normAutofit/>
          </a:bodyPr>
          <a:lstStyle/>
          <a:p>
            <a:pPr algn="l"/>
            <a:r>
              <a:rPr lang="sr-Latn-RS" sz="2400" b="1" u="sng" dirty="0">
                <a:solidFill>
                  <a:schemeClr val="tx2"/>
                </a:solidFill>
                <a:latin typeface="Cambria" pitchFamily="18" charset="0"/>
              </a:rPr>
              <a:t>Kompatibilnost Jave i</a:t>
            </a:r>
            <a:r>
              <a:rPr lang="en-US" sz="2400" b="1" u="sng" dirty="0">
                <a:solidFill>
                  <a:schemeClr val="tx2"/>
                </a:solidFill>
                <a:latin typeface="Cambria" pitchFamily="18" charset="0"/>
              </a:rPr>
              <a:t> Eclipse-a</a:t>
            </a: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Pojava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greške pri startovanju Eclipse-a: </a:t>
            </a:r>
            <a:r>
              <a:rPr lang="sr-Latn-RS" sz="2400" b="1" dirty="0">
                <a:solidFill>
                  <a:schemeClr val="tx2"/>
                </a:solidFill>
                <a:latin typeface="Cambria" pitchFamily="18" charset="0"/>
              </a:rPr>
              <a:t>Error 13</a:t>
            </a:r>
            <a:endParaRPr lang="en-US" sz="2400" b="1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64-bit Eclipse zahteva 64-bit JVM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32-bit Eclipse zahteva 32-bit JVM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Nije dozvoljeno mešanje verzija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Eclipse zahteva Java 8 verziju, tako da je najbolje da se instalira JDK 1.8 (nikako samo JRE). 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0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5470376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Eclipse 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modelovanje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424936" cy="452931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URN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modelovanje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: -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j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UCMNav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(Eclipse-based modeling tool for the User Requirements Notation)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Instalacija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Help -&gt; Install New Software -&gt; … 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-    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AddName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: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jUCMNav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Location: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http://jucmnav.softwareengineering.ca/jucmnav/updatesite/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l">
              <a:buAutoNum type="arabicPeriod" startAt="2"/>
            </a:pP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UML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modelovanje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: Eclipse 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Papyrus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plugin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Instalacije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: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hlinkClick r:id="rId3"/>
              </a:rPr>
              <a:t>https://eclipse.org/papyrus/download.html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Video-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uputstvo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za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instalaciju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: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hlinkClick r:id="rId4"/>
              </a:rPr>
              <a:t>https://www.youtube.com/watch?v=gmf8CswqKcs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7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29811"/>
            <a:ext cx="5470376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-</a:t>
            </a:r>
            <a:r>
              <a:rPr lang="sr-Latn-RS" sz="3100" dirty="0">
                <a:solidFill>
                  <a:schemeClr val="tx2"/>
                </a:solidFill>
                <a:latin typeface="Cambria" pitchFamily="18" charset="0"/>
              </a:rPr>
              <a:t>jUCMNav</a:t>
            </a:r>
            <a:endParaRPr lang="en-US" sz="31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424936" cy="4529318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1DEC18-1C2A-4DBE-A416-F8A2ED096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15658"/>
            <a:ext cx="6984776" cy="52446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B655C527-3082-4D93-94FA-B47F8889555A}"/>
              </a:ext>
            </a:extLst>
          </p:cNvPr>
          <p:cNvSpPr txBox="1">
            <a:spLocks/>
          </p:cNvSpPr>
          <p:nvPr/>
        </p:nvSpPr>
        <p:spPr>
          <a:xfrm>
            <a:off x="2627784" y="269184"/>
            <a:ext cx="54703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100" dirty="0">
                <a:solidFill>
                  <a:schemeClr val="tx2"/>
                </a:solidFill>
                <a:latin typeface="Cambria" pitchFamily="18" charset="0"/>
              </a:rPr>
              <a:t>URN modelovanje</a:t>
            </a:r>
            <a:endParaRPr lang="en-US" sz="31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70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29811"/>
            <a:ext cx="5470376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-</a:t>
            </a:r>
            <a:r>
              <a:rPr lang="sr-Latn-RS" sz="3100" dirty="0">
                <a:solidFill>
                  <a:schemeClr val="tx2"/>
                </a:solidFill>
                <a:latin typeface="Cambria" pitchFamily="18" charset="0"/>
              </a:rPr>
              <a:t>jUCMNav</a:t>
            </a:r>
            <a:endParaRPr lang="en-US" sz="31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424936" cy="4529318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Uputstva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primeri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za rad:</a:t>
            </a: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http://jucmnav.softwareengineering.ca/ucm/bin/view/ProjetSEG/JUCMNavTutorials#UCM_Analysis_with_Scenarios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E7F6DD-8054-420D-A14B-33E13E1FB512}"/>
              </a:ext>
            </a:extLst>
          </p:cNvPr>
          <p:cNvSpPr txBox="1">
            <a:spLocks/>
          </p:cNvSpPr>
          <p:nvPr/>
        </p:nvSpPr>
        <p:spPr>
          <a:xfrm>
            <a:off x="2771800" y="283767"/>
            <a:ext cx="54703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100" dirty="0">
                <a:solidFill>
                  <a:schemeClr val="tx2"/>
                </a:solidFill>
                <a:latin typeface="Cambria" pitchFamily="18" charset="0"/>
              </a:rPr>
              <a:t>URN modelovanje</a:t>
            </a:r>
            <a:endParaRPr lang="en-US" sz="31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5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29811"/>
            <a:ext cx="5470376" cy="720080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chemeClr val="tx2"/>
                </a:solidFill>
                <a:latin typeface="Cambria" pitchFamily="18" charset="0"/>
              </a:rPr>
              <a:t>Papyrus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424936" cy="4529318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Help -&gt; Install New Software… -&gt;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Odabrati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opadajućem meniju </a:t>
            </a:r>
            <a:r>
              <a:rPr lang="sr-Latn-RS" sz="2000" u="sng" dirty="0">
                <a:solidFill>
                  <a:schemeClr val="tx2"/>
                </a:solidFill>
                <a:latin typeface="Cambria" pitchFamily="18" charset="0"/>
              </a:rPr>
              <a:t>Work with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: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Eclipse Repository -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https://download.eclipse.org/releases/2019-06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kategoriji </a:t>
            </a:r>
            <a:r>
              <a:rPr lang="en-US" sz="2000" u="sng" dirty="0">
                <a:solidFill>
                  <a:schemeClr val="tx2"/>
                </a:solidFill>
                <a:latin typeface="Cambria" pitchFamily="18" charset="0"/>
              </a:rPr>
              <a:t>Modeling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odabrati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-&gt; </a:t>
            </a:r>
            <a:r>
              <a:rPr lang="en-US" sz="2000" b="1" u="sng" dirty="0">
                <a:solidFill>
                  <a:schemeClr val="tx2"/>
                </a:solidFill>
                <a:latin typeface="Cambria" pitchFamily="18" charset="0"/>
              </a:rPr>
              <a:t>Papyrus</a:t>
            </a:r>
            <a:r>
              <a:rPr lang="sr-Latn-RS" sz="2000" b="1" u="sng" dirty="0">
                <a:solidFill>
                  <a:schemeClr val="tx2"/>
                </a:solidFill>
                <a:latin typeface="Cambria" pitchFamily="18" charset="0"/>
              </a:rPr>
              <a:t> UML </a:t>
            </a:r>
          </a:p>
          <a:p>
            <a:pPr algn="l"/>
            <a:endParaRPr lang="sr-Latn-RS" sz="2000" b="1" u="sng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000" b="1" u="sng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BD1FCD8-F89D-4EC1-AA0C-20679A43623F}"/>
              </a:ext>
            </a:extLst>
          </p:cNvPr>
          <p:cNvSpPr txBox="1">
            <a:spLocks/>
          </p:cNvSpPr>
          <p:nvPr/>
        </p:nvSpPr>
        <p:spPr>
          <a:xfrm>
            <a:off x="2699792" y="293098"/>
            <a:ext cx="54703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100" dirty="0">
                <a:solidFill>
                  <a:schemeClr val="tx2"/>
                </a:solidFill>
                <a:latin typeface="Cambria" pitchFamily="18" charset="0"/>
              </a:rPr>
              <a:t>UML modelovanje</a:t>
            </a:r>
            <a:endParaRPr lang="en-US" sz="31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7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7120880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Bodovanje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4825" y="1988841"/>
            <a:ext cx="8624720" cy="4104456"/>
          </a:xfrm>
        </p:spPr>
        <p:txBody>
          <a:bodyPr>
            <a:normAutofit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Kolokvijum I deo (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20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p) -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&gt;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odbrana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nedelja 8.11.-12.11.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(postaviti na Git-u do 8.11.)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Kolokvijum II deo (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2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5p)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-&gt;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odbrana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nedelja  20.12.-24.12.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(postaviti na Git-u do 20.12.)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Napomena: naknadni termin za predaju ne postoji.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2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2280" y="270578"/>
            <a:ext cx="1728192" cy="720080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chemeClr val="tx2"/>
                </a:solidFill>
                <a:latin typeface="Cambria" pitchFamily="18" charset="0"/>
              </a:rPr>
              <a:t>Papyrus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BD1FCD8-F89D-4EC1-AA0C-20679A43623F}"/>
              </a:ext>
            </a:extLst>
          </p:cNvPr>
          <p:cNvSpPr txBox="1">
            <a:spLocks/>
          </p:cNvSpPr>
          <p:nvPr/>
        </p:nvSpPr>
        <p:spPr>
          <a:xfrm>
            <a:off x="2699792" y="293098"/>
            <a:ext cx="54703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100" dirty="0">
                <a:solidFill>
                  <a:schemeClr val="tx2"/>
                </a:solidFill>
                <a:latin typeface="Cambria" pitchFamily="18" charset="0"/>
              </a:rPr>
              <a:t>UML modelovanje</a:t>
            </a:r>
            <a:endParaRPr lang="en-US" sz="31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D17C11-BFEB-43A4-97FE-7ACBC5A7A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8021"/>
            <a:ext cx="6349191" cy="4796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C73AB8-34FE-4776-A819-44F063821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04" y="4437112"/>
            <a:ext cx="752921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29811"/>
            <a:ext cx="8424936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Pravljenje projekta u Eclipse-u</a:t>
            </a:r>
            <a:endParaRPr lang="en-US" sz="31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1844824"/>
            <a:ext cx="8424936" cy="452931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*.jucm fajl se dodaje u okviru nekog postojećeg projekta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Pošto ćemo raditi i Papyrus projekat možemo ga dodati u okviru njega, ili za početak u okviru običnog Java projekta.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666562-34AE-48AB-9519-3F2156275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22587"/>
            <a:ext cx="5456393" cy="26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29811"/>
            <a:ext cx="8424936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Pravljenje projekta u Eclipse-u</a:t>
            </a:r>
            <a:endParaRPr lang="en-US" sz="31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1791494"/>
            <a:ext cx="8424936" cy="576064"/>
          </a:xfrm>
        </p:spPr>
        <p:txBody>
          <a:bodyPr>
            <a:normAutofit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jUCM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79CE6A-C091-4353-BCE5-9E35EA7C0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3" y="2367558"/>
            <a:ext cx="5182049" cy="4054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B803F6-67BD-499B-A337-08E79C9AF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41168"/>
            <a:ext cx="2918713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2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5470376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67333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Sistem sa decentralizovanom verzionom kontrolom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Čuvanje celokupnog stanja sistema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GitHub servis – usluga čuvanja i deljenja Git repozitorijuma na internetu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Download Git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https://git-scm.com/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Provera instalacije u Command Prompt-u: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GitHub – otvoriti nalog na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  <a:hlinkClick r:id="rId3"/>
              </a:rPr>
              <a:t>https://github.com/</a:t>
            </a: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B42793-5175-439B-A86C-C5FBBDB39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4" y="3645024"/>
            <a:ext cx="4942010" cy="18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3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5470376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84976" cy="4673334"/>
          </a:xfrm>
        </p:spPr>
        <p:txBody>
          <a:bodyPr>
            <a:normAutofit/>
          </a:bodyPr>
          <a:lstStyle/>
          <a:p>
            <a:pPr algn="l"/>
            <a:r>
              <a:rPr lang="en-US" sz="2000" b="1" u="sng" dirty="0">
                <a:solidFill>
                  <a:schemeClr val="tx2"/>
                </a:solidFill>
                <a:latin typeface="Cambria" pitchFamily="18" charset="0"/>
              </a:rPr>
              <a:t>Git clone</a:t>
            </a:r>
            <a:r>
              <a:rPr lang="sr-Latn-RS" sz="2000" b="1" u="sng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000" u="sng" dirty="0">
                <a:solidFill>
                  <a:schemeClr val="tx2"/>
                </a:solidFill>
                <a:latin typeface="Cambria" pitchFamily="18" charset="0"/>
              </a:rPr>
              <a:t>– kloniranje repozitorijuma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Otvoriti Git Bash u folderu u kom će se nalaziti lokalno radna kopija (npr. napraviti novi folder na particiji D:/)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Izvršiti sledeću komandu: git clone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https://github.com/ProfesorDimic/ProjInformacionihSistema.git</a:t>
            </a: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3170D3-AD84-4F25-9808-4F5A30155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1" y="3572597"/>
            <a:ext cx="4743099" cy="3168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92DCE9-86B3-4268-95DC-CCE928EF4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47" y="4433834"/>
            <a:ext cx="5143946" cy="9678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7885FC14-C91B-47A1-BCE2-2F8963D405B8}"/>
              </a:ext>
            </a:extLst>
          </p:cNvPr>
          <p:cNvCxnSpPr/>
          <p:nvPr/>
        </p:nvCxnSpPr>
        <p:spPr>
          <a:xfrm flipV="1">
            <a:off x="2406546" y="4551986"/>
            <a:ext cx="1188720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7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52928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 – Čuvanje izmena (1)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568952" cy="4673334"/>
          </a:xfrm>
        </p:spPr>
        <p:txBody>
          <a:bodyPr>
            <a:normAutofit/>
          </a:bodyPr>
          <a:lstStyle/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Da bi poslali snapshot promenjene verzije nekog fajla/direktorijuma u repozitorijum, moramo prvo da pošaljemo snapshot u pripremni prostor (tzv. 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index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). Tek fajlovi koji se nalaze u ovom prostoru se mogu commit-ovati, tj. poslati u repozitorijum.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Direktorijum –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add naziv/direktorijuma/*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Fajl –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add proba.txt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Svih promenjenih fajlova određene ekstenzije iz root radnog foldera –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add *.txt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Svih promenjenih fajlova određene ekstenzije uključujući i iz podfoldera –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add ’*.txt’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Svih promenjenih fajlova iz radnog direktorijuma  -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add 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5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08912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 – Čuvanje izmena (2)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568952" cy="4673334"/>
          </a:xfrm>
        </p:spPr>
        <p:txBody>
          <a:bodyPr>
            <a:normAutofit/>
          </a:bodyPr>
          <a:lstStyle/>
          <a:p>
            <a:pPr algn="l"/>
            <a:r>
              <a:rPr lang="sr-Latn-RS" sz="2000" b="1" u="sng" dirty="0">
                <a:solidFill>
                  <a:schemeClr val="tx2"/>
                </a:solidFill>
                <a:latin typeface="Cambria" pitchFamily="18" charset="0"/>
              </a:rPr>
              <a:t>Commit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– Sa commit-ovanjem pravimo snimak promene stanja fajlova, koje smo prethodno izabrali i prebacili u pripremni prostor.</a:t>
            </a:r>
          </a:p>
          <a:p>
            <a:pPr algn="l"/>
            <a:endParaRPr lang="sr-Latn-RS" sz="2000" b="1" u="sng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Komanda: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commit –m 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obavezan komentar faze</a:t>
            </a:r>
            <a:r>
              <a:rPr lang="en-US" sz="2000" b="1" dirty="0">
                <a:solidFill>
                  <a:schemeClr val="tx2"/>
                </a:solidFill>
                <a:latin typeface="Cambria" pitchFamily="18" charset="0"/>
              </a:rPr>
              <a:t>”</a:t>
            </a:r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b="1" u="sng" dirty="0">
                <a:solidFill>
                  <a:schemeClr val="tx2"/>
                </a:solidFill>
                <a:latin typeface="Cambria" pitchFamily="18" charset="0"/>
              </a:rPr>
              <a:t>Git push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– Običnim commit-om se promene ne šalju u udaljeni repozitorijum, nego se koristi posebna naredba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push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. Praksa je da u lokalu napravimo više komita, pa tek onda kad završimo neku celinu pošaljemo promene na udaljeni repozitorijum.</a:t>
            </a:r>
          </a:p>
          <a:p>
            <a:pPr algn="l"/>
            <a:endParaRPr lang="sr-Latn-RS" sz="2000" b="1" u="sng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Komanda: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push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Ali...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6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344816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568952" cy="467333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Zbog čestog zajedničkog korišćenja, da ne bi došlo do konfilkta, potrebno je izvršiti naredbu git pull i updejtovati projekat ukoliko je u međuvremenu došlo do nekih izmena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Naredba: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pull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Provera statusa fajlova – utvrđivanje koji fajlovi su u kom stanju</a:t>
            </a: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Naredba: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status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FB1074-BEBF-4936-AFE5-49A0550F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86" y="2838737"/>
            <a:ext cx="5797002" cy="576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EA01D8-DFCE-42DB-B2F2-066147ED1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50" y="4797152"/>
            <a:ext cx="456100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344816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28799"/>
            <a:ext cx="8568952" cy="72008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Životni ciklus statusa fajlova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675BAF-0075-4A39-BB21-F8D4A5684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874686"/>
            <a:ext cx="6840760" cy="29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80920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Git naredbe – poništavanje promena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28798"/>
            <a:ext cx="8568952" cy="46245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u="sng" dirty="0">
                <a:solidFill>
                  <a:schemeClr val="tx2"/>
                </a:solidFill>
                <a:latin typeface="Cambria" pitchFamily="18" charset="0"/>
              </a:rPr>
              <a:t>Pražnjenje </a:t>
            </a:r>
            <a:r>
              <a:rPr lang="en-US" sz="2000" u="sng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i="1" u="sng" dirty="0">
                <a:solidFill>
                  <a:schemeClr val="tx2"/>
                </a:solidFill>
                <a:latin typeface="Cambria" pitchFamily="18" charset="0"/>
              </a:rPr>
              <a:t>stagging area</a:t>
            </a:r>
            <a:r>
              <a:rPr lang="en-US" sz="2000" u="sng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u="sng" dirty="0">
                <a:solidFill>
                  <a:schemeClr val="tx2"/>
                </a:solidFill>
                <a:latin typeface="Cambria" pitchFamily="18" charset="0"/>
              </a:rPr>
              <a:t> (</a:t>
            </a:r>
            <a:r>
              <a:rPr lang="sr-Latn-RS" sz="2000" i="1" u="sng" dirty="0">
                <a:solidFill>
                  <a:schemeClr val="tx2"/>
                </a:solidFill>
                <a:latin typeface="Cambria" pitchFamily="18" charset="0"/>
              </a:rPr>
              <a:t>index-a</a:t>
            </a:r>
            <a:r>
              <a:rPr lang="sr-Latn-RS" sz="2000" u="sng" dirty="0">
                <a:solidFill>
                  <a:schemeClr val="tx2"/>
                </a:solidFill>
                <a:latin typeface="Cambria" pitchFamily="18" charset="0"/>
              </a:rPr>
              <a:t>)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– ukoliko smo greškom poslali fajlove na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stagging area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tj.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 “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index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, uklanjanje svih fajlova odatle je moguće izvšenjem sledeće naredbe: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reset HEAD .</a:t>
            </a:r>
          </a:p>
          <a:p>
            <a:pPr algn="l"/>
            <a:endParaRPr lang="sr-Latn-RS" sz="2000" b="1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u="sng" dirty="0">
                <a:solidFill>
                  <a:schemeClr val="tx2"/>
                </a:solidFill>
                <a:latin typeface="Cambria" pitchFamily="18" charset="0"/>
              </a:rPr>
              <a:t>Povratak stanja fajla sa poslednjeg commit-a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– ukoliko još nismo komitovali izmene napravljene u određenom fajlu, a želimo da vratimo verziju koja je sačuvana poslednjim komitom, dovoljno je prebaciti se na taj fajl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checkout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naredbom i promene će biti zaboravljene jer ih nismo ni komitovali. </a:t>
            </a:r>
          </a:p>
          <a:p>
            <a:pPr marL="342900" indent="-342900" algn="l">
              <a:buFontTx/>
              <a:buChar char="-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Naredba (za fajl): 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git checkout -- fajl.ektenzija</a:t>
            </a:r>
          </a:p>
          <a:p>
            <a:pPr marL="342900" indent="-342900" algn="l">
              <a:buFontTx/>
              <a:buChar char="-"/>
            </a:pP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Naredba (fajl 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proba.txt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koji se nalazi unutar foldera 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i="1" dirty="0">
                <a:solidFill>
                  <a:schemeClr val="tx2"/>
                </a:solidFill>
                <a:latin typeface="Cambria" pitchFamily="18" charset="0"/>
              </a:rPr>
              <a:t>probni_folder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):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cd probni_folder</a:t>
            </a:r>
          </a:p>
          <a:p>
            <a:pPr algn="l"/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	git checkout -- proba.txt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38647C-0744-4F44-AAE4-217269E3D439}"/>
              </a:ext>
            </a:extLst>
          </p:cNvPr>
          <p:cNvSpPr/>
          <p:nvPr/>
        </p:nvSpPr>
        <p:spPr>
          <a:xfrm>
            <a:off x="1259632" y="5517232"/>
            <a:ext cx="3168352" cy="79208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927</Words>
  <Application>Microsoft Office PowerPoint</Application>
  <PresentationFormat>On-screen Show (4:3)</PresentationFormat>
  <Paragraphs>140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Projektovanje informacionih sistema</vt:lpstr>
      <vt:lpstr>Bodovanje</vt:lpstr>
      <vt:lpstr>Git</vt:lpstr>
      <vt:lpstr>Git naredbe</vt:lpstr>
      <vt:lpstr>Git naredbe – Čuvanje izmena (1)</vt:lpstr>
      <vt:lpstr>Git naredbe – Čuvanje izmena (2)</vt:lpstr>
      <vt:lpstr>Git naredbe</vt:lpstr>
      <vt:lpstr>Git naredbe</vt:lpstr>
      <vt:lpstr>Git naredbe – poništavanje promena</vt:lpstr>
      <vt:lpstr>Git naredbe – poništavanje promena</vt:lpstr>
      <vt:lpstr>Git naredbe – GitHub pull request</vt:lpstr>
      <vt:lpstr>Git naredbe – GitHub pull request</vt:lpstr>
      <vt:lpstr>Java I Eclipse - instalacija</vt:lpstr>
      <vt:lpstr>Java I Eclipse - instalacija</vt:lpstr>
      <vt:lpstr>Java I Eclipse - instalacija</vt:lpstr>
      <vt:lpstr>Eclipse modelovanje</vt:lpstr>
      <vt:lpstr>-jUCMNav</vt:lpstr>
      <vt:lpstr>-jUCMNav</vt:lpstr>
      <vt:lpstr>Papyrus</vt:lpstr>
      <vt:lpstr>Papyrus</vt:lpstr>
      <vt:lpstr>Pravljenje projekta u Eclipse-u</vt:lpstr>
      <vt:lpstr>Pravljenje projekta u Eclipse-u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210</cp:revision>
  <dcterms:created xsi:type="dcterms:W3CDTF">2021-02-24T10:06:34Z</dcterms:created>
  <dcterms:modified xsi:type="dcterms:W3CDTF">2021-09-27T09:01:11Z</dcterms:modified>
</cp:coreProperties>
</file>