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4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3" r:id="rId18"/>
    <p:sldId id="274" r:id="rId19"/>
    <p:sldId id="271"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A6C4AB-8BDA-42DB-9F9B-03650CE24742}" type="datetimeFigureOut">
              <a:rPr lang="en-US" smtClean="0"/>
              <a:t>5/27/2021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985118-CD9A-4BE8-A619-EA734B7939F0}"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985118-CD9A-4BE8-A619-EA734B7939F0}"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985118-CD9A-4BE8-A619-EA734B7939F0}" type="slidenum">
              <a:rPr 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985118-CD9A-4BE8-A619-EA734B7939F0}" type="slidenum">
              <a:rPr 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985118-CD9A-4BE8-A619-EA734B7939F0}" type="slidenum">
              <a:rPr lang="en-US" smtClean="0"/>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985118-CD9A-4BE8-A619-EA734B7939F0}" type="slidenum">
              <a:rPr lang="en-US" smtClean="0"/>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985118-CD9A-4BE8-A619-EA734B7939F0}" type="slidenum">
              <a:rPr lang="en-US" smtClean="0"/>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985118-CD9A-4BE8-A619-EA734B7939F0}" type="slidenum">
              <a:rPr lang="en-US" smtClean="0"/>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985118-CD9A-4BE8-A619-EA734B7939F0}" type="slidenum">
              <a:rPr lang="en-US" smtClean="0"/>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985118-CD9A-4BE8-A619-EA734B7939F0}" type="slidenum">
              <a:rPr lang="en-US" smtClean="0"/>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985118-CD9A-4BE8-A619-EA734B7939F0}" type="slidenum">
              <a:rPr lang="en-US" smtClean="0"/>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985118-CD9A-4BE8-A619-EA734B7939F0}" type="slidenum">
              <a:rPr lang="en-US" smtClean="0"/>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985118-CD9A-4BE8-A619-EA734B7939F0}" type="slidenum">
              <a:rPr lang="en-US" smtClean="0"/>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985118-CD9A-4BE8-A619-EA734B7939F0}" type="slidenum">
              <a:rPr lang="en-US" smtClean="0"/>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985118-CD9A-4BE8-A619-EA734B7939F0}" type="slidenum">
              <a:rPr lang="en-US" smtClean="0"/>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985118-CD9A-4BE8-A619-EA734B7939F0}" type="slidenum">
              <a:rPr lang="en-US" smtClean="0"/>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985118-CD9A-4BE8-A619-EA734B7939F0}" type="slidenum">
              <a:rPr lang="en-US" smtClean="0"/>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985118-CD9A-4BE8-A619-EA734B7939F0}" type="slidenum">
              <a:rPr lang="en-US" smtClean="0"/>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985118-CD9A-4BE8-A619-EA734B7939F0}" type="slidenum">
              <a:rPr lang="en-US" smtClean="0"/>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985118-CD9A-4BE8-A619-EA734B7939F0}" type="slidenum">
              <a:rPr lang="en-US" smtClean="0"/>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985118-CD9A-4BE8-A619-EA734B7939F0}" type="slidenum">
              <a:rPr lang="en-US" smtClean="0"/>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985118-CD9A-4BE8-A619-EA734B7939F0}" type="slidenum">
              <a:rPr lang="en-US" smtClean="0"/>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985118-CD9A-4BE8-A619-EA734B7939F0}" type="slidenum">
              <a:rPr lang="en-US" smtClean="0"/>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985118-CD9A-4BE8-A619-EA734B7939F0}" type="slidenum">
              <a:rPr lang="en-US" smtClean="0"/>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985118-CD9A-4BE8-A619-EA734B7939F0}" type="slidenum">
              <a:rPr lang="en-US" smtClean="0"/>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985118-CD9A-4BE8-A619-EA734B7939F0}" type="slidenum">
              <a:rPr lang="en-US" smtClean="0"/>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985118-CD9A-4BE8-A619-EA734B7939F0}" type="slidenum">
              <a:rPr lang="en-US" smtClean="0"/>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985118-CD9A-4BE8-A619-EA734B7939F0}" type="slidenum">
              <a:rPr lang="en-US" smtClean="0"/>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985118-CD9A-4BE8-A619-EA734B7939F0}" type="slidenum">
              <a:rPr lang="en-US" smtClean="0"/>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985118-CD9A-4BE8-A619-EA734B7939F0}" type="slidenum">
              <a:rPr lang="en-US" smtClean="0"/>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985118-CD9A-4BE8-A619-EA734B7939F0}" type="slidenum">
              <a:rPr lang="en-US" smtClean="0"/>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985118-CD9A-4BE8-A619-EA734B7939F0}" type="slidenum">
              <a:rPr lang="en-US" smtClean="0"/>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985118-CD9A-4BE8-A619-EA734B7939F0}" type="slidenum">
              <a:rPr lang="en-US" smtClean="0"/>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985118-CD9A-4BE8-A619-EA734B7939F0}" type="slidenum">
              <a:rPr lang="en-US" smtClean="0"/>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985118-CD9A-4BE8-A619-EA734B7939F0}" type="slidenum">
              <a:rPr lang="en-US" smtClean="0"/>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985118-CD9A-4BE8-A619-EA734B7939F0}" type="slidenum">
              <a:rPr lang="en-US" smtClean="0"/>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985118-CD9A-4BE8-A619-EA734B7939F0}" type="slidenum">
              <a:rPr lang="en-US" smtClean="0"/>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985118-CD9A-4BE8-A619-EA734B7939F0}" type="slidenum">
              <a:rPr lang="en-US" smtClean="0"/>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985118-CD9A-4BE8-A619-EA734B7939F0}" type="slidenum">
              <a:rPr lang="en-US" smtClean="0"/>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985118-CD9A-4BE8-A619-EA734B7939F0}" type="slidenum">
              <a:rPr lang="en-US" smtClean="0"/>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985118-CD9A-4BE8-A619-EA734B7939F0}" type="slidenum">
              <a:rPr lang="en-US" smtClean="0"/>
              <a:t>45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985118-CD9A-4BE8-A619-EA734B7939F0}"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985118-CD9A-4BE8-A619-EA734B7939F0}"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985118-CD9A-4BE8-A619-EA734B7939F0}"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985118-CD9A-4BE8-A619-EA734B7939F0}"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985118-CD9A-4BE8-A619-EA734B7939F0}"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FF8DB08-A52F-41D7-A571-B32778810B87}" type="datetimeFigureOut">
              <a:rPr lang="en-US" smtClean="0"/>
              <a:t>5/27/2021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A56CC3-0B27-483E-8F41-9A5505E86906}" type="slidenum">
              <a:rPr lang="en-US" smtClean="0"/>
              <a:t>‹#›</a:t>
            </a:fld>
            <a:endParaRPr lang="en-US"/>
          </a:p>
        </p:txBody>
      </p:sp>
    </p:spTree>
    <p:extLst>
      <p:ext uri="{BB962C8B-B14F-4D97-AF65-F5344CB8AC3E}">
        <p14:creationId xmlns:p14="http://schemas.microsoft.com/office/powerpoint/2010/main" val="1677024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F8DB08-A52F-41D7-A571-B32778810B87}" type="datetimeFigureOut">
              <a:rPr lang="en-US" smtClean="0"/>
              <a:t>5/27/2021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A56CC3-0B27-483E-8F41-9A5505E86906}" type="slidenum">
              <a:rPr lang="en-US" smtClean="0"/>
              <a:t>‹#›</a:t>
            </a:fld>
            <a:endParaRPr lang="en-US"/>
          </a:p>
        </p:txBody>
      </p:sp>
    </p:spTree>
    <p:extLst>
      <p:ext uri="{BB962C8B-B14F-4D97-AF65-F5344CB8AC3E}">
        <p14:creationId xmlns:p14="http://schemas.microsoft.com/office/powerpoint/2010/main" val="725539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F8DB08-A52F-41D7-A571-B32778810B87}" type="datetimeFigureOut">
              <a:rPr lang="en-US" smtClean="0"/>
              <a:t>5/27/2021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A56CC3-0B27-483E-8F41-9A5505E86906}" type="slidenum">
              <a:rPr lang="en-US" smtClean="0"/>
              <a:t>‹#›</a:t>
            </a:fld>
            <a:endParaRPr lang="en-US"/>
          </a:p>
        </p:txBody>
      </p:sp>
    </p:spTree>
    <p:extLst>
      <p:ext uri="{BB962C8B-B14F-4D97-AF65-F5344CB8AC3E}">
        <p14:creationId xmlns:p14="http://schemas.microsoft.com/office/powerpoint/2010/main" val="1756441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F8DB08-A52F-41D7-A571-B32778810B87}" type="datetimeFigureOut">
              <a:rPr lang="en-US" smtClean="0"/>
              <a:t>5/27/2021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A56CC3-0B27-483E-8F41-9A5505E86906}" type="slidenum">
              <a:rPr lang="en-US" smtClean="0"/>
              <a:t>‹#›</a:t>
            </a:fld>
            <a:endParaRPr lang="en-US"/>
          </a:p>
        </p:txBody>
      </p:sp>
    </p:spTree>
    <p:extLst>
      <p:ext uri="{BB962C8B-B14F-4D97-AF65-F5344CB8AC3E}">
        <p14:creationId xmlns:p14="http://schemas.microsoft.com/office/powerpoint/2010/main" val="542080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FF8DB08-A52F-41D7-A571-B32778810B87}" type="datetimeFigureOut">
              <a:rPr lang="en-US" smtClean="0"/>
              <a:t>5/27/2021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A56CC3-0B27-483E-8F41-9A5505E86906}" type="slidenum">
              <a:rPr lang="en-US" smtClean="0"/>
              <a:t>‹#›</a:t>
            </a:fld>
            <a:endParaRPr lang="en-US"/>
          </a:p>
        </p:txBody>
      </p:sp>
    </p:spTree>
    <p:extLst>
      <p:ext uri="{BB962C8B-B14F-4D97-AF65-F5344CB8AC3E}">
        <p14:creationId xmlns:p14="http://schemas.microsoft.com/office/powerpoint/2010/main" val="758500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F8DB08-A52F-41D7-A571-B32778810B87}" type="datetimeFigureOut">
              <a:rPr lang="en-US" smtClean="0"/>
              <a:t>5/27/2021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A56CC3-0B27-483E-8F41-9A5505E86906}" type="slidenum">
              <a:rPr lang="en-US" smtClean="0"/>
              <a:t>‹#›</a:t>
            </a:fld>
            <a:endParaRPr lang="en-US"/>
          </a:p>
        </p:txBody>
      </p:sp>
    </p:spTree>
    <p:extLst>
      <p:ext uri="{BB962C8B-B14F-4D97-AF65-F5344CB8AC3E}">
        <p14:creationId xmlns:p14="http://schemas.microsoft.com/office/powerpoint/2010/main" val="731894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FF8DB08-A52F-41D7-A571-B32778810B87}" type="datetimeFigureOut">
              <a:rPr lang="en-US" smtClean="0"/>
              <a:t>5/27/2021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A56CC3-0B27-483E-8F41-9A5505E86906}" type="slidenum">
              <a:rPr lang="en-US" smtClean="0"/>
              <a:t>‹#›</a:t>
            </a:fld>
            <a:endParaRPr lang="en-US"/>
          </a:p>
        </p:txBody>
      </p:sp>
    </p:spTree>
    <p:extLst>
      <p:ext uri="{BB962C8B-B14F-4D97-AF65-F5344CB8AC3E}">
        <p14:creationId xmlns:p14="http://schemas.microsoft.com/office/powerpoint/2010/main" val="750607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F8DB08-A52F-41D7-A571-B32778810B87}" type="datetimeFigureOut">
              <a:rPr lang="en-US" smtClean="0"/>
              <a:t>5/27/2021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A56CC3-0B27-483E-8F41-9A5505E86906}" type="slidenum">
              <a:rPr lang="en-US" smtClean="0"/>
              <a:t>‹#›</a:t>
            </a:fld>
            <a:endParaRPr lang="en-US"/>
          </a:p>
        </p:txBody>
      </p:sp>
    </p:spTree>
    <p:extLst>
      <p:ext uri="{BB962C8B-B14F-4D97-AF65-F5344CB8AC3E}">
        <p14:creationId xmlns:p14="http://schemas.microsoft.com/office/powerpoint/2010/main" val="1133814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F8DB08-A52F-41D7-A571-B32778810B87}" type="datetimeFigureOut">
              <a:rPr lang="en-US" smtClean="0"/>
              <a:t>5/27/2021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A56CC3-0B27-483E-8F41-9A5505E86906}" type="slidenum">
              <a:rPr lang="en-US" smtClean="0"/>
              <a:t>‹#›</a:t>
            </a:fld>
            <a:endParaRPr lang="en-US"/>
          </a:p>
        </p:txBody>
      </p:sp>
    </p:spTree>
    <p:extLst>
      <p:ext uri="{BB962C8B-B14F-4D97-AF65-F5344CB8AC3E}">
        <p14:creationId xmlns:p14="http://schemas.microsoft.com/office/powerpoint/2010/main" val="807156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FF8DB08-A52F-41D7-A571-B32778810B87}" type="datetimeFigureOut">
              <a:rPr lang="en-US" smtClean="0"/>
              <a:t>5/27/2021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A56CC3-0B27-483E-8F41-9A5505E86906}" type="slidenum">
              <a:rPr lang="en-US" smtClean="0"/>
              <a:t>‹#›</a:t>
            </a:fld>
            <a:endParaRPr lang="en-US"/>
          </a:p>
        </p:txBody>
      </p:sp>
    </p:spTree>
    <p:extLst>
      <p:ext uri="{BB962C8B-B14F-4D97-AF65-F5344CB8AC3E}">
        <p14:creationId xmlns:p14="http://schemas.microsoft.com/office/powerpoint/2010/main" val="3846886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FF8DB08-A52F-41D7-A571-B32778810B87}" type="datetimeFigureOut">
              <a:rPr lang="en-US" smtClean="0"/>
              <a:t>5/27/2021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A56CC3-0B27-483E-8F41-9A5505E86906}" type="slidenum">
              <a:rPr lang="en-US" smtClean="0"/>
              <a:t>‹#›</a:t>
            </a:fld>
            <a:endParaRPr lang="en-US"/>
          </a:p>
        </p:txBody>
      </p:sp>
    </p:spTree>
    <p:extLst>
      <p:ext uri="{BB962C8B-B14F-4D97-AF65-F5344CB8AC3E}">
        <p14:creationId xmlns:p14="http://schemas.microsoft.com/office/powerpoint/2010/main" val="2267196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F8DB08-A52F-41D7-A571-B32778810B87}" type="datetimeFigureOut">
              <a:rPr lang="en-US" smtClean="0"/>
              <a:t>5/27/2021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A56CC3-0B27-483E-8F41-9A5505E86906}" type="slidenum">
              <a:rPr lang="en-US" smtClean="0"/>
              <a:t>‹#›</a:t>
            </a:fld>
            <a:endParaRPr lang="en-US"/>
          </a:p>
        </p:txBody>
      </p:sp>
    </p:spTree>
    <p:extLst>
      <p:ext uri="{BB962C8B-B14F-4D97-AF65-F5344CB8AC3E}">
        <p14:creationId xmlns:p14="http://schemas.microsoft.com/office/powerpoint/2010/main" val="342138461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t>
            </a:r>
            <a:r>
              <a:rPr lang="sr-Latn-CS" dirty="0" smtClean="0"/>
              <a:t>arnični troškovi</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sr-Latn-CS" dirty="0" err="1"/>
              <a:t>N</a:t>
            </a:r>
            <a:r>
              <a:rPr lang="en-US" dirty="0" err="1" smtClean="0"/>
              <a:t>ezavisno</a:t>
            </a:r>
            <a:r>
              <a:rPr lang="en-US" dirty="0" smtClean="0"/>
              <a:t> </a:t>
            </a:r>
            <a:r>
              <a:rPr lang="en-US" dirty="0" err="1" smtClean="0"/>
              <a:t>od</a:t>
            </a:r>
            <a:r>
              <a:rPr lang="en-US" dirty="0" smtClean="0"/>
              <a:t> </a:t>
            </a:r>
            <a:r>
              <a:rPr lang="en-US" dirty="0" err="1" smtClean="0"/>
              <a:t>ishoda</a:t>
            </a:r>
            <a:r>
              <a:rPr lang="en-US" dirty="0" smtClean="0"/>
              <a:t> </a:t>
            </a:r>
            <a:r>
              <a:rPr lang="en-US" dirty="0" err="1" smtClean="0"/>
              <a:t>parnice</a:t>
            </a:r>
            <a:r>
              <a:rPr lang="en-US" dirty="0" smtClean="0"/>
              <a:t> </a:t>
            </a:r>
            <a:r>
              <a:rPr lang="sr-Latn-CS" dirty="0" smtClean="0"/>
              <a:t>, st</a:t>
            </a:r>
            <a:r>
              <a:rPr lang="en-US" dirty="0" err="1" smtClean="0"/>
              <a:t>ranka</a:t>
            </a:r>
            <a:r>
              <a:rPr lang="en-US" dirty="0" smtClean="0"/>
              <a:t> je </a:t>
            </a:r>
            <a:r>
              <a:rPr lang="en-US" dirty="0" err="1" smtClean="0"/>
              <a:t>dužna</a:t>
            </a:r>
            <a:r>
              <a:rPr lang="en-US" dirty="0" smtClean="0"/>
              <a:t> </a:t>
            </a:r>
            <a:r>
              <a:rPr lang="en-US" dirty="0" err="1" smtClean="0"/>
              <a:t>da</a:t>
            </a:r>
            <a:r>
              <a:rPr lang="en-US" dirty="0" smtClean="0"/>
              <a:t> </a:t>
            </a:r>
            <a:r>
              <a:rPr lang="en-US" dirty="0" err="1" smtClean="0"/>
              <a:t>naknadi</a:t>
            </a:r>
            <a:r>
              <a:rPr lang="en-US" dirty="0" smtClean="0"/>
              <a:t> </a:t>
            </a:r>
            <a:r>
              <a:rPr lang="en-US" dirty="0" err="1" smtClean="0"/>
              <a:t>protivnoj</a:t>
            </a:r>
            <a:r>
              <a:rPr lang="en-US" dirty="0" smtClean="0"/>
              <a:t> </a:t>
            </a:r>
            <a:r>
              <a:rPr lang="en-US" dirty="0" err="1" smtClean="0"/>
              <a:t>stranci</a:t>
            </a:r>
            <a:r>
              <a:rPr lang="en-US" dirty="0" smtClean="0"/>
              <a:t> </a:t>
            </a:r>
            <a:r>
              <a:rPr lang="en-US" dirty="0" err="1" smtClean="0"/>
              <a:t>troškove</a:t>
            </a:r>
            <a:r>
              <a:rPr lang="en-US" dirty="0" smtClean="0"/>
              <a:t> </a:t>
            </a:r>
            <a:r>
              <a:rPr lang="en-US" dirty="0" err="1" smtClean="0"/>
              <a:t>koje</a:t>
            </a:r>
            <a:r>
              <a:rPr lang="en-US" dirty="0" smtClean="0"/>
              <a:t> je </a:t>
            </a:r>
            <a:r>
              <a:rPr lang="en-US" dirty="0" err="1" smtClean="0"/>
              <a:t>prouzrokovala</a:t>
            </a:r>
            <a:r>
              <a:rPr lang="en-US" dirty="0" smtClean="0"/>
              <a:t> </a:t>
            </a:r>
            <a:r>
              <a:rPr lang="en-US" dirty="0" err="1" smtClean="0"/>
              <a:t>svojom</a:t>
            </a:r>
            <a:r>
              <a:rPr lang="en-US" dirty="0" smtClean="0"/>
              <a:t> </a:t>
            </a:r>
            <a:r>
              <a:rPr lang="en-US" dirty="0" err="1" smtClean="0"/>
              <a:t>krivicom</a:t>
            </a:r>
            <a:r>
              <a:rPr lang="en-US" dirty="0" smtClean="0"/>
              <a:t> </a:t>
            </a:r>
            <a:r>
              <a:rPr lang="en-US" dirty="0" err="1" smtClean="0"/>
              <a:t>ili</a:t>
            </a:r>
            <a:r>
              <a:rPr lang="en-US" dirty="0" smtClean="0"/>
              <a:t> </a:t>
            </a:r>
            <a:r>
              <a:rPr lang="en-US" dirty="0" err="1" smtClean="0"/>
              <a:t>slučajem</a:t>
            </a:r>
            <a:r>
              <a:rPr lang="en-US" dirty="0" smtClean="0"/>
              <a:t> </a:t>
            </a:r>
            <a:r>
              <a:rPr lang="en-US" dirty="0" err="1" smtClean="0"/>
              <a:t>koji</a:t>
            </a:r>
            <a:r>
              <a:rPr lang="en-US" dirty="0" smtClean="0"/>
              <a:t> se </a:t>
            </a:r>
            <a:r>
              <a:rPr lang="en-US" dirty="0" err="1" smtClean="0"/>
              <a:t>njoj</a:t>
            </a:r>
            <a:r>
              <a:rPr lang="en-US" dirty="0" smtClean="0"/>
              <a:t> </a:t>
            </a:r>
            <a:r>
              <a:rPr lang="en-US" dirty="0" err="1" smtClean="0"/>
              <a:t>dogodio</a:t>
            </a:r>
            <a:r>
              <a:rPr lang="en-US" dirty="0" smtClean="0"/>
              <a:t>.</a:t>
            </a:r>
          </a:p>
          <a:p>
            <a:pPr>
              <a:buNone/>
            </a:pPr>
            <a:endParaRPr lang="sr-Latn-CS" dirty="0" smtClean="0"/>
          </a:p>
          <a:p>
            <a:r>
              <a:rPr lang="en-US" dirty="0" err="1" smtClean="0"/>
              <a:t>Sud</a:t>
            </a:r>
            <a:r>
              <a:rPr lang="en-US" dirty="0" smtClean="0"/>
              <a:t> </a:t>
            </a:r>
            <a:r>
              <a:rPr lang="en-US" dirty="0" err="1" smtClean="0"/>
              <a:t>može</a:t>
            </a:r>
            <a:r>
              <a:rPr lang="en-US" dirty="0" smtClean="0"/>
              <a:t> </a:t>
            </a:r>
            <a:r>
              <a:rPr lang="en-US" dirty="0" err="1" smtClean="0"/>
              <a:t>da</a:t>
            </a:r>
            <a:r>
              <a:rPr lang="en-US" dirty="0" smtClean="0"/>
              <a:t> </a:t>
            </a:r>
            <a:r>
              <a:rPr lang="en-US" dirty="0" err="1" smtClean="0"/>
              <a:t>odluči</a:t>
            </a:r>
            <a:r>
              <a:rPr lang="en-US" dirty="0" smtClean="0"/>
              <a:t> </a:t>
            </a:r>
            <a:r>
              <a:rPr lang="en-US" dirty="0" err="1" smtClean="0"/>
              <a:t>da</a:t>
            </a:r>
            <a:r>
              <a:rPr lang="en-US" dirty="0" smtClean="0"/>
              <a:t> </a:t>
            </a:r>
            <a:r>
              <a:rPr lang="en-US" dirty="0" err="1" smtClean="0"/>
              <a:t>zakonski</a:t>
            </a:r>
            <a:r>
              <a:rPr lang="en-US" dirty="0" smtClean="0"/>
              <a:t> </a:t>
            </a:r>
            <a:r>
              <a:rPr lang="en-US" dirty="0" err="1" smtClean="0"/>
              <a:t>zastupnik</a:t>
            </a:r>
            <a:r>
              <a:rPr lang="en-US" dirty="0" smtClean="0"/>
              <a:t> </a:t>
            </a:r>
            <a:r>
              <a:rPr lang="en-US" dirty="0" err="1" smtClean="0"/>
              <a:t>ili</a:t>
            </a:r>
            <a:r>
              <a:rPr lang="en-US" dirty="0" smtClean="0"/>
              <a:t> </a:t>
            </a:r>
            <a:r>
              <a:rPr lang="en-US" dirty="0" err="1" smtClean="0"/>
              <a:t>punomoćnik</a:t>
            </a:r>
            <a:r>
              <a:rPr lang="en-US" dirty="0" smtClean="0"/>
              <a:t> </a:t>
            </a:r>
            <a:r>
              <a:rPr lang="en-US" dirty="0" err="1" smtClean="0"/>
              <a:t>stranke</a:t>
            </a:r>
            <a:r>
              <a:rPr lang="en-US" dirty="0" smtClean="0"/>
              <a:t> </a:t>
            </a:r>
            <a:r>
              <a:rPr lang="en-US" dirty="0" err="1" smtClean="0"/>
              <a:t>naknadi</a:t>
            </a:r>
            <a:r>
              <a:rPr lang="en-US" dirty="0" smtClean="0"/>
              <a:t> </a:t>
            </a:r>
            <a:r>
              <a:rPr lang="en-US" dirty="0" err="1" smtClean="0"/>
              <a:t>protivnoj</a:t>
            </a:r>
            <a:r>
              <a:rPr lang="en-US" dirty="0" smtClean="0"/>
              <a:t> </a:t>
            </a:r>
            <a:r>
              <a:rPr lang="en-US" dirty="0" err="1" smtClean="0"/>
              <a:t>stranci</a:t>
            </a:r>
            <a:r>
              <a:rPr lang="en-US" dirty="0" smtClean="0"/>
              <a:t> </a:t>
            </a:r>
            <a:r>
              <a:rPr lang="en-US" dirty="0" err="1" smtClean="0"/>
              <a:t>troškove</a:t>
            </a:r>
            <a:r>
              <a:rPr lang="en-US" dirty="0" smtClean="0"/>
              <a:t> </a:t>
            </a:r>
            <a:r>
              <a:rPr lang="en-US" dirty="0" err="1" smtClean="0"/>
              <a:t>koje</a:t>
            </a:r>
            <a:r>
              <a:rPr lang="en-US" dirty="0" smtClean="0"/>
              <a:t> je </a:t>
            </a:r>
            <a:r>
              <a:rPr lang="en-US" dirty="0" err="1" smtClean="0"/>
              <a:t>prouzrokovao</a:t>
            </a:r>
            <a:r>
              <a:rPr lang="en-US" dirty="0" smtClean="0"/>
              <a:t> </a:t>
            </a:r>
            <a:r>
              <a:rPr lang="en-US" dirty="0" err="1" smtClean="0"/>
              <a:t>svojom</a:t>
            </a:r>
            <a:r>
              <a:rPr lang="en-US" dirty="0" smtClean="0"/>
              <a:t> </a:t>
            </a:r>
            <a:r>
              <a:rPr lang="en-US" dirty="0" err="1" smtClean="0"/>
              <a:t>krivicom</a:t>
            </a:r>
            <a:r>
              <a:rPr lang="en-US" dirty="0" smtClean="0"/>
              <a:t>.</a:t>
            </a:r>
          </a:p>
          <a:p>
            <a:pPr>
              <a:buNone/>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smtClean="0"/>
              <a:t>Tužilac</a:t>
            </a:r>
            <a:r>
              <a:rPr lang="en-US" dirty="0" smtClean="0"/>
              <a:t> </a:t>
            </a:r>
            <a:r>
              <a:rPr lang="en-US" dirty="0" err="1" smtClean="0"/>
              <a:t>će</a:t>
            </a:r>
            <a:r>
              <a:rPr lang="en-US" dirty="0" smtClean="0"/>
              <a:t> </a:t>
            </a:r>
            <a:r>
              <a:rPr lang="en-US" dirty="0" err="1" smtClean="0"/>
              <a:t>da</a:t>
            </a:r>
            <a:r>
              <a:rPr lang="en-US" dirty="0" smtClean="0"/>
              <a:t> </a:t>
            </a:r>
            <a:r>
              <a:rPr lang="en-US" dirty="0" err="1" smtClean="0"/>
              <a:t>naknadi</a:t>
            </a:r>
            <a:r>
              <a:rPr lang="en-US" dirty="0" smtClean="0"/>
              <a:t> </a:t>
            </a:r>
            <a:r>
              <a:rPr lang="en-US" dirty="0" err="1" smtClean="0"/>
              <a:t>tuženom</a:t>
            </a:r>
            <a:r>
              <a:rPr lang="en-US" dirty="0" smtClean="0"/>
              <a:t> </a:t>
            </a:r>
            <a:r>
              <a:rPr lang="en-US" dirty="0" err="1" smtClean="0"/>
              <a:t>parnične</a:t>
            </a:r>
            <a:r>
              <a:rPr lang="en-US" dirty="0" smtClean="0"/>
              <a:t> </a:t>
            </a:r>
            <a:r>
              <a:rPr lang="en-US" dirty="0" err="1" smtClean="0"/>
              <a:t>troškove</a:t>
            </a:r>
            <a:r>
              <a:rPr lang="en-US" dirty="0" smtClean="0"/>
              <a:t> </a:t>
            </a:r>
            <a:r>
              <a:rPr lang="en-US" dirty="0" err="1" smtClean="0"/>
              <a:t>ako</a:t>
            </a:r>
            <a:r>
              <a:rPr lang="en-US" dirty="0" smtClean="0"/>
              <a:t> </a:t>
            </a:r>
            <a:r>
              <a:rPr lang="en-US" dirty="0" err="1" smtClean="0"/>
              <a:t>tuženi</a:t>
            </a:r>
            <a:r>
              <a:rPr lang="en-US" dirty="0" smtClean="0"/>
              <a:t> </a:t>
            </a:r>
            <a:r>
              <a:rPr lang="en-US" dirty="0" err="1" smtClean="0"/>
              <a:t>nije</a:t>
            </a:r>
            <a:r>
              <a:rPr lang="en-US" dirty="0" smtClean="0"/>
              <a:t> </a:t>
            </a:r>
            <a:r>
              <a:rPr lang="en-US" dirty="0" err="1" smtClean="0"/>
              <a:t>dao</a:t>
            </a:r>
            <a:r>
              <a:rPr lang="en-US" dirty="0" smtClean="0"/>
              <a:t> </a:t>
            </a:r>
            <a:r>
              <a:rPr lang="en-US" dirty="0" err="1" smtClean="0"/>
              <a:t>povod</a:t>
            </a:r>
            <a:r>
              <a:rPr lang="en-US" dirty="0" smtClean="0"/>
              <a:t> </a:t>
            </a:r>
            <a:r>
              <a:rPr lang="en-US" dirty="0" err="1" smtClean="0"/>
              <a:t>za</a:t>
            </a:r>
            <a:r>
              <a:rPr lang="en-US" dirty="0" smtClean="0"/>
              <a:t> </a:t>
            </a:r>
            <a:r>
              <a:rPr lang="en-US" dirty="0" err="1" smtClean="0"/>
              <a:t>tužbu</a:t>
            </a:r>
            <a:r>
              <a:rPr lang="en-US" dirty="0" smtClean="0"/>
              <a:t> </a:t>
            </a:r>
            <a:r>
              <a:rPr lang="en-US" dirty="0" err="1" smtClean="0"/>
              <a:t>i</a:t>
            </a:r>
            <a:r>
              <a:rPr lang="en-US" dirty="0" smtClean="0"/>
              <a:t> </a:t>
            </a:r>
            <a:r>
              <a:rPr lang="en-US" dirty="0" err="1" smtClean="0"/>
              <a:t>ako</a:t>
            </a:r>
            <a:r>
              <a:rPr lang="en-US" dirty="0" smtClean="0"/>
              <a:t> je </a:t>
            </a:r>
            <a:r>
              <a:rPr lang="en-US" dirty="0" err="1" smtClean="0"/>
              <a:t>priznao</a:t>
            </a:r>
            <a:r>
              <a:rPr lang="en-US" dirty="0" smtClean="0"/>
              <a:t> </a:t>
            </a:r>
            <a:r>
              <a:rPr lang="en-US" dirty="0" err="1" smtClean="0"/>
              <a:t>tužbeni</a:t>
            </a:r>
            <a:r>
              <a:rPr lang="en-US" dirty="0" smtClean="0"/>
              <a:t> </a:t>
            </a:r>
            <a:r>
              <a:rPr lang="en-US" dirty="0" err="1" smtClean="0"/>
              <a:t>zahtev</a:t>
            </a:r>
            <a:r>
              <a:rPr lang="en-US" dirty="0" smtClean="0"/>
              <a:t> </a:t>
            </a:r>
            <a:r>
              <a:rPr lang="sr-Latn-CS" dirty="0" smtClean="0"/>
              <a:t>.</a:t>
            </a:r>
          </a:p>
          <a:p>
            <a:endParaRPr lang="sr-Latn-CS" dirty="0"/>
          </a:p>
          <a:p>
            <a:r>
              <a:rPr lang="en-US" dirty="0" err="1" smtClean="0"/>
              <a:t>Tužilac</a:t>
            </a:r>
            <a:r>
              <a:rPr lang="en-US" dirty="0" smtClean="0"/>
              <a:t> </a:t>
            </a:r>
            <a:r>
              <a:rPr lang="en-US" dirty="0" err="1" smtClean="0"/>
              <a:t>koji</a:t>
            </a:r>
            <a:r>
              <a:rPr lang="en-US" dirty="0" smtClean="0"/>
              <a:t> </a:t>
            </a:r>
            <a:r>
              <a:rPr lang="en-US" dirty="0" err="1" smtClean="0"/>
              <a:t>povuče</a:t>
            </a:r>
            <a:r>
              <a:rPr lang="en-US" dirty="0" smtClean="0"/>
              <a:t> </a:t>
            </a:r>
            <a:r>
              <a:rPr lang="en-US" dirty="0" err="1" smtClean="0"/>
              <a:t>tužbu</a:t>
            </a:r>
            <a:r>
              <a:rPr lang="en-US" dirty="0" smtClean="0"/>
              <a:t> </a:t>
            </a:r>
            <a:r>
              <a:rPr lang="en-US" dirty="0" err="1" smtClean="0"/>
              <a:t>dužan</a:t>
            </a:r>
            <a:r>
              <a:rPr lang="en-US" dirty="0" smtClean="0"/>
              <a:t> je </a:t>
            </a:r>
            <a:r>
              <a:rPr lang="en-US" dirty="0" err="1" smtClean="0"/>
              <a:t>da</a:t>
            </a:r>
            <a:r>
              <a:rPr lang="en-US" dirty="0" smtClean="0"/>
              <a:t> </a:t>
            </a:r>
            <a:r>
              <a:rPr lang="en-US" dirty="0" err="1" smtClean="0"/>
              <a:t>protivnoj</a:t>
            </a:r>
            <a:r>
              <a:rPr lang="en-US" dirty="0" smtClean="0"/>
              <a:t> </a:t>
            </a:r>
            <a:r>
              <a:rPr lang="en-US" dirty="0" err="1" smtClean="0"/>
              <a:t>stranci</a:t>
            </a:r>
            <a:r>
              <a:rPr lang="en-US" dirty="0" smtClean="0"/>
              <a:t> </a:t>
            </a:r>
            <a:r>
              <a:rPr lang="en-US" dirty="0" err="1" smtClean="0"/>
              <a:t>naknadi</a:t>
            </a:r>
            <a:r>
              <a:rPr lang="en-US" dirty="0" smtClean="0"/>
              <a:t> </a:t>
            </a:r>
            <a:r>
              <a:rPr lang="en-US" dirty="0" err="1" smtClean="0"/>
              <a:t>parnične</a:t>
            </a:r>
            <a:r>
              <a:rPr lang="en-US" dirty="0" smtClean="0"/>
              <a:t> </a:t>
            </a:r>
            <a:r>
              <a:rPr lang="en-US" dirty="0" err="1" smtClean="0"/>
              <a:t>troškove</a:t>
            </a:r>
            <a:r>
              <a:rPr lang="en-US" dirty="0" smtClean="0"/>
              <a:t>, </a:t>
            </a:r>
            <a:r>
              <a:rPr lang="en-US" dirty="0" err="1" smtClean="0"/>
              <a:t>osim</a:t>
            </a:r>
            <a:r>
              <a:rPr lang="en-US" dirty="0" smtClean="0"/>
              <a:t> </a:t>
            </a:r>
            <a:r>
              <a:rPr lang="en-US" dirty="0" err="1" smtClean="0"/>
              <a:t>ako</a:t>
            </a:r>
            <a:r>
              <a:rPr lang="en-US" dirty="0" smtClean="0"/>
              <a:t> je </a:t>
            </a:r>
            <a:r>
              <a:rPr lang="en-US" dirty="0" err="1" smtClean="0"/>
              <a:t>povlačenje</a:t>
            </a:r>
            <a:r>
              <a:rPr lang="en-US" dirty="0" smtClean="0"/>
              <a:t> </a:t>
            </a:r>
            <a:r>
              <a:rPr lang="en-US" dirty="0" err="1" smtClean="0"/>
              <a:t>tužbe</a:t>
            </a:r>
            <a:r>
              <a:rPr lang="en-US" dirty="0" smtClean="0"/>
              <a:t> </a:t>
            </a:r>
            <a:r>
              <a:rPr lang="en-US" dirty="0" err="1" smtClean="0"/>
              <a:t>usledilo</a:t>
            </a:r>
            <a:r>
              <a:rPr lang="en-US" dirty="0" smtClean="0"/>
              <a:t> </a:t>
            </a:r>
            <a:r>
              <a:rPr lang="en-US" dirty="0" err="1" smtClean="0"/>
              <a:t>odmah</a:t>
            </a:r>
            <a:r>
              <a:rPr lang="en-US" dirty="0" smtClean="0"/>
              <a:t> </a:t>
            </a:r>
            <a:r>
              <a:rPr lang="en-US" dirty="0" err="1" smtClean="0"/>
              <a:t>posle</a:t>
            </a:r>
            <a:r>
              <a:rPr lang="en-US" dirty="0" smtClean="0"/>
              <a:t> </a:t>
            </a:r>
            <a:r>
              <a:rPr lang="en-US" dirty="0" err="1" smtClean="0"/>
              <a:t>ispunjenja</a:t>
            </a:r>
            <a:r>
              <a:rPr lang="en-US" dirty="0" smtClean="0"/>
              <a:t> </a:t>
            </a:r>
            <a:r>
              <a:rPr lang="en-US" dirty="0" err="1" smtClean="0"/>
              <a:t>zahteva</a:t>
            </a:r>
            <a:r>
              <a:rPr lang="en-US" dirty="0" smtClean="0"/>
              <a:t> </a:t>
            </a:r>
            <a:r>
              <a:rPr lang="en-US" dirty="0" err="1" smtClean="0"/>
              <a:t>od</a:t>
            </a:r>
            <a:r>
              <a:rPr lang="en-US" dirty="0" smtClean="0"/>
              <a:t> </a:t>
            </a:r>
            <a:r>
              <a:rPr lang="en-US" dirty="0" err="1" smtClean="0"/>
              <a:t>strane</a:t>
            </a:r>
            <a:r>
              <a:rPr lang="en-US" dirty="0" smtClean="0"/>
              <a:t> </a:t>
            </a:r>
            <a:r>
              <a:rPr lang="en-US" dirty="0" err="1" smtClean="0"/>
              <a:t>tuženog</a:t>
            </a:r>
            <a:r>
              <a:rPr lang="en-US" dirty="0" smtClean="0"/>
              <a:t>.</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err="1" smtClean="0"/>
              <a:t>Stranka</a:t>
            </a:r>
            <a:r>
              <a:rPr lang="en-US" dirty="0" smtClean="0"/>
              <a:t> </a:t>
            </a:r>
            <a:r>
              <a:rPr lang="en-US" dirty="0" err="1" smtClean="0"/>
              <a:t>koja</a:t>
            </a:r>
            <a:r>
              <a:rPr lang="en-US" dirty="0" smtClean="0"/>
              <a:t> </a:t>
            </a:r>
            <a:r>
              <a:rPr lang="en-US" dirty="0" err="1" smtClean="0"/>
              <a:t>povuče</a:t>
            </a:r>
            <a:r>
              <a:rPr lang="en-US" dirty="0" smtClean="0"/>
              <a:t> </a:t>
            </a:r>
            <a:r>
              <a:rPr lang="en-US" dirty="0" err="1" smtClean="0"/>
              <a:t>pravni</a:t>
            </a:r>
            <a:r>
              <a:rPr lang="en-US" dirty="0" smtClean="0"/>
              <a:t> </a:t>
            </a:r>
            <a:r>
              <a:rPr lang="en-US" dirty="0" err="1" smtClean="0"/>
              <a:t>lek</a:t>
            </a:r>
            <a:r>
              <a:rPr lang="en-US" dirty="0" smtClean="0"/>
              <a:t> </a:t>
            </a:r>
            <a:r>
              <a:rPr lang="en-US" dirty="0" err="1" smtClean="0"/>
              <a:t>dužna</a:t>
            </a:r>
            <a:r>
              <a:rPr lang="en-US" dirty="0" smtClean="0"/>
              <a:t> je </a:t>
            </a:r>
            <a:r>
              <a:rPr lang="en-US" dirty="0" err="1" smtClean="0"/>
              <a:t>da</a:t>
            </a:r>
            <a:r>
              <a:rPr lang="en-US" dirty="0" smtClean="0"/>
              <a:t> </a:t>
            </a:r>
            <a:r>
              <a:rPr lang="en-US" dirty="0" err="1" smtClean="0"/>
              <a:t>protivnoj</a:t>
            </a:r>
            <a:r>
              <a:rPr lang="en-US" dirty="0" smtClean="0"/>
              <a:t> </a:t>
            </a:r>
            <a:r>
              <a:rPr lang="en-US" dirty="0" err="1" smtClean="0"/>
              <a:t>stranci</a:t>
            </a:r>
            <a:r>
              <a:rPr lang="en-US" dirty="0" smtClean="0"/>
              <a:t> </a:t>
            </a:r>
            <a:r>
              <a:rPr lang="en-US" dirty="0" err="1" smtClean="0"/>
              <a:t>naknadi</a:t>
            </a:r>
            <a:r>
              <a:rPr lang="en-US" dirty="0" smtClean="0"/>
              <a:t> </a:t>
            </a:r>
            <a:r>
              <a:rPr lang="en-US" dirty="0" err="1" smtClean="0"/>
              <a:t>troškove</a:t>
            </a:r>
            <a:r>
              <a:rPr lang="en-US" dirty="0" smtClean="0"/>
              <a:t> </a:t>
            </a:r>
            <a:r>
              <a:rPr lang="en-US" dirty="0" err="1" smtClean="0"/>
              <a:t>nastale</a:t>
            </a:r>
            <a:r>
              <a:rPr lang="en-US" dirty="0" smtClean="0"/>
              <a:t> </a:t>
            </a:r>
            <a:r>
              <a:rPr lang="en-US" dirty="0" err="1" smtClean="0"/>
              <a:t>povodom</a:t>
            </a:r>
            <a:r>
              <a:rPr lang="en-US" dirty="0" smtClean="0"/>
              <a:t> </a:t>
            </a:r>
            <a:r>
              <a:rPr lang="en-US" dirty="0" err="1" smtClean="0"/>
              <a:t>pravnog</a:t>
            </a:r>
            <a:r>
              <a:rPr lang="en-US" dirty="0" smtClean="0"/>
              <a:t> </a:t>
            </a:r>
            <a:r>
              <a:rPr lang="en-US" dirty="0" err="1" smtClean="0"/>
              <a:t>leka</a:t>
            </a:r>
            <a:r>
              <a:rPr lang="en-US" dirty="0" smtClean="0"/>
              <a:t>.</a:t>
            </a:r>
            <a:endParaRPr lang="sr-Latn-CS" dirty="0" smtClean="0"/>
          </a:p>
          <a:p>
            <a:endParaRPr lang="en-US" dirty="0" smtClean="0"/>
          </a:p>
          <a:p>
            <a:r>
              <a:rPr lang="en-US" dirty="0" err="1" smtClean="0"/>
              <a:t>Svaka</a:t>
            </a:r>
            <a:r>
              <a:rPr lang="en-US" dirty="0" smtClean="0"/>
              <a:t> </a:t>
            </a:r>
            <a:r>
              <a:rPr lang="en-US" dirty="0" err="1" smtClean="0"/>
              <a:t>stranka</a:t>
            </a:r>
            <a:r>
              <a:rPr lang="en-US" dirty="0" smtClean="0"/>
              <a:t> </a:t>
            </a:r>
            <a:r>
              <a:rPr lang="en-US" dirty="0" err="1" smtClean="0"/>
              <a:t>snosi</a:t>
            </a:r>
            <a:r>
              <a:rPr lang="en-US" dirty="0" smtClean="0"/>
              <a:t> </a:t>
            </a:r>
            <a:r>
              <a:rPr lang="en-US" dirty="0" err="1" smtClean="0"/>
              <a:t>svoje</a:t>
            </a:r>
            <a:r>
              <a:rPr lang="en-US" dirty="0" smtClean="0"/>
              <a:t> </a:t>
            </a:r>
            <a:r>
              <a:rPr lang="en-US" dirty="0" err="1" smtClean="0"/>
              <a:t>troškove</a:t>
            </a:r>
            <a:r>
              <a:rPr lang="en-US" dirty="0" smtClean="0"/>
              <a:t> </a:t>
            </a:r>
            <a:r>
              <a:rPr lang="en-US" dirty="0" err="1" smtClean="0"/>
              <a:t>ako</a:t>
            </a:r>
            <a:r>
              <a:rPr lang="en-US" dirty="0" smtClean="0"/>
              <a:t> je </a:t>
            </a:r>
            <a:r>
              <a:rPr lang="en-US" dirty="0" err="1" smtClean="0"/>
              <a:t>parnica</a:t>
            </a:r>
            <a:r>
              <a:rPr lang="en-US" dirty="0" smtClean="0"/>
              <a:t> </a:t>
            </a:r>
            <a:r>
              <a:rPr lang="en-US" dirty="0" err="1" smtClean="0"/>
              <a:t>okončana</a:t>
            </a:r>
            <a:r>
              <a:rPr lang="en-US" dirty="0" smtClean="0"/>
              <a:t> </a:t>
            </a:r>
            <a:r>
              <a:rPr lang="en-US" dirty="0" err="1" smtClean="0"/>
              <a:t>sudskim</a:t>
            </a:r>
            <a:r>
              <a:rPr lang="en-US" dirty="0" smtClean="0"/>
              <a:t> </a:t>
            </a:r>
            <a:r>
              <a:rPr lang="en-US" dirty="0" err="1" smtClean="0"/>
              <a:t>poravnanjem</a:t>
            </a:r>
            <a:r>
              <a:rPr lang="en-US" dirty="0" smtClean="0"/>
              <a:t> </a:t>
            </a:r>
            <a:r>
              <a:rPr lang="en-US" dirty="0" err="1" smtClean="0"/>
              <a:t>ili</a:t>
            </a:r>
            <a:r>
              <a:rPr lang="en-US" dirty="0" smtClean="0"/>
              <a:t> </a:t>
            </a:r>
            <a:r>
              <a:rPr lang="en-US" dirty="0" err="1" smtClean="0"/>
              <a:t>poravnanjem</a:t>
            </a:r>
            <a:r>
              <a:rPr lang="en-US" dirty="0" smtClean="0"/>
              <a:t> </a:t>
            </a:r>
            <a:r>
              <a:rPr lang="en-US" dirty="0" err="1" smtClean="0"/>
              <a:t>posle</a:t>
            </a:r>
            <a:r>
              <a:rPr lang="en-US" dirty="0" smtClean="0"/>
              <a:t> </a:t>
            </a:r>
            <a:r>
              <a:rPr lang="en-US" dirty="0" err="1" smtClean="0"/>
              <a:t>uspele</a:t>
            </a:r>
            <a:r>
              <a:rPr lang="en-US" dirty="0" smtClean="0"/>
              <a:t> </a:t>
            </a:r>
            <a:r>
              <a:rPr lang="en-US" dirty="0" err="1" smtClean="0"/>
              <a:t>medijacije</a:t>
            </a:r>
            <a:r>
              <a:rPr lang="en-US" dirty="0" smtClean="0"/>
              <a:t>, </a:t>
            </a:r>
            <a:r>
              <a:rPr lang="en-US" dirty="0" err="1" smtClean="0"/>
              <a:t>osim</a:t>
            </a:r>
            <a:r>
              <a:rPr lang="en-US" dirty="0" smtClean="0"/>
              <a:t> </a:t>
            </a:r>
            <a:r>
              <a:rPr lang="en-US" dirty="0" err="1" smtClean="0"/>
              <a:t>ako</a:t>
            </a:r>
            <a:r>
              <a:rPr lang="en-US" dirty="0" smtClean="0"/>
              <a:t> se </a:t>
            </a:r>
            <a:r>
              <a:rPr lang="en-US" dirty="0" err="1" smtClean="0"/>
              <a:t>stranke</a:t>
            </a:r>
            <a:r>
              <a:rPr lang="en-US" dirty="0" smtClean="0"/>
              <a:t> </a:t>
            </a:r>
            <a:r>
              <a:rPr lang="en-US" dirty="0" err="1" smtClean="0"/>
              <a:t>drugačije</a:t>
            </a:r>
            <a:r>
              <a:rPr lang="en-US" dirty="0" smtClean="0"/>
              <a:t> ne </a:t>
            </a:r>
            <a:r>
              <a:rPr lang="en-US" dirty="0" err="1" smtClean="0"/>
              <a:t>sporazumeju</a:t>
            </a:r>
            <a:r>
              <a:rPr lang="en-US" dirty="0" smtClean="0"/>
              <a:t> </a:t>
            </a:r>
            <a:r>
              <a:rPr lang="en-US" dirty="0" err="1" smtClean="0"/>
              <a:t>ili</a:t>
            </a:r>
            <a:r>
              <a:rPr lang="en-US" dirty="0" smtClean="0"/>
              <a:t> </a:t>
            </a:r>
            <a:r>
              <a:rPr lang="en-US" dirty="0" err="1" smtClean="0"/>
              <a:t>ako</a:t>
            </a:r>
            <a:r>
              <a:rPr lang="en-US" dirty="0" smtClean="0"/>
              <a:t> je to </a:t>
            </a:r>
            <a:r>
              <a:rPr lang="en-US" dirty="0" err="1" smtClean="0"/>
              <a:t>posebnim</a:t>
            </a:r>
            <a:r>
              <a:rPr lang="en-US" dirty="0" smtClean="0"/>
              <a:t> </a:t>
            </a:r>
            <a:r>
              <a:rPr lang="en-US" dirty="0" err="1" smtClean="0"/>
              <a:t>zakonom</a:t>
            </a:r>
            <a:r>
              <a:rPr lang="en-US" dirty="0" smtClean="0"/>
              <a:t> </a:t>
            </a:r>
            <a:r>
              <a:rPr lang="en-US" dirty="0" err="1" smtClean="0"/>
              <a:t>drugačije</a:t>
            </a:r>
            <a:r>
              <a:rPr lang="en-US" dirty="0" smtClean="0"/>
              <a:t> </a:t>
            </a:r>
            <a:r>
              <a:rPr lang="en-US" dirty="0" err="1" smtClean="0"/>
              <a:t>propisano</a:t>
            </a:r>
            <a:r>
              <a:rPr lang="en-US" dirty="0" smtClean="0"/>
              <a:t>.</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U </a:t>
            </a:r>
            <a:r>
              <a:rPr lang="en-US" dirty="0" err="1" smtClean="0"/>
              <a:t>parnične</a:t>
            </a:r>
            <a:r>
              <a:rPr lang="en-US" dirty="0" smtClean="0"/>
              <a:t> </a:t>
            </a:r>
            <a:r>
              <a:rPr lang="en-US" dirty="0" err="1" smtClean="0"/>
              <a:t>troškove</a:t>
            </a:r>
            <a:r>
              <a:rPr lang="en-US" dirty="0" smtClean="0"/>
              <a:t> </a:t>
            </a:r>
            <a:r>
              <a:rPr lang="en-US" dirty="0" err="1" smtClean="0"/>
              <a:t>ulaze</a:t>
            </a:r>
            <a:r>
              <a:rPr lang="en-US" dirty="0" smtClean="0"/>
              <a:t> </a:t>
            </a:r>
            <a:r>
              <a:rPr lang="en-US" dirty="0" err="1" smtClean="0"/>
              <a:t>troškovi</a:t>
            </a:r>
            <a:r>
              <a:rPr lang="en-US" dirty="0" smtClean="0"/>
              <a:t> </a:t>
            </a:r>
            <a:r>
              <a:rPr lang="en-US" dirty="0" err="1" smtClean="0"/>
              <a:t>poravnanja</a:t>
            </a:r>
            <a:r>
              <a:rPr lang="en-US" dirty="0" smtClean="0"/>
              <a:t> </a:t>
            </a:r>
            <a:r>
              <a:rPr lang="en-US" dirty="0" err="1" smtClean="0"/>
              <a:t>koje</a:t>
            </a:r>
            <a:r>
              <a:rPr lang="en-US" dirty="0" smtClean="0"/>
              <a:t> je </a:t>
            </a:r>
            <a:r>
              <a:rPr lang="en-US" dirty="0" err="1" smtClean="0"/>
              <a:t>pokušano</a:t>
            </a:r>
            <a:r>
              <a:rPr lang="en-US" dirty="0" smtClean="0"/>
              <a:t>, a </a:t>
            </a:r>
            <a:r>
              <a:rPr lang="en-US" dirty="0" err="1" smtClean="0"/>
              <a:t>nije</a:t>
            </a:r>
            <a:r>
              <a:rPr lang="en-US" dirty="0" smtClean="0"/>
              <a:t> </a:t>
            </a:r>
            <a:r>
              <a:rPr lang="en-US" dirty="0" err="1" smtClean="0"/>
              <a:t>uspelo</a:t>
            </a:r>
            <a:r>
              <a:rPr lang="en-US" dirty="0" smtClean="0"/>
              <a:t> </a:t>
            </a:r>
            <a:r>
              <a:rPr lang="en-US" dirty="0" err="1" smtClean="0"/>
              <a:t>i</a:t>
            </a:r>
            <a:r>
              <a:rPr lang="en-US" dirty="0" smtClean="0"/>
              <a:t> </a:t>
            </a:r>
            <a:r>
              <a:rPr lang="en-US" dirty="0" err="1" smtClean="0"/>
              <a:t>troškovi</a:t>
            </a:r>
            <a:r>
              <a:rPr lang="en-US" dirty="0" smtClean="0"/>
              <a:t> </a:t>
            </a:r>
            <a:r>
              <a:rPr lang="en-US" dirty="0" err="1" smtClean="0"/>
              <a:t>medijacije</a:t>
            </a:r>
            <a:r>
              <a:rPr lang="en-US" dirty="0" smtClean="0"/>
              <a:t> </a:t>
            </a:r>
            <a:r>
              <a:rPr lang="en-US" dirty="0" err="1" smtClean="0"/>
              <a:t>koja</a:t>
            </a:r>
            <a:r>
              <a:rPr lang="en-US" dirty="0" smtClean="0"/>
              <a:t> je </a:t>
            </a:r>
            <a:r>
              <a:rPr lang="en-US" dirty="0" err="1" smtClean="0"/>
              <a:t>pokušana</a:t>
            </a:r>
            <a:r>
              <a:rPr lang="en-US" dirty="0" smtClean="0"/>
              <a:t> </a:t>
            </a:r>
            <a:r>
              <a:rPr lang="sr-Latn-CS" dirty="0" smtClean="0"/>
              <a:t>,</a:t>
            </a:r>
            <a:r>
              <a:rPr lang="en-US" dirty="0" smtClean="0"/>
              <a:t> a </a:t>
            </a:r>
            <a:r>
              <a:rPr lang="en-US" dirty="0" err="1" smtClean="0"/>
              <a:t>nije</a:t>
            </a:r>
            <a:r>
              <a:rPr lang="en-US" dirty="0" smtClean="0"/>
              <a:t> </a:t>
            </a:r>
            <a:r>
              <a:rPr lang="en-US" dirty="0" err="1" smtClean="0"/>
              <a:t>uspela</a:t>
            </a:r>
            <a:r>
              <a:rPr lang="en-US" dirty="0" smtClean="0"/>
              <a:t>.</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smtClean="0"/>
              <a:t>Suparničari</a:t>
            </a:r>
            <a:r>
              <a:rPr lang="en-US" dirty="0" smtClean="0"/>
              <a:t> </a:t>
            </a:r>
            <a:r>
              <a:rPr lang="en-US" dirty="0" err="1" smtClean="0"/>
              <a:t>snose</a:t>
            </a:r>
            <a:r>
              <a:rPr lang="en-US" dirty="0" smtClean="0"/>
              <a:t> </a:t>
            </a:r>
            <a:r>
              <a:rPr lang="en-US" dirty="0" err="1" smtClean="0"/>
              <a:t>troškove</a:t>
            </a:r>
            <a:r>
              <a:rPr lang="en-US" dirty="0" smtClean="0"/>
              <a:t> </a:t>
            </a:r>
            <a:r>
              <a:rPr lang="en-US" dirty="0" err="1" smtClean="0"/>
              <a:t>na</a:t>
            </a:r>
            <a:r>
              <a:rPr lang="en-US" dirty="0" smtClean="0"/>
              <a:t> </a:t>
            </a:r>
            <a:r>
              <a:rPr lang="en-US" dirty="0" err="1" smtClean="0"/>
              <a:t>jednake</a:t>
            </a:r>
            <a:r>
              <a:rPr lang="en-US" dirty="0" smtClean="0"/>
              <a:t> </a:t>
            </a:r>
            <a:r>
              <a:rPr lang="en-US" dirty="0" err="1" smtClean="0"/>
              <a:t>delove</a:t>
            </a:r>
            <a:r>
              <a:rPr lang="en-US" dirty="0" smtClean="0"/>
              <a:t>. </a:t>
            </a:r>
            <a:r>
              <a:rPr lang="en-US" dirty="0" err="1" smtClean="0"/>
              <a:t>Ako</a:t>
            </a:r>
            <a:r>
              <a:rPr lang="en-US" dirty="0" smtClean="0"/>
              <a:t> </a:t>
            </a:r>
            <a:r>
              <a:rPr lang="en-US" dirty="0" err="1" smtClean="0"/>
              <a:t>postoji</a:t>
            </a:r>
            <a:r>
              <a:rPr lang="en-US" dirty="0" smtClean="0"/>
              <a:t> </a:t>
            </a:r>
            <a:r>
              <a:rPr lang="en-US" dirty="0" err="1" smtClean="0"/>
              <a:t>znatna</a:t>
            </a:r>
            <a:r>
              <a:rPr lang="en-US" dirty="0" smtClean="0"/>
              <a:t> </a:t>
            </a:r>
            <a:r>
              <a:rPr lang="en-US" dirty="0" err="1" smtClean="0"/>
              <a:t>razlika</a:t>
            </a:r>
            <a:r>
              <a:rPr lang="en-US" dirty="0" smtClean="0"/>
              <a:t> u </a:t>
            </a:r>
            <a:r>
              <a:rPr lang="en-US" dirty="0" err="1" smtClean="0"/>
              <a:t>pogledu</a:t>
            </a:r>
            <a:r>
              <a:rPr lang="en-US" dirty="0" smtClean="0"/>
              <a:t> </a:t>
            </a:r>
            <a:r>
              <a:rPr lang="en-US" dirty="0" err="1" smtClean="0"/>
              <a:t>njihovog</a:t>
            </a:r>
            <a:r>
              <a:rPr lang="en-US" dirty="0" smtClean="0"/>
              <a:t> </a:t>
            </a:r>
            <a:r>
              <a:rPr lang="en-US" dirty="0" err="1" smtClean="0"/>
              <a:t>udela</a:t>
            </a:r>
            <a:r>
              <a:rPr lang="en-US" dirty="0" smtClean="0"/>
              <a:t> u </a:t>
            </a:r>
            <a:r>
              <a:rPr lang="en-US" dirty="0" err="1" smtClean="0"/>
              <a:t>predmetu</a:t>
            </a:r>
            <a:r>
              <a:rPr lang="en-US" dirty="0" smtClean="0"/>
              <a:t> </a:t>
            </a:r>
            <a:r>
              <a:rPr lang="en-US" dirty="0" err="1" smtClean="0"/>
              <a:t>spora</a:t>
            </a:r>
            <a:r>
              <a:rPr lang="en-US" dirty="0" smtClean="0"/>
              <a:t>, </a:t>
            </a:r>
            <a:r>
              <a:rPr lang="en-US" dirty="0" err="1" smtClean="0"/>
              <a:t>sud</a:t>
            </a:r>
            <a:r>
              <a:rPr lang="en-US" dirty="0" smtClean="0"/>
              <a:t> </a:t>
            </a:r>
            <a:r>
              <a:rPr lang="en-US" dirty="0" err="1" smtClean="0"/>
              <a:t>će</a:t>
            </a:r>
            <a:r>
              <a:rPr lang="en-US" dirty="0" smtClean="0"/>
              <a:t> </a:t>
            </a:r>
            <a:r>
              <a:rPr lang="en-US" dirty="0" err="1" smtClean="0"/>
              <a:t>prema</a:t>
            </a:r>
            <a:r>
              <a:rPr lang="en-US" dirty="0" smtClean="0"/>
              <a:t> </a:t>
            </a:r>
            <a:r>
              <a:rPr lang="en-US" dirty="0" err="1" smtClean="0"/>
              <a:t>srazmeri</a:t>
            </a:r>
            <a:r>
              <a:rPr lang="en-US" dirty="0" smtClean="0"/>
              <a:t> tog </a:t>
            </a:r>
            <a:r>
              <a:rPr lang="en-US" dirty="0" err="1" smtClean="0"/>
              <a:t>udela</a:t>
            </a:r>
            <a:r>
              <a:rPr lang="en-US" dirty="0" smtClean="0"/>
              <a:t> </a:t>
            </a:r>
            <a:r>
              <a:rPr lang="en-US" dirty="0" err="1" smtClean="0"/>
              <a:t>odrediti</a:t>
            </a:r>
            <a:r>
              <a:rPr lang="en-US" dirty="0" smtClean="0"/>
              <a:t> </a:t>
            </a:r>
            <a:r>
              <a:rPr lang="en-US" dirty="0" err="1" smtClean="0"/>
              <a:t>koliki</a:t>
            </a:r>
            <a:r>
              <a:rPr lang="en-US" dirty="0" smtClean="0"/>
              <a:t> </a:t>
            </a:r>
            <a:r>
              <a:rPr lang="en-US" dirty="0" err="1" smtClean="0"/>
              <a:t>će</a:t>
            </a:r>
            <a:r>
              <a:rPr lang="en-US" dirty="0" smtClean="0"/>
              <a:t> </a:t>
            </a:r>
            <a:r>
              <a:rPr lang="en-US" dirty="0" err="1" smtClean="0"/>
              <a:t>deo</a:t>
            </a:r>
            <a:r>
              <a:rPr lang="en-US" dirty="0" smtClean="0"/>
              <a:t> </a:t>
            </a:r>
            <a:r>
              <a:rPr lang="en-US" dirty="0" err="1" smtClean="0"/>
              <a:t>troškova</a:t>
            </a:r>
            <a:r>
              <a:rPr lang="en-US" dirty="0" smtClean="0"/>
              <a:t> </a:t>
            </a:r>
            <a:r>
              <a:rPr lang="en-US" dirty="0" err="1" smtClean="0"/>
              <a:t>naknaditi</a:t>
            </a:r>
            <a:r>
              <a:rPr lang="en-US" dirty="0" smtClean="0"/>
              <a:t> </a:t>
            </a:r>
            <a:r>
              <a:rPr lang="en-US" dirty="0" err="1" smtClean="0"/>
              <a:t>svaki</a:t>
            </a:r>
            <a:r>
              <a:rPr lang="en-US" dirty="0" smtClean="0"/>
              <a:t> </a:t>
            </a:r>
            <a:r>
              <a:rPr lang="en-US" dirty="0" err="1" smtClean="0"/>
              <a:t>od</a:t>
            </a:r>
            <a:r>
              <a:rPr lang="en-US" dirty="0" smtClean="0"/>
              <a:t> </a:t>
            </a:r>
            <a:r>
              <a:rPr lang="en-US" dirty="0" err="1" smtClean="0"/>
              <a:t>suparničara</a:t>
            </a:r>
            <a:r>
              <a:rPr lang="en-US" dirty="0" smtClean="0"/>
              <a:t>.</a:t>
            </a:r>
          </a:p>
          <a:p>
            <a:pPr>
              <a:buNone/>
            </a:pP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vi-VN" dirty="0" smtClean="0"/>
              <a:t>Suparničari koji su solidarno odgovorni u glavnoj stvari, odgovaraju solidarno i za troškove dosuđene protivnoj stranci.</a:t>
            </a:r>
            <a:endParaRPr lang="sr-Latn-CS" dirty="0" smtClean="0"/>
          </a:p>
          <a:p>
            <a:pPr>
              <a:buNone/>
            </a:pPr>
            <a:endParaRPr lang="vi-VN" dirty="0" smtClean="0"/>
          </a:p>
          <a:p>
            <a:r>
              <a:rPr lang="vi-VN" dirty="0" smtClean="0"/>
              <a:t>Za troškove prouzrokovane posebnim parničnim radnjama pojedinih suparničara ostali suparničari ne odgovaraju.</a:t>
            </a:r>
          </a:p>
          <a:p>
            <a:pPr>
              <a:buNone/>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vi-VN" dirty="0" smtClean="0"/>
              <a:t>Javni tužilac može da učestvuje u parnici u skladu sa posebnim zakonom.</a:t>
            </a:r>
          </a:p>
          <a:p>
            <a:r>
              <a:rPr lang="vi-VN" dirty="0" smtClean="0"/>
              <a:t>Ako javni tužilac na osnovu zakonskog ovlašćenja, učestvuje u parnici koja teče među drugim licima, ovlašćen je da u granicama tužbenog zahteva predlaže da se utvrde i činjenice koje stranke nisu navele i izvedu dokazi koje stranke nisu predložile, kao i da izjavljuje pravne lekove.</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vi-VN" dirty="0" smtClean="0"/>
              <a:t>Svoje učestvovanje u postupku javni tužilac prijavljuje podneskom sudu pred kojim teče parnica među drugim licima.</a:t>
            </a:r>
          </a:p>
          <a:p>
            <a:pPr>
              <a:buNone/>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vi-VN" dirty="0" smtClean="0"/>
              <a:t>Ako smatra da postoje zakonski uslovi za učestvovanje javnog tužioca u parnici i da je njegovo učestvovanje potrebno, sud će o tome da obavesti nadležnog javnog tužioca i da mu odredi rok u kome može da prijavi svoje učestvovanje. Dok taj rok ne protekne, sud će da zastane sa postupkom, ali javni tužilac može i po proteku tog roka da se koristi svojim pravom.</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err="1" smtClean="0"/>
              <a:t>Ako</a:t>
            </a:r>
            <a:r>
              <a:rPr lang="en-US" dirty="0" smtClean="0"/>
              <a:t> </a:t>
            </a:r>
            <a:r>
              <a:rPr lang="en-US" dirty="0" err="1" smtClean="0"/>
              <a:t>javni</a:t>
            </a:r>
            <a:r>
              <a:rPr lang="en-US" dirty="0" smtClean="0"/>
              <a:t> </a:t>
            </a:r>
            <a:r>
              <a:rPr lang="en-US" dirty="0" err="1" smtClean="0"/>
              <a:t>tužilac</a:t>
            </a:r>
            <a:r>
              <a:rPr lang="en-US" dirty="0" smtClean="0"/>
              <a:t> </a:t>
            </a:r>
            <a:r>
              <a:rPr lang="en-US" dirty="0" err="1" smtClean="0"/>
              <a:t>učestvuje</a:t>
            </a:r>
            <a:r>
              <a:rPr lang="en-US" dirty="0" smtClean="0"/>
              <a:t> u </a:t>
            </a:r>
            <a:r>
              <a:rPr lang="en-US" dirty="0" err="1" smtClean="0"/>
              <a:t>postupku</a:t>
            </a:r>
            <a:r>
              <a:rPr lang="en-US" dirty="0" smtClean="0"/>
              <a:t> </a:t>
            </a:r>
            <a:r>
              <a:rPr lang="en-US" dirty="0" err="1" smtClean="0"/>
              <a:t>kao</a:t>
            </a:r>
            <a:r>
              <a:rPr lang="en-US" dirty="0" smtClean="0"/>
              <a:t> </a:t>
            </a:r>
            <a:r>
              <a:rPr lang="en-US" dirty="0" err="1" smtClean="0"/>
              <a:t>stranka</a:t>
            </a:r>
            <a:r>
              <a:rPr lang="en-US" dirty="0" smtClean="0"/>
              <a:t>, on </a:t>
            </a:r>
            <a:r>
              <a:rPr lang="en-US" dirty="0" err="1" smtClean="0"/>
              <a:t>ima</a:t>
            </a:r>
            <a:r>
              <a:rPr lang="en-US" dirty="0" smtClean="0"/>
              <a:t> </a:t>
            </a:r>
            <a:r>
              <a:rPr lang="en-US" dirty="0" err="1" smtClean="0"/>
              <a:t>pravo</a:t>
            </a:r>
            <a:r>
              <a:rPr lang="en-US" dirty="0" smtClean="0"/>
              <a:t> </a:t>
            </a:r>
            <a:r>
              <a:rPr lang="en-US" dirty="0" err="1" smtClean="0"/>
              <a:t>na</a:t>
            </a:r>
            <a:r>
              <a:rPr lang="en-US" dirty="0" smtClean="0"/>
              <a:t> </a:t>
            </a:r>
            <a:r>
              <a:rPr lang="en-US" dirty="0" err="1" smtClean="0"/>
              <a:t>naknadu</a:t>
            </a:r>
            <a:r>
              <a:rPr lang="en-US" dirty="0" smtClean="0"/>
              <a:t> </a:t>
            </a:r>
            <a:r>
              <a:rPr lang="en-US" dirty="0" err="1" smtClean="0"/>
              <a:t>troškova</a:t>
            </a:r>
            <a:r>
              <a:rPr lang="en-US" dirty="0" smtClean="0"/>
              <a:t>, </a:t>
            </a:r>
            <a:r>
              <a:rPr lang="en-US" dirty="0" err="1" smtClean="0"/>
              <a:t>ali</a:t>
            </a:r>
            <a:r>
              <a:rPr lang="en-US" dirty="0" smtClean="0"/>
              <a:t> ne </a:t>
            </a:r>
            <a:r>
              <a:rPr lang="en-US" dirty="0" err="1" smtClean="0"/>
              <a:t>i</a:t>
            </a:r>
            <a:r>
              <a:rPr lang="en-US" dirty="0" smtClean="0"/>
              <a:t> </a:t>
            </a:r>
            <a:r>
              <a:rPr lang="en-US" dirty="0" err="1" smtClean="0"/>
              <a:t>pravo</a:t>
            </a:r>
            <a:r>
              <a:rPr lang="en-US" dirty="0" smtClean="0"/>
              <a:t> </a:t>
            </a:r>
            <a:r>
              <a:rPr lang="en-US" dirty="0" err="1" smtClean="0"/>
              <a:t>na</a:t>
            </a:r>
            <a:r>
              <a:rPr lang="en-US" dirty="0" smtClean="0"/>
              <a:t> </a:t>
            </a:r>
            <a:r>
              <a:rPr lang="en-US" dirty="0" err="1" smtClean="0"/>
              <a:t>nagradu</a:t>
            </a:r>
            <a:r>
              <a:rPr lang="en-US" dirty="0" smtClean="0"/>
              <a:t>.</a:t>
            </a:r>
            <a:endParaRPr lang="sr-Latn-CS" dirty="0" smtClean="0"/>
          </a:p>
          <a:p>
            <a:endParaRPr lang="sr-Latn-CS" dirty="0"/>
          </a:p>
          <a:p>
            <a:r>
              <a:rPr lang="sr-Latn-CS" dirty="0" smtClean="0"/>
              <a:t>Ovi t</a:t>
            </a:r>
            <a:r>
              <a:rPr lang="en-US" dirty="0" err="1" smtClean="0"/>
              <a:t>roškovi</a:t>
            </a:r>
            <a:r>
              <a:rPr lang="en-US" dirty="0" smtClean="0"/>
              <a:t> </a:t>
            </a:r>
            <a:r>
              <a:rPr lang="en-US" dirty="0" err="1" smtClean="0"/>
              <a:t>isplatiće</a:t>
            </a:r>
            <a:r>
              <a:rPr lang="en-US" dirty="0" smtClean="0"/>
              <a:t> se </a:t>
            </a:r>
            <a:r>
              <a:rPr lang="en-US" dirty="0" err="1" smtClean="0"/>
              <a:t>iz</a:t>
            </a:r>
            <a:r>
              <a:rPr lang="en-US" dirty="0" smtClean="0"/>
              <a:t> </a:t>
            </a:r>
            <a:r>
              <a:rPr lang="en-US" dirty="0" err="1" smtClean="0"/>
              <a:t>sredstava</a:t>
            </a:r>
            <a:r>
              <a:rPr lang="en-US" dirty="0" smtClean="0"/>
              <a:t> </a:t>
            </a:r>
            <a:r>
              <a:rPr lang="en-US" dirty="0" err="1" smtClean="0"/>
              <a:t>javnog</a:t>
            </a:r>
            <a:r>
              <a:rPr lang="en-US" dirty="0" smtClean="0"/>
              <a:t> </a:t>
            </a:r>
            <a:r>
              <a:rPr lang="en-US" dirty="0" err="1" smtClean="0"/>
              <a:t>tužilaštva</a:t>
            </a:r>
            <a:r>
              <a:rPr lang="en-US" dirty="0" smtClean="0"/>
              <a:t>.</a:t>
            </a:r>
          </a:p>
          <a:p>
            <a:pPr>
              <a:buNone/>
            </a:pPr>
            <a:endParaRPr lang="en-US" dirty="0" smtClean="0"/>
          </a:p>
          <a:p>
            <a:pPr>
              <a:buNone/>
            </a:pPr>
            <a:endParaRPr lang="sr-Latn-CS" dirty="0" smtClean="0"/>
          </a:p>
          <a:p>
            <a:pPr>
              <a:buNone/>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sr-Latn-CS" dirty="0" smtClean="0"/>
              <a:t>Izdaci </a:t>
            </a:r>
            <a:r>
              <a:rPr lang="en-US" dirty="0" err="1" smtClean="0"/>
              <a:t>učinjeni</a:t>
            </a:r>
            <a:r>
              <a:rPr lang="en-US" dirty="0" smtClean="0"/>
              <a:t> u </a:t>
            </a:r>
            <a:r>
              <a:rPr lang="en-US" dirty="0" err="1" smtClean="0"/>
              <a:t>toku</a:t>
            </a:r>
            <a:r>
              <a:rPr lang="en-US" dirty="0" smtClean="0"/>
              <a:t> </a:t>
            </a:r>
            <a:r>
              <a:rPr lang="en-US" dirty="0" err="1" smtClean="0"/>
              <a:t>ili</a:t>
            </a:r>
            <a:r>
              <a:rPr lang="en-US" dirty="0" smtClean="0"/>
              <a:t> </a:t>
            </a:r>
            <a:r>
              <a:rPr lang="en-US" dirty="0" err="1" smtClean="0"/>
              <a:t>povodom</a:t>
            </a:r>
            <a:r>
              <a:rPr lang="en-US" dirty="0" smtClean="0"/>
              <a:t> </a:t>
            </a:r>
            <a:r>
              <a:rPr lang="en-US" dirty="0" err="1" smtClean="0"/>
              <a:t>postupka</a:t>
            </a:r>
            <a:r>
              <a:rPr lang="en-US" dirty="0" smtClean="0"/>
              <a:t>.</a:t>
            </a:r>
            <a:endParaRPr lang="sr-Latn-CS" dirty="0" smtClean="0"/>
          </a:p>
          <a:p>
            <a:pPr>
              <a:buNone/>
            </a:pPr>
            <a:endParaRPr lang="en-US" dirty="0" smtClean="0"/>
          </a:p>
          <a:p>
            <a:r>
              <a:rPr lang="sr-Latn-CS" dirty="0" smtClean="0"/>
              <a:t>Obuhvataju </a:t>
            </a:r>
            <a:r>
              <a:rPr lang="en-US" dirty="0" err="1" smtClean="0"/>
              <a:t>i</a:t>
            </a:r>
            <a:r>
              <a:rPr lang="en-US" dirty="0" smtClean="0"/>
              <a:t> </a:t>
            </a:r>
            <a:r>
              <a:rPr lang="en-US" dirty="0" err="1" smtClean="0"/>
              <a:t>nagradu</a:t>
            </a:r>
            <a:r>
              <a:rPr lang="en-US" dirty="0" smtClean="0"/>
              <a:t> </a:t>
            </a:r>
            <a:r>
              <a:rPr lang="en-US" dirty="0" err="1" smtClean="0"/>
              <a:t>za</a:t>
            </a:r>
            <a:r>
              <a:rPr lang="en-US" dirty="0" smtClean="0"/>
              <a:t> </a:t>
            </a:r>
            <a:r>
              <a:rPr lang="en-US" dirty="0" err="1" smtClean="0"/>
              <a:t>rad</a:t>
            </a:r>
            <a:r>
              <a:rPr lang="en-US" dirty="0" smtClean="0"/>
              <a:t> </a:t>
            </a:r>
            <a:r>
              <a:rPr lang="en-US" dirty="0" err="1" smtClean="0"/>
              <a:t>advokata</a:t>
            </a:r>
            <a:r>
              <a:rPr lang="en-US" dirty="0" smtClean="0"/>
              <a:t> </a:t>
            </a:r>
            <a:r>
              <a:rPr lang="en-US" dirty="0" err="1" smtClean="0"/>
              <a:t>i</a:t>
            </a:r>
            <a:r>
              <a:rPr lang="en-US" dirty="0" smtClean="0"/>
              <a:t> </a:t>
            </a:r>
            <a:r>
              <a:rPr lang="en-US" dirty="0" err="1" smtClean="0"/>
              <a:t>drugih</a:t>
            </a:r>
            <a:r>
              <a:rPr lang="en-US" dirty="0" smtClean="0"/>
              <a:t> </a:t>
            </a:r>
            <a:r>
              <a:rPr lang="en-US" dirty="0" err="1" smtClean="0"/>
              <a:t>lica</a:t>
            </a:r>
            <a:r>
              <a:rPr lang="en-US" dirty="0" smtClean="0"/>
              <a:t> </a:t>
            </a:r>
            <a:r>
              <a:rPr lang="en-US" dirty="0" err="1" smtClean="0"/>
              <a:t>kojima</a:t>
            </a:r>
            <a:r>
              <a:rPr lang="en-US" dirty="0" smtClean="0"/>
              <a:t> </a:t>
            </a:r>
            <a:r>
              <a:rPr lang="en-US" dirty="0" err="1" smtClean="0"/>
              <a:t>zakon</a:t>
            </a:r>
            <a:r>
              <a:rPr lang="en-US" dirty="0" smtClean="0"/>
              <a:t> </a:t>
            </a:r>
            <a:r>
              <a:rPr lang="en-US" dirty="0" err="1" smtClean="0"/>
              <a:t>priznaje</a:t>
            </a:r>
            <a:r>
              <a:rPr lang="en-US" dirty="0" smtClean="0"/>
              <a:t> </a:t>
            </a:r>
            <a:r>
              <a:rPr lang="en-US" dirty="0" err="1" smtClean="0"/>
              <a:t>pravo</a:t>
            </a:r>
            <a:r>
              <a:rPr lang="en-US" dirty="0" smtClean="0"/>
              <a:t> </a:t>
            </a:r>
            <a:r>
              <a:rPr lang="en-US" dirty="0" err="1" smtClean="0"/>
              <a:t>na</a:t>
            </a:r>
            <a:r>
              <a:rPr lang="en-US" dirty="0" smtClean="0"/>
              <a:t> </a:t>
            </a:r>
            <a:r>
              <a:rPr lang="en-US" dirty="0" err="1" smtClean="0"/>
              <a:t>nagradu</a:t>
            </a:r>
            <a:r>
              <a:rPr lang="en-US" dirty="0" smtClean="0"/>
              <a:t>.</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smtClean="0"/>
              <a:t>Svaka</a:t>
            </a:r>
            <a:r>
              <a:rPr lang="en-US" dirty="0" smtClean="0"/>
              <a:t> </a:t>
            </a:r>
            <a:r>
              <a:rPr lang="en-US" dirty="0" err="1" smtClean="0"/>
              <a:t>stranka</a:t>
            </a:r>
            <a:r>
              <a:rPr lang="en-US" dirty="0" smtClean="0"/>
              <a:t> </a:t>
            </a:r>
            <a:r>
              <a:rPr lang="en-US" dirty="0" err="1" smtClean="0"/>
              <a:t>snosi</a:t>
            </a:r>
            <a:r>
              <a:rPr lang="en-US" dirty="0" smtClean="0"/>
              <a:t> </a:t>
            </a:r>
            <a:r>
              <a:rPr lang="en-US" dirty="0" err="1" smtClean="0"/>
              <a:t>svoje</a:t>
            </a:r>
            <a:r>
              <a:rPr lang="en-US" dirty="0" smtClean="0"/>
              <a:t> </a:t>
            </a:r>
            <a:r>
              <a:rPr lang="en-US" dirty="0" err="1" smtClean="0"/>
              <a:t>troškove</a:t>
            </a:r>
            <a:r>
              <a:rPr lang="en-US" dirty="0" smtClean="0"/>
              <a:t> </a:t>
            </a:r>
            <a:r>
              <a:rPr lang="en-US" dirty="0" err="1" smtClean="0"/>
              <a:t>koji</a:t>
            </a:r>
            <a:r>
              <a:rPr lang="en-US" dirty="0" smtClean="0"/>
              <a:t> </a:t>
            </a:r>
            <a:r>
              <a:rPr lang="en-US" dirty="0" err="1" smtClean="0"/>
              <a:t>su</a:t>
            </a:r>
            <a:r>
              <a:rPr lang="en-US" dirty="0" smtClean="0"/>
              <a:t> </a:t>
            </a:r>
            <a:r>
              <a:rPr lang="en-US" dirty="0" err="1" smtClean="0"/>
              <a:t>nastali</a:t>
            </a:r>
            <a:r>
              <a:rPr lang="en-US" dirty="0" smtClean="0"/>
              <a:t> </a:t>
            </a:r>
            <a:r>
              <a:rPr lang="en-US" dirty="0" err="1" smtClean="0"/>
              <a:t>učestvovanjem</a:t>
            </a:r>
            <a:r>
              <a:rPr lang="en-US" dirty="0" smtClean="0"/>
              <a:t> </a:t>
            </a:r>
            <a:r>
              <a:rPr lang="en-US" dirty="0" err="1" smtClean="0"/>
              <a:t>javnog</a:t>
            </a:r>
            <a:r>
              <a:rPr lang="en-US" dirty="0" smtClean="0"/>
              <a:t> </a:t>
            </a:r>
            <a:r>
              <a:rPr lang="en-US" dirty="0" err="1" smtClean="0"/>
              <a:t>tužioca</a:t>
            </a:r>
            <a:r>
              <a:rPr lang="en-US" dirty="0" smtClean="0"/>
              <a:t> u </a:t>
            </a:r>
            <a:r>
              <a:rPr lang="en-US" dirty="0" err="1" smtClean="0"/>
              <a:t>postupku</a:t>
            </a:r>
            <a:r>
              <a:rPr lang="en-US" dirty="0" smtClean="0"/>
              <a:t> .</a:t>
            </a:r>
            <a:endParaRPr lang="sr-Latn-CS" dirty="0" smtClean="0"/>
          </a:p>
          <a:p>
            <a:pPr>
              <a:buNone/>
            </a:pPr>
            <a:endParaRPr lang="en-US" dirty="0" smtClean="0"/>
          </a:p>
          <a:p>
            <a:r>
              <a:rPr lang="en-US" dirty="0" err="1" smtClean="0"/>
              <a:t>Troškovi</a:t>
            </a:r>
            <a:r>
              <a:rPr lang="en-US" dirty="0" smtClean="0"/>
              <a:t> </a:t>
            </a:r>
            <a:r>
              <a:rPr lang="en-US" dirty="0" err="1" smtClean="0"/>
              <a:t>koje</a:t>
            </a:r>
            <a:r>
              <a:rPr lang="en-US" dirty="0" smtClean="0"/>
              <a:t> je </a:t>
            </a:r>
            <a:r>
              <a:rPr lang="en-US" dirty="0" err="1" smtClean="0"/>
              <a:t>javni</a:t>
            </a:r>
            <a:r>
              <a:rPr lang="en-US" dirty="0" smtClean="0"/>
              <a:t> </a:t>
            </a:r>
            <a:r>
              <a:rPr lang="en-US" dirty="0" err="1" smtClean="0"/>
              <a:t>tužilac</a:t>
            </a:r>
            <a:r>
              <a:rPr lang="en-US" dirty="0" smtClean="0"/>
              <a:t> </a:t>
            </a:r>
            <a:r>
              <a:rPr lang="en-US" dirty="0" err="1" smtClean="0"/>
              <a:t>imao</a:t>
            </a:r>
            <a:r>
              <a:rPr lang="en-US" dirty="0" smtClean="0"/>
              <a:t> </a:t>
            </a:r>
            <a:r>
              <a:rPr lang="en-US" dirty="0" err="1" smtClean="0"/>
              <a:t>povodom</a:t>
            </a:r>
            <a:r>
              <a:rPr lang="en-US" dirty="0" smtClean="0"/>
              <a:t> </a:t>
            </a:r>
            <a:r>
              <a:rPr lang="en-US" dirty="0" err="1" smtClean="0"/>
              <a:t>svog</a:t>
            </a:r>
            <a:r>
              <a:rPr lang="en-US" dirty="0" smtClean="0"/>
              <a:t> </a:t>
            </a:r>
            <a:r>
              <a:rPr lang="en-US" dirty="0" err="1" smtClean="0"/>
              <a:t>učestvovanja</a:t>
            </a:r>
            <a:r>
              <a:rPr lang="en-US" dirty="0" smtClean="0"/>
              <a:t> u </a:t>
            </a:r>
            <a:r>
              <a:rPr lang="en-US" dirty="0" err="1" smtClean="0"/>
              <a:t>postupku</a:t>
            </a:r>
            <a:r>
              <a:rPr lang="en-US" dirty="0" smtClean="0"/>
              <a:t> </a:t>
            </a:r>
            <a:r>
              <a:rPr lang="en-US" dirty="0" err="1" smtClean="0"/>
              <a:t>padaju</a:t>
            </a:r>
            <a:r>
              <a:rPr lang="en-US" dirty="0" smtClean="0"/>
              <a:t> </a:t>
            </a:r>
            <a:r>
              <a:rPr lang="en-US" dirty="0" err="1" smtClean="0"/>
              <a:t>na</a:t>
            </a:r>
            <a:r>
              <a:rPr lang="en-US" dirty="0" smtClean="0"/>
              <a:t> </a:t>
            </a:r>
            <a:r>
              <a:rPr lang="en-US" dirty="0" err="1" smtClean="0"/>
              <a:t>teret</a:t>
            </a:r>
            <a:r>
              <a:rPr lang="en-US" dirty="0" smtClean="0"/>
              <a:t> </a:t>
            </a:r>
            <a:r>
              <a:rPr lang="en-US" dirty="0" err="1" smtClean="0"/>
              <a:t>sredstava</a:t>
            </a:r>
            <a:r>
              <a:rPr lang="en-US" dirty="0" smtClean="0"/>
              <a:t> </a:t>
            </a:r>
            <a:r>
              <a:rPr lang="en-US" dirty="0" err="1" smtClean="0"/>
              <a:t>javnog</a:t>
            </a:r>
            <a:r>
              <a:rPr lang="en-US" dirty="0" smtClean="0"/>
              <a:t> </a:t>
            </a:r>
            <a:r>
              <a:rPr lang="en-US" dirty="0" err="1" smtClean="0"/>
              <a:t>tužilaštva</a:t>
            </a:r>
            <a:r>
              <a:rPr lang="en-US" dirty="0" smtClean="0"/>
              <a:t>.</a:t>
            </a:r>
          </a:p>
          <a:p>
            <a:pPr>
              <a:buNone/>
            </a:pP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smtClean="0"/>
              <a:t>Odredbe</a:t>
            </a:r>
            <a:r>
              <a:rPr lang="en-US" dirty="0" smtClean="0"/>
              <a:t> o </a:t>
            </a:r>
            <a:r>
              <a:rPr lang="en-US" dirty="0" err="1" smtClean="0"/>
              <a:t>troškovima</a:t>
            </a:r>
            <a:r>
              <a:rPr lang="en-US" dirty="0" smtClean="0"/>
              <a:t> </a:t>
            </a:r>
            <a:r>
              <a:rPr lang="en-US" dirty="0" err="1" smtClean="0"/>
              <a:t>primenjuju</a:t>
            </a:r>
            <a:r>
              <a:rPr lang="en-US" dirty="0" smtClean="0"/>
              <a:t> se </a:t>
            </a:r>
            <a:r>
              <a:rPr lang="en-US" dirty="0" err="1" smtClean="0"/>
              <a:t>i</a:t>
            </a:r>
            <a:r>
              <a:rPr lang="en-US" dirty="0" smtClean="0"/>
              <a:t> </a:t>
            </a:r>
            <a:r>
              <a:rPr lang="en-US" dirty="0" err="1" smtClean="0"/>
              <a:t>na</a:t>
            </a:r>
            <a:r>
              <a:rPr lang="en-US" dirty="0" smtClean="0"/>
              <a:t> </a:t>
            </a:r>
            <a:r>
              <a:rPr lang="en-US" dirty="0" err="1" smtClean="0"/>
              <a:t>stranke</a:t>
            </a:r>
            <a:r>
              <a:rPr lang="en-US" dirty="0" smtClean="0"/>
              <a:t> </a:t>
            </a:r>
            <a:r>
              <a:rPr lang="en-US" dirty="0" err="1" smtClean="0"/>
              <a:t>koje</a:t>
            </a:r>
            <a:r>
              <a:rPr lang="en-US" dirty="0" smtClean="0"/>
              <a:t> </a:t>
            </a:r>
            <a:r>
              <a:rPr lang="en-US" dirty="0" err="1" smtClean="0"/>
              <a:t>zastupa</a:t>
            </a:r>
            <a:r>
              <a:rPr lang="en-US" dirty="0" smtClean="0"/>
              <a:t> </a:t>
            </a:r>
            <a:r>
              <a:rPr lang="en-US" dirty="0" err="1" smtClean="0"/>
              <a:t>javno</a:t>
            </a:r>
            <a:r>
              <a:rPr lang="en-US" dirty="0" smtClean="0"/>
              <a:t> </a:t>
            </a:r>
            <a:r>
              <a:rPr lang="en-US" dirty="0" err="1" smtClean="0"/>
              <a:t>pravobranilaštvo</a:t>
            </a:r>
            <a:r>
              <a:rPr lang="en-US" dirty="0" smtClean="0"/>
              <a:t>. </a:t>
            </a:r>
            <a:endParaRPr lang="sr-Latn-CS" dirty="0" smtClean="0"/>
          </a:p>
          <a:p>
            <a:endParaRPr lang="sr-Latn-CS" dirty="0"/>
          </a:p>
          <a:p>
            <a:r>
              <a:rPr lang="en-US" dirty="0" smtClean="0"/>
              <a:t>U tom </a:t>
            </a:r>
            <a:r>
              <a:rPr lang="en-US" dirty="0" err="1" smtClean="0"/>
              <a:t>slučaju</a:t>
            </a:r>
            <a:r>
              <a:rPr lang="en-US" dirty="0" smtClean="0"/>
              <a:t> </a:t>
            </a:r>
            <a:r>
              <a:rPr lang="en-US" dirty="0" err="1" smtClean="0"/>
              <a:t>troškovi</a:t>
            </a:r>
            <a:r>
              <a:rPr lang="en-US" dirty="0" smtClean="0"/>
              <a:t> </a:t>
            </a:r>
            <a:r>
              <a:rPr lang="en-US" dirty="0" err="1" smtClean="0"/>
              <a:t>postupka</a:t>
            </a:r>
            <a:r>
              <a:rPr lang="en-US" dirty="0" smtClean="0"/>
              <a:t> </a:t>
            </a:r>
            <a:r>
              <a:rPr lang="en-US" dirty="0" err="1" smtClean="0"/>
              <a:t>obuhvataju</a:t>
            </a:r>
            <a:r>
              <a:rPr lang="en-US" dirty="0" smtClean="0"/>
              <a:t> </a:t>
            </a:r>
            <a:r>
              <a:rPr lang="en-US" dirty="0" err="1" smtClean="0"/>
              <a:t>i</a:t>
            </a:r>
            <a:r>
              <a:rPr lang="en-US" dirty="0" smtClean="0"/>
              <a:t> </a:t>
            </a:r>
            <a:r>
              <a:rPr lang="en-US" dirty="0" err="1" smtClean="0"/>
              <a:t>iznos</a:t>
            </a:r>
            <a:r>
              <a:rPr lang="en-US" dirty="0" smtClean="0"/>
              <a:t> </a:t>
            </a:r>
            <a:r>
              <a:rPr lang="en-US" dirty="0" err="1" smtClean="0"/>
              <a:t>koji</a:t>
            </a:r>
            <a:r>
              <a:rPr lang="en-US" dirty="0" smtClean="0"/>
              <a:t> bi se </a:t>
            </a:r>
            <a:r>
              <a:rPr lang="en-US" dirty="0" err="1" smtClean="0"/>
              <a:t>stranci</a:t>
            </a:r>
            <a:r>
              <a:rPr lang="en-US" dirty="0" smtClean="0"/>
              <a:t> </a:t>
            </a:r>
            <a:r>
              <a:rPr lang="en-US" dirty="0" err="1" smtClean="0"/>
              <a:t>priznao</a:t>
            </a:r>
            <a:r>
              <a:rPr lang="en-US" dirty="0" smtClean="0"/>
              <a:t> </a:t>
            </a:r>
            <a:r>
              <a:rPr lang="en-US" dirty="0" err="1" smtClean="0"/>
              <a:t>na</a:t>
            </a:r>
            <a:r>
              <a:rPr lang="en-US" dirty="0" smtClean="0"/>
              <a:t> </a:t>
            </a:r>
            <a:r>
              <a:rPr lang="en-US" dirty="0" err="1" smtClean="0"/>
              <a:t>ime</a:t>
            </a:r>
            <a:r>
              <a:rPr lang="en-US" dirty="0" smtClean="0"/>
              <a:t> </a:t>
            </a:r>
            <a:r>
              <a:rPr lang="en-US" dirty="0" err="1" smtClean="0"/>
              <a:t>nagrade</a:t>
            </a:r>
            <a:r>
              <a:rPr lang="en-US" dirty="0" smtClean="0"/>
              <a:t> </a:t>
            </a:r>
            <a:r>
              <a:rPr lang="en-US" dirty="0" err="1" smtClean="0"/>
              <a:t>advokatu</a:t>
            </a:r>
            <a:r>
              <a:rPr lang="en-US" dirty="0" smtClean="0"/>
              <a:t>.</a:t>
            </a:r>
          </a:p>
          <a:p>
            <a:pPr>
              <a:buNone/>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vi-VN" dirty="0" smtClean="0"/>
              <a:t>O naknadi troškova odlučuje sud na određeni zahtev stranke, bez raspravljanja.</a:t>
            </a:r>
            <a:endParaRPr lang="sr-Latn-CS" dirty="0" smtClean="0"/>
          </a:p>
          <a:p>
            <a:pPr>
              <a:buNone/>
            </a:pPr>
            <a:endParaRPr lang="vi-VN" dirty="0" smtClean="0"/>
          </a:p>
          <a:p>
            <a:r>
              <a:rPr lang="vi-VN" dirty="0" smtClean="0"/>
              <a:t>Stranka je dužna da u zahtevu opredeli vrstu i iznos troškova za koje traži naknadu.</a:t>
            </a:r>
          </a:p>
          <a:p>
            <a:pPr>
              <a:buNone/>
            </a:pP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vi-VN" dirty="0" smtClean="0"/>
              <a:t>Zahtev za naknadu troškova stranka je dužna da podnese najkasnije do završetka raspravljanja koje prethodi odlučivanju o troškovima, a ako se radi o donošenju odluke bez prethodnog raspravljanja stranka je dužna da zahtev za naknadu troškova podnese u predlogu o kome sud treba da odluči.</a:t>
            </a:r>
          </a:p>
          <a:p>
            <a:pPr>
              <a:buNone/>
            </a:pP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vi-VN" dirty="0" smtClean="0"/>
              <a:t>O zahtevu za naknadu troškova sud će da odluči u presudi ili rešenju kojim se okončava postupak pred tim sudom.</a:t>
            </a:r>
          </a:p>
          <a:p>
            <a:pPr>
              <a:buNone/>
            </a:pP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sr-Latn-CS" dirty="0" err="1"/>
              <a:t>A</a:t>
            </a:r>
            <a:r>
              <a:rPr lang="en-US" dirty="0" err="1" smtClean="0"/>
              <a:t>ko</a:t>
            </a:r>
            <a:r>
              <a:rPr lang="en-US" dirty="0" smtClean="0"/>
              <a:t> </a:t>
            </a:r>
            <a:r>
              <a:rPr lang="en-US" dirty="0" err="1" smtClean="0"/>
              <a:t>povlačenje</a:t>
            </a:r>
            <a:r>
              <a:rPr lang="en-US" dirty="0" smtClean="0"/>
              <a:t> </a:t>
            </a:r>
            <a:r>
              <a:rPr lang="en-US" dirty="0" err="1" smtClean="0"/>
              <a:t>tužbe</a:t>
            </a:r>
            <a:r>
              <a:rPr lang="en-US" dirty="0" smtClean="0"/>
              <a:t> </a:t>
            </a:r>
            <a:r>
              <a:rPr lang="en-US" dirty="0" err="1" smtClean="0"/>
              <a:t>ili</a:t>
            </a:r>
            <a:r>
              <a:rPr lang="en-US" dirty="0" smtClean="0"/>
              <a:t> </a:t>
            </a:r>
            <a:r>
              <a:rPr lang="en-US" dirty="0" err="1" smtClean="0"/>
              <a:t>pravnog</a:t>
            </a:r>
            <a:r>
              <a:rPr lang="en-US" dirty="0" smtClean="0"/>
              <a:t> </a:t>
            </a:r>
            <a:r>
              <a:rPr lang="en-US" dirty="0" err="1" smtClean="0"/>
              <a:t>leka</a:t>
            </a:r>
            <a:r>
              <a:rPr lang="en-US" dirty="0" smtClean="0"/>
              <a:t> </a:t>
            </a:r>
            <a:r>
              <a:rPr lang="en-US" dirty="0" err="1" smtClean="0"/>
              <a:t>nije</a:t>
            </a:r>
            <a:r>
              <a:rPr lang="en-US" dirty="0" smtClean="0"/>
              <a:t> </a:t>
            </a:r>
            <a:r>
              <a:rPr lang="en-US" dirty="0" err="1" smtClean="0"/>
              <a:t>izvršeno</a:t>
            </a:r>
            <a:r>
              <a:rPr lang="en-US" dirty="0" smtClean="0"/>
              <a:t> </a:t>
            </a:r>
            <a:r>
              <a:rPr lang="en-US" dirty="0" err="1" smtClean="0"/>
              <a:t>na</a:t>
            </a:r>
            <a:r>
              <a:rPr lang="en-US" dirty="0" smtClean="0"/>
              <a:t> </a:t>
            </a:r>
            <a:r>
              <a:rPr lang="en-US" dirty="0" err="1" smtClean="0"/>
              <a:t>ročištu</a:t>
            </a:r>
            <a:r>
              <a:rPr lang="en-US" dirty="0" smtClean="0"/>
              <a:t>, </a:t>
            </a:r>
            <a:r>
              <a:rPr lang="en-US" dirty="0" err="1" smtClean="0"/>
              <a:t>kao</a:t>
            </a:r>
            <a:r>
              <a:rPr lang="en-US" dirty="0" smtClean="0"/>
              <a:t> </a:t>
            </a:r>
            <a:r>
              <a:rPr lang="en-US" dirty="0" err="1" smtClean="0"/>
              <a:t>i</a:t>
            </a:r>
            <a:r>
              <a:rPr lang="en-US" dirty="0" smtClean="0"/>
              <a:t> u </a:t>
            </a:r>
            <a:r>
              <a:rPr lang="en-US" dirty="0" err="1" smtClean="0"/>
              <a:t>drugim</a:t>
            </a:r>
            <a:r>
              <a:rPr lang="en-US" dirty="0" smtClean="0"/>
              <a:t> </a:t>
            </a:r>
            <a:r>
              <a:rPr lang="en-US" dirty="0" err="1" smtClean="0"/>
              <a:t>slučajevima</a:t>
            </a:r>
            <a:r>
              <a:rPr lang="en-US" dirty="0" smtClean="0"/>
              <a:t> </a:t>
            </a:r>
            <a:r>
              <a:rPr lang="en-US" dirty="0" err="1" smtClean="0"/>
              <a:t>kada</a:t>
            </a:r>
            <a:r>
              <a:rPr lang="en-US" dirty="0" smtClean="0"/>
              <a:t> je </a:t>
            </a:r>
            <a:r>
              <a:rPr lang="en-US" dirty="0" err="1" smtClean="0"/>
              <a:t>odluka</a:t>
            </a:r>
            <a:r>
              <a:rPr lang="en-US" dirty="0" smtClean="0"/>
              <a:t> </a:t>
            </a:r>
            <a:r>
              <a:rPr lang="en-US" dirty="0" err="1" smtClean="0"/>
              <a:t>doneta</a:t>
            </a:r>
            <a:r>
              <a:rPr lang="en-US" dirty="0" smtClean="0"/>
              <a:t> </a:t>
            </a:r>
            <a:r>
              <a:rPr lang="en-US" dirty="0" err="1" smtClean="0"/>
              <a:t>izvan</a:t>
            </a:r>
            <a:r>
              <a:rPr lang="en-US" dirty="0" smtClean="0"/>
              <a:t> </a:t>
            </a:r>
            <a:r>
              <a:rPr lang="en-US" dirty="0" err="1" smtClean="0"/>
              <a:t>ročišta</a:t>
            </a:r>
            <a:r>
              <a:rPr lang="en-US" dirty="0" smtClean="0"/>
              <a:t>, </a:t>
            </a:r>
            <a:r>
              <a:rPr lang="en-US" dirty="0" err="1" smtClean="0"/>
              <a:t>zahtev</a:t>
            </a:r>
            <a:r>
              <a:rPr lang="en-US" dirty="0" smtClean="0"/>
              <a:t> </a:t>
            </a:r>
            <a:r>
              <a:rPr lang="en-US" dirty="0" err="1" smtClean="0"/>
              <a:t>za</a:t>
            </a:r>
            <a:r>
              <a:rPr lang="en-US" dirty="0" smtClean="0"/>
              <a:t> </a:t>
            </a:r>
            <a:r>
              <a:rPr lang="en-US" dirty="0" err="1" smtClean="0"/>
              <a:t>naknadu</a:t>
            </a:r>
            <a:r>
              <a:rPr lang="en-US" dirty="0" smtClean="0"/>
              <a:t> </a:t>
            </a:r>
            <a:r>
              <a:rPr lang="en-US" dirty="0" err="1" smtClean="0"/>
              <a:t>troškova</a:t>
            </a:r>
            <a:r>
              <a:rPr lang="en-US" dirty="0" smtClean="0"/>
              <a:t> </a:t>
            </a:r>
            <a:r>
              <a:rPr lang="en-US" dirty="0" err="1" smtClean="0"/>
              <a:t>može</a:t>
            </a:r>
            <a:r>
              <a:rPr lang="en-US" dirty="0" smtClean="0"/>
              <a:t> </a:t>
            </a:r>
            <a:r>
              <a:rPr lang="en-US" dirty="0" err="1" smtClean="0"/>
              <a:t>da</a:t>
            </a:r>
            <a:r>
              <a:rPr lang="en-US" dirty="0" smtClean="0"/>
              <a:t> se </a:t>
            </a:r>
            <a:r>
              <a:rPr lang="en-US" dirty="0" err="1" smtClean="0"/>
              <a:t>podnese</a:t>
            </a:r>
            <a:r>
              <a:rPr lang="en-US" dirty="0" smtClean="0"/>
              <a:t> u </a:t>
            </a:r>
            <a:r>
              <a:rPr lang="en-US" dirty="0" err="1" smtClean="0"/>
              <a:t>roku</a:t>
            </a:r>
            <a:r>
              <a:rPr lang="en-US" dirty="0" smtClean="0"/>
              <a:t> </a:t>
            </a:r>
            <a:r>
              <a:rPr lang="en-US" dirty="0" err="1" smtClean="0"/>
              <a:t>od</a:t>
            </a:r>
            <a:r>
              <a:rPr lang="en-US" dirty="0" smtClean="0"/>
              <a:t> </a:t>
            </a:r>
            <a:r>
              <a:rPr lang="en-US" dirty="0" err="1" smtClean="0"/>
              <a:t>osam</a:t>
            </a:r>
            <a:r>
              <a:rPr lang="en-US" dirty="0" smtClean="0"/>
              <a:t> </a:t>
            </a:r>
            <a:r>
              <a:rPr lang="en-US" dirty="0" err="1" smtClean="0"/>
              <a:t>dana</a:t>
            </a:r>
            <a:r>
              <a:rPr lang="en-US" dirty="0" smtClean="0"/>
              <a:t> </a:t>
            </a:r>
            <a:r>
              <a:rPr lang="en-US" dirty="0" err="1" smtClean="0"/>
              <a:t>od</a:t>
            </a:r>
            <a:r>
              <a:rPr lang="en-US" dirty="0" smtClean="0"/>
              <a:t> </a:t>
            </a:r>
            <a:r>
              <a:rPr lang="en-US" dirty="0" err="1" smtClean="0"/>
              <a:t>dana</a:t>
            </a:r>
            <a:r>
              <a:rPr lang="en-US" dirty="0" smtClean="0"/>
              <a:t> </a:t>
            </a:r>
            <a:r>
              <a:rPr lang="en-US" dirty="0" err="1" smtClean="0"/>
              <a:t>dostavljanja</a:t>
            </a:r>
            <a:r>
              <a:rPr lang="en-US" dirty="0" smtClean="0"/>
              <a:t> </a:t>
            </a:r>
            <a:r>
              <a:rPr lang="en-US" dirty="0" err="1" smtClean="0"/>
              <a:t>obaveštenja</a:t>
            </a:r>
            <a:r>
              <a:rPr lang="en-US" dirty="0" smtClean="0"/>
              <a:t> o </a:t>
            </a:r>
            <a:r>
              <a:rPr lang="en-US" dirty="0" err="1" smtClean="0"/>
              <a:t>povlačenju</a:t>
            </a:r>
            <a:r>
              <a:rPr lang="en-US" dirty="0" smtClean="0"/>
              <a:t> </a:t>
            </a:r>
            <a:r>
              <a:rPr lang="en-US" dirty="0" err="1" smtClean="0"/>
              <a:t>tužbe</a:t>
            </a:r>
            <a:r>
              <a:rPr lang="en-US" dirty="0" smtClean="0"/>
              <a:t>, </a:t>
            </a:r>
            <a:r>
              <a:rPr lang="en-US" dirty="0" err="1" smtClean="0"/>
              <a:t>odnosno</a:t>
            </a:r>
            <a:r>
              <a:rPr lang="en-US" dirty="0" smtClean="0"/>
              <a:t> </a:t>
            </a:r>
            <a:r>
              <a:rPr lang="en-US" dirty="0" err="1" smtClean="0"/>
              <a:t>dostavljanja</a:t>
            </a:r>
            <a:r>
              <a:rPr lang="en-US" dirty="0" smtClean="0"/>
              <a:t> </a:t>
            </a:r>
            <a:r>
              <a:rPr lang="en-US" dirty="0" err="1" smtClean="0"/>
              <a:t>odluke</a:t>
            </a:r>
            <a:r>
              <a:rPr lang="en-US" dirty="0" smtClean="0"/>
              <a:t>.</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vi-VN" dirty="0" smtClean="0"/>
              <a:t>Sud u delimičnoj presudi ili međupresudi može da odluči da se odluka o troškovima donese uz konačnu odluku</a:t>
            </a:r>
            <a:r>
              <a:rPr lang="sr-Latn-CS" dirty="0" smtClean="0"/>
              <a:t>.</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smtClean="0"/>
              <a:t>Ako</a:t>
            </a:r>
            <a:r>
              <a:rPr lang="en-US" dirty="0" smtClean="0"/>
              <a:t> </a:t>
            </a:r>
            <a:r>
              <a:rPr lang="en-US" dirty="0" err="1" smtClean="0"/>
              <a:t>sud</a:t>
            </a:r>
            <a:r>
              <a:rPr lang="en-US" dirty="0" smtClean="0"/>
              <a:t> </a:t>
            </a:r>
            <a:r>
              <a:rPr lang="en-US" dirty="0" err="1" smtClean="0"/>
              <a:t>odbaci</a:t>
            </a:r>
            <a:r>
              <a:rPr lang="en-US" dirty="0" smtClean="0"/>
              <a:t> </a:t>
            </a:r>
            <a:r>
              <a:rPr lang="en-US" dirty="0" err="1" smtClean="0"/>
              <a:t>ili</a:t>
            </a:r>
            <a:r>
              <a:rPr lang="en-US" dirty="0" smtClean="0"/>
              <a:t> </a:t>
            </a:r>
            <a:r>
              <a:rPr lang="en-US" dirty="0" err="1" smtClean="0"/>
              <a:t>odbije</a:t>
            </a:r>
            <a:r>
              <a:rPr lang="en-US" dirty="0" smtClean="0"/>
              <a:t> </a:t>
            </a:r>
            <a:r>
              <a:rPr lang="en-US" dirty="0" err="1" smtClean="0"/>
              <a:t>pravni</a:t>
            </a:r>
            <a:r>
              <a:rPr lang="en-US" dirty="0" smtClean="0"/>
              <a:t> </a:t>
            </a:r>
            <a:r>
              <a:rPr lang="en-US" dirty="0" err="1" smtClean="0"/>
              <a:t>lek</a:t>
            </a:r>
            <a:r>
              <a:rPr lang="en-US" dirty="0" smtClean="0"/>
              <a:t>, </a:t>
            </a:r>
            <a:r>
              <a:rPr lang="en-US" dirty="0" err="1" smtClean="0"/>
              <a:t>odlučiće</a:t>
            </a:r>
            <a:r>
              <a:rPr lang="en-US" dirty="0" smtClean="0"/>
              <a:t> </a:t>
            </a:r>
            <a:r>
              <a:rPr lang="en-US" dirty="0" err="1" smtClean="0"/>
              <a:t>i</a:t>
            </a:r>
            <a:r>
              <a:rPr lang="en-US" dirty="0" smtClean="0"/>
              <a:t> o </a:t>
            </a:r>
            <a:r>
              <a:rPr lang="en-US" dirty="0" err="1" smtClean="0"/>
              <a:t>troškovima</a:t>
            </a:r>
            <a:r>
              <a:rPr lang="en-US" dirty="0" smtClean="0"/>
              <a:t> </a:t>
            </a:r>
            <a:r>
              <a:rPr lang="en-US" dirty="0" err="1" smtClean="0"/>
              <a:t>nastalim</a:t>
            </a:r>
            <a:r>
              <a:rPr lang="en-US" dirty="0" smtClean="0"/>
              <a:t> u </a:t>
            </a:r>
            <a:r>
              <a:rPr lang="en-US" dirty="0" err="1" smtClean="0"/>
              <a:t>postupku</a:t>
            </a:r>
            <a:r>
              <a:rPr lang="en-US" dirty="0" smtClean="0"/>
              <a:t> </a:t>
            </a:r>
            <a:r>
              <a:rPr lang="en-US" dirty="0" err="1" smtClean="0"/>
              <a:t>povodom</a:t>
            </a:r>
            <a:r>
              <a:rPr lang="en-US" dirty="0" smtClean="0"/>
              <a:t> tog </a:t>
            </a:r>
            <a:r>
              <a:rPr lang="en-US" dirty="0" err="1" smtClean="0"/>
              <a:t>pravnog</a:t>
            </a:r>
            <a:r>
              <a:rPr lang="en-US" dirty="0" smtClean="0"/>
              <a:t> </a:t>
            </a:r>
            <a:r>
              <a:rPr lang="en-US" dirty="0" err="1" smtClean="0"/>
              <a:t>leka</a:t>
            </a:r>
            <a:r>
              <a:rPr lang="en-US" dirty="0" smtClean="0"/>
              <a:t>.</a:t>
            </a:r>
            <a:endParaRPr lang="sr-Latn-CS" dirty="0" smtClean="0"/>
          </a:p>
          <a:p>
            <a:pPr>
              <a:buNone/>
            </a:pPr>
            <a:endParaRPr lang="en-US" dirty="0" smtClean="0"/>
          </a:p>
          <a:p>
            <a:r>
              <a:rPr lang="en-US" dirty="0" err="1" smtClean="0"/>
              <a:t>Ako</a:t>
            </a:r>
            <a:r>
              <a:rPr lang="en-US" dirty="0" smtClean="0"/>
              <a:t> </a:t>
            </a:r>
            <a:r>
              <a:rPr lang="en-US" dirty="0" err="1" smtClean="0"/>
              <a:t>sud</a:t>
            </a:r>
            <a:r>
              <a:rPr lang="en-US" dirty="0" smtClean="0"/>
              <a:t> </a:t>
            </a:r>
            <a:r>
              <a:rPr lang="en-US" dirty="0" err="1" smtClean="0"/>
              <a:t>preinači</a:t>
            </a:r>
            <a:r>
              <a:rPr lang="en-US" dirty="0" smtClean="0"/>
              <a:t> </a:t>
            </a:r>
            <a:r>
              <a:rPr lang="en-US" dirty="0" err="1" smtClean="0"/>
              <a:t>odluku</a:t>
            </a:r>
            <a:r>
              <a:rPr lang="en-US" dirty="0" smtClean="0"/>
              <a:t> </a:t>
            </a:r>
            <a:r>
              <a:rPr lang="en-US" dirty="0" err="1" smtClean="0"/>
              <a:t>protiv</a:t>
            </a:r>
            <a:r>
              <a:rPr lang="en-US" dirty="0" smtClean="0"/>
              <a:t> </a:t>
            </a:r>
            <a:r>
              <a:rPr lang="en-US" dirty="0" err="1" smtClean="0"/>
              <a:t>koje</a:t>
            </a:r>
            <a:r>
              <a:rPr lang="en-US" dirty="0" smtClean="0"/>
              <a:t> je </a:t>
            </a:r>
            <a:r>
              <a:rPr lang="en-US" dirty="0" err="1" smtClean="0"/>
              <a:t>izjavljen</a:t>
            </a:r>
            <a:r>
              <a:rPr lang="en-US" dirty="0" smtClean="0"/>
              <a:t> </a:t>
            </a:r>
            <a:r>
              <a:rPr lang="en-US" dirty="0" err="1" smtClean="0"/>
              <a:t>pravni</a:t>
            </a:r>
            <a:r>
              <a:rPr lang="en-US" dirty="0" smtClean="0"/>
              <a:t> </a:t>
            </a:r>
            <a:r>
              <a:rPr lang="en-US" dirty="0" err="1" smtClean="0"/>
              <a:t>lek</a:t>
            </a:r>
            <a:r>
              <a:rPr lang="en-US" dirty="0" smtClean="0"/>
              <a:t> </a:t>
            </a:r>
            <a:r>
              <a:rPr lang="en-US" dirty="0" err="1" smtClean="0"/>
              <a:t>ili</a:t>
            </a:r>
            <a:r>
              <a:rPr lang="en-US" dirty="0" smtClean="0"/>
              <a:t> </a:t>
            </a:r>
            <a:r>
              <a:rPr lang="en-US" dirty="0" err="1" smtClean="0"/>
              <a:t>ukine</a:t>
            </a:r>
            <a:r>
              <a:rPr lang="en-US" dirty="0" smtClean="0"/>
              <a:t> </a:t>
            </a:r>
            <a:r>
              <a:rPr lang="en-US" dirty="0" err="1" smtClean="0"/>
              <a:t>tu</a:t>
            </a:r>
            <a:r>
              <a:rPr lang="en-US" dirty="0" smtClean="0"/>
              <a:t> </a:t>
            </a:r>
            <a:r>
              <a:rPr lang="en-US" dirty="0" err="1" smtClean="0"/>
              <a:t>odluku</a:t>
            </a:r>
            <a:r>
              <a:rPr lang="en-US" dirty="0" smtClean="0"/>
              <a:t> </a:t>
            </a:r>
            <a:r>
              <a:rPr lang="en-US" dirty="0" err="1" smtClean="0"/>
              <a:t>i</a:t>
            </a:r>
            <a:r>
              <a:rPr lang="en-US" dirty="0" smtClean="0"/>
              <a:t> </a:t>
            </a:r>
            <a:r>
              <a:rPr lang="en-US" dirty="0" err="1" smtClean="0"/>
              <a:t>odbaci</a:t>
            </a:r>
            <a:r>
              <a:rPr lang="en-US" dirty="0" smtClean="0"/>
              <a:t> </a:t>
            </a:r>
            <a:r>
              <a:rPr lang="en-US" dirty="0" err="1" smtClean="0"/>
              <a:t>tužbu</a:t>
            </a:r>
            <a:r>
              <a:rPr lang="en-US" dirty="0" smtClean="0"/>
              <a:t>, </a:t>
            </a:r>
            <a:r>
              <a:rPr lang="en-US" dirty="0" err="1" smtClean="0"/>
              <a:t>odlučiće</a:t>
            </a:r>
            <a:r>
              <a:rPr lang="en-US" dirty="0" smtClean="0"/>
              <a:t> o </a:t>
            </a:r>
            <a:r>
              <a:rPr lang="en-US" dirty="0" err="1" smtClean="0"/>
              <a:t>troškovima</a:t>
            </a:r>
            <a:r>
              <a:rPr lang="en-US" dirty="0" smtClean="0"/>
              <a:t> </a:t>
            </a:r>
            <a:r>
              <a:rPr lang="en-US" dirty="0" err="1" smtClean="0"/>
              <a:t>celog</a:t>
            </a:r>
            <a:r>
              <a:rPr lang="en-US" dirty="0" smtClean="0"/>
              <a:t> </a:t>
            </a:r>
            <a:r>
              <a:rPr lang="en-US" dirty="0" err="1" smtClean="0"/>
              <a:t>postupka</a:t>
            </a:r>
            <a:r>
              <a:rPr lang="en-US" dirty="0" smtClean="0"/>
              <a:t>.</a:t>
            </a:r>
          </a:p>
          <a:p>
            <a:pPr>
              <a:buNone/>
            </a:pP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vi-VN" dirty="0" smtClean="0"/>
              <a:t>Ako se ukine odluka protiv koje je izjavljen pravni lek i predmet vrati na ponovno suđenje, ostaviće se da se o troškovima postupka povodom pravnog leka odluči u konačnoj odluci</a:t>
            </a:r>
            <a:r>
              <a:rPr lang="sr-Latn-CS" dirty="0" smtClean="0"/>
              <a:t> (</a:t>
            </a:r>
            <a:r>
              <a:rPr lang="en-US" dirty="0" err="1" smtClean="0"/>
              <a:t>i</a:t>
            </a:r>
            <a:r>
              <a:rPr lang="sr-Latn-CS" dirty="0" smtClean="0"/>
              <a:t>sto i </a:t>
            </a:r>
            <a:r>
              <a:rPr lang="en-US" dirty="0" smtClean="0"/>
              <a:t> </a:t>
            </a:r>
            <a:r>
              <a:rPr lang="en-US" dirty="0" err="1" smtClean="0"/>
              <a:t>ako</a:t>
            </a:r>
            <a:r>
              <a:rPr lang="en-US" dirty="0" smtClean="0"/>
              <a:t> </a:t>
            </a:r>
            <a:r>
              <a:rPr lang="en-US" dirty="0" err="1" smtClean="0"/>
              <a:t>odluku</a:t>
            </a:r>
            <a:r>
              <a:rPr lang="en-US" dirty="0" smtClean="0"/>
              <a:t> </a:t>
            </a:r>
            <a:r>
              <a:rPr lang="en-US" dirty="0" err="1" smtClean="0"/>
              <a:t>protiv</a:t>
            </a:r>
            <a:r>
              <a:rPr lang="en-US" dirty="0" smtClean="0"/>
              <a:t> </a:t>
            </a:r>
            <a:r>
              <a:rPr lang="en-US" dirty="0" err="1" smtClean="0"/>
              <a:t>koje</a:t>
            </a:r>
            <a:r>
              <a:rPr lang="en-US" dirty="0" smtClean="0"/>
              <a:t> je </a:t>
            </a:r>
            <a:r>
              <a:rPr lang="en-US" dirty="0" err="1" smtClean="0"/>
              <a:t>izjavljen</a:t>
            </a:r>
            <a:r>
              <a:rPr lang="en-US" dirty="0" smtClean="0"/>
              <a:t> </a:t>
            </a:r>
            <a:r>
              <a:rPr lang="en-US" dirty="0" err="1" smtClean="0"/>
              <a:t>pravni</a:t>
            </a:r>
            <a:r>
              <a:rPr lang="en-US" dirty="0" smtClean="0"/>
              <a:t> </a:t>
            </a:r>
            <a:r>
              <a:rPr lang="en-US" dirty="0" err="1" smtClean="0"/>
              <a:t>lek</a:t>
            </a:r>
            <a:r>
              <a:rPr lang="en-US" dirty="0" smtClean="0"/>
              <a:t> </a:t>
            </a:r>
            <a:r>
              <a:rPr lang="en-US" dirty="0" err="1" smtClean="0"/>
              <a:t>samo</a:t>
            </a:r>
            <a:r>
              <a:rPr lang="en-US" dirty="0" smtClean="0"/>
              <a:t> </a:t>
            </a:r>
            <a:r>
              <a:rPr lang="en-US" dirty="0" err="1" smtClean="0"/>
              <a:t>delimično</a:t>
            </a:r>
            <a:r>
              <a:rPr lang="en-US" dirty="0" smtClean="0"/>
              <a:t> </a:t>
            </a:r>
            <a:r>
              <a:rPr lang="en-US" dirty="0" err="1" smtClean="0"/>
              <a:t>ukine</a:t>
            </a:r>
            <a:r>
              <a:rPr lang="sr-Latn-CS" dirty="0" smtClean="0"/>
              <a:t>).</a:t>
            </a:r>
            <a:endParaRPr lang="vi-VN" dirty="0" smtClean="0"/>
          </a:p>
          <a:p>
            <a:pPr>
              <a:buNone/>
            </a:pP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smtClean="0"/>
              <a:t>Odluka</a:t>
            </a:r>
            <a:r>
              <a:rPr lang="en-US" dirty="0" smtClean="0"/>
              <a:t> o </a:t>
            </a:r>
            <a:r>
              <a:rPr lang="en-US" dirty="0" err="1" smtClean="0"/>
              <a:t>troškovima</a:t>
            </a:r>
            <a:r>
              <a:rPr lang="en-US" dirty="0" smtClean="0"/>
              <a:t> </a:t>
            </a:r>
            <a:r>
              <a:rPr lang="en-US" dirty="0" err="1" smtClean="0"/>
              <a:t>sadržana</a:t>
            </a:r>
            <a:r>
              <a:rPr lang="en-US" dirty="0" smtClean="0"/>
              <a:t> u </a:t>
            </a:r>
            <a:r>
              <a:rPr lang="en-US" dirty="0" err="1" smtClean="0"/>
              <a:t>presudi</a:t>
            </a:r>
            <a:r>
              <a:rPr lang="en-US" dirty="0" smtClean="0"/>
              <a:t> </a:t>
            </a:r>
            <a:r>
              <a:rPr lang="en-US" dirty="0" err="1" smtClean="0"/>
              <a:t>može</a:t>
            </a:r>
            <a:r>
              <a:rPr lang="en-US" dirty="0" smtClean="0"/>
              <a:t> </a:t>
            </a:r>
            <a:r>
              <a:rPr lang="en-US" dirty="0" err="1" smtClean="0"/>
              <a:t>da</a:t>
            </a:r>
            <a:r>
              <a:rPr lang="en-US" dirty="0" smtClean="0"/>
              <a:t> se </a:t>
            </a:r>
            <a:r>
              <a:rPr lang="en-US" dirty="0" err="1" smtClean="0"/>
              <a:t>pobija</a:t>
            </a:r>
            <a:r>
              <a:rPr lang="en-US" dirty="0" smtClean="0"/>
              <a:t> </a:t>
            </a:r>
            <a:r>
              <a:rPr lang="en-US" dirty="0" err="1" smtClean="0"/>
              <a:t>samo</a:t>
            </a:r>
            <a:r>
              <a:rPr lang="en-US" dirty="0" smtClean="0"/>
              <a:t> </a:t>
            </a:r>
            <a:r>
              <a:rPr lang="en-US" dirty="0" err="1" smtClean="0"/>
              <a:t>žalbom</a:t>
            </a:r>
            <a:r>
              <a:rPr lang="en-US" dirty="0" smtClean="0"/>
              <a:t> </a:t>
            </a:r>
            <a:r>
              <a:rPr lang="en-US" dirty="0" err="1" smtClean="0"/>
              <a:t>na</a:t>
            </a:r>
            <a:r>
              <a:rPr lang="en-US" dirty="0" smtClean="0"/>
              <a:t> </a:t>
            </a:r>
            <a:r>
              <a:rPr lang="en-US" dirty="0" err="1" smtClean="0"/>
              <a:t>rešenje</a:t>
            </a:r>
            <a:r>
              <a:rPr lang="en-US" dirty="0" smtClean="0"/>
              <a:t> </a:t>
            </a:r>
            <a:r>
              <a:rPr lang="en-US" dirty="0" err="1" smtClean="0"/>
              <a:t>ako</a:t>
            </a:r>
            <a:r>
              <a:rPr lang="en-US" dirty="0" smtClean="0"/>
              <a:t> se </a:t>
            </a:r>
            <a:r>
              <a:rPr lang="en-US" dirty="0" err="1" smtClean="0"/>
              <a:t>istovremeno</a:t>
            </a:r>
            <a:r>
              <a:rPr lang="en-US" dirty="0" smtClean="0"/>
              <a:t> ne </a:t>
            </a:r>
            <a:r>
              <a:rPr lang="en-US" dirty="0" err="1" smtClean="0"/>
              <a:t>pobija</a:t>
            </a:r>
            <a:r>
              <a:rPr lang="en-US" dirty="0" smtClean="0"/>
              <a:t> </a:t>
            </a:r>
            <a:r>
              <a:rPr lang="en-US" dirty="0" err="1" smtClean="0"/>
              <a:t>i</a:t>
            </a:r>
            <a:r>
              <a:rPr lang="en-US" dirty="0" smtClean="0"/>
              <a:t> </a:t>
            </a:r>
            <a:r>
              <a:rPr lang="en-US" dirty="0" err="1" smtClean="0"/>
              <a:t>odluka</a:t>
            </a:r>
            <a:r>
              <a:rPr lang="en-US" dirty="0" smtClean="0"/>
              <a:t> o </a:t>
            </a:r>
            <a:r>
              <a:rPr lang="en-US" dirty="0" err="1" smtClean="0"/>
              <a:t>glavnoj</a:t>
            </a:r>
            <a:r>
              <a:rPr lang="en-US" dirty="0" smtClean="0"/>
              <a:t> </a:t>
            </a:r>
            <a:r>
              <a:rPr lang="en-US" dirty="0" err="1" smtClean="0"/>
              <a:t>stvari</a:t>
            </a:r>
            <a:r>
              <a:rPr lang="en-US" dirty="0" smtClean="0"/>
              <a:t>.</a:t>
            </a:r>
          </a:p>
          <a:p>
            <a:r>
              <a:rPr lang="en-US" dirty="0" err="1" smtClean="0"/>
              <a:t>Ako</a:t>
            </a:r>
            <a:r>
              <a:rPr lang="en-US" dirty="0" smtClean="0"/>
              <a:t> </a:t>
            </a:r>
            <a:r>
              <a:rPr lang="en-US" dirty="0" err="1" smtClean="0"/>
              <a:t>jedna</a:t>
            </a:r>
            <a:r>
              <a:rPr lang="en-US" dirty="0" smtClean="0"/>
              <a:t> </a:t>
            </a:r>
            <a:r>
              <a:rPr lang="en-US" dirty="0" err="1" smtClean="0"/>
              <a:t>stranka</a:t>
            </a:r>
            <a:r>
              <a:rPr lang="en-US" dirty="0" smtClean="0"/>
              <a:t> </a:t>
            </a:r>
            <a:r>
              <a:rPr lang="en-US" dirty="0" err="1" smtClean="0"/>
              <a:t>pobija</a:t>
            </a:r>
            <a:r>
              <a:rPr lang="en-US" dirty="0" smtClean="0"/>
              <a:t> </a:t>
            </a:r>
            <a:r>
              <a:rPr lang="en-US" dirty="0" err="1" smtClean="0"/>
              <a:t>presudu</a:t>
            </a:r>
            <a:r>
              <a:rPr lang="en-US" dirty="0" smtClean="0"/>
              <a:t> </a:t>
            </a:r>
            <a:r>
              <a:rPr lang="en-US" dirty="0" err="1" smtClean="0"/>
              <a:t>samo</a:t>
            </a:r>
            <a:r>
              <a:rPr lang="en-US" dirty="0" smtClean="0"/>
              <a:t> u </a:t>
            </a:r>
            <a:r>
              <a:rPr lang="en-US" dirty="0" err="1" smtClean="0"/>
              <a:t>pogledu</a:t>
            </a:r>
            <a:r>
              <a:rPr lang="en-US" dirty="0" smtClean="0"/>
              <a:t> </a:t>
            </a:r>
            <a:r>
              <a:rPr lang="en-US" dirty="0" err="1" smtClean="0"/>
              <a:t>troškova</a:t>
            </a:r>
            <a:r>
              <a:rPr lang="en-US" dirty="0" smtClean="0"/>
              <a:t>, a </a:t>
            </a:r>
            <a:r>
              <a:rPr lang="en-US" dirty="0" err="1" smtClean="0"/>
              <a:t>druga</a:t>
            </a:r>
            <a:r>
              <a:rPr lang="en-US" dirty="0" smtClean="0"/>
              <a:t> u </a:t>
            </a:r>
            <a:r>
              <a:rPr lang="en-US" dirty="0" err="1" smtClean="0"/>
              <a:t>pogledu</a:t>
            </a:r>
            <a:r>
              <a:rPr lang="en-US" dirty="0" smtClean="0"/>
              <a:t> </a:t>
            </a:r>
            <a:r>
              <a:rPr lang="en-US" dirty="0" err="1" smtClean="0"/>
              <a:t>glavne</a:t>
            </a:r>
            <a:r>
              <a:rPr lang="en-US" dirty="0" smtClean="0"/>
              <a:t> </a:t>
            </a:r>
            <a:r>
              <a:rPr lang="en-US" dirty="0" err="1" smtClean="0"/>
              <a:t>stvari</a:t>
            </a:r>
            <a:r>
              <a:rPr lang="en-US" dirty="0" smtClean="0"/>
              <a:t>, </a:t>
            </a:r>
            <a:r>
              <a:rPr lang="en-US" dirty="0" err="1" smtClean="0"/>
              <a:t>drugostepeni</a:t>
            </a:r>
            <a:r>
              <a:rPr lang="en-US" dirty="0" smtClean="0"/>
              <a:t> </a:t>
            </a:r>
            <a:r>
              <a:rPr lang="en-US" dirty="0" err="1" smtClean="0"/>
              <a:t>sud</a:t>
            </a:r>
            <a:r>
              <a:rPr lang="en-US" dirty="0" smtClean="0"/>
              <a:t> </a:t>
            </a:r>
            <a:r>
              <a:rPr lang="en-US" dirty="0" err="1" smtClean="0"/>
              <a:t>će</a:t>
            </a:r>
            <a:r>
              <a:rPr lang="en-US" dirty="0" smtClean="0"/>
              <a:t> </a:t>
            </a:r>
            <a:r>
              <a:rPr lang="en-US" dirty="0" err="1" smtClean="0"/>
              <a:t>jednom</a:t>
            </a:r>
            <a:r>
              <a:rPr lang="en-US" dirty="0" smtClean="0"/>
              <a:t> </a:t>
            </a:r>
            <a:r>
              <a:rPr lang="en-US" dirty="0" err="1" smtClean="0"/>
              <a:t>odlukom</a:t>
            </a:r>
            <a:r>
              <a:rPr lang="en-US" dirty="0" smtClean="0"/>
              <a:t> </a:t>
            </a:r>
            <a:r>
              <a:rPr lang="en-US" dirty="0" err="1" smtClean="0"/>
              <a:t>da</a:t>
            </a:r>
            <a:r>
              <a:rPr lang="en-US" dirty="0" smtClean="0"/>
              <a:t> </a:t>
            </a:r>
            <a:r>
              <a:rPr lang="en-US" dirty="0" err="1" smtClean="0"/>
              <a:t>odluči</a:t>
            </a:r>
            <a:r>
              <a:rPr lang="en-US" dirty="0" smtClean="0"/>
              <a:t> o </a:t>
            </a:r>
            <a:r>
              <a:rPr lang="en-US" dirty="0" err="1" smtClean="0"/>
              <a:t>oba</a:t>
            </a:r>
            <a:r>
              <a:rPr lang="en-US" dirty="0" smtClean="0"/>
              <a:t> </a:t>
            </a:r>
            <a:r>
              <a:rPr lang="en-US" dirty="0" err="1" smtClean="0"/>
              <a:t>pravna</a:t>
            </a:r>
            <a:r>
              <a:rPr lang="en-US" dirty="0" smtClean="0"/>
              <a:t> </a:t>
            </a:r>
            <a:r>
              <a:rPr lang="en-US" dirty="0" err="1" smtClean="0"/>
              <a:t>leka</a:t>
            </a:r>
            <a:r>
              <a:rPr lang="en-US" dirty="0" smtClean="0"/>
              <a:t>.</a:t>
            </a:r>
          </a:p>
          <a:p>
            <a:pPr>
              <a:buNone/>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err="1"/>
              <a:t>Pravilo</a:t>
            </a:r>
            <a:r>
              <a:rPr lang="en-US" dirty="0"/>
              <a:t> je </a:t>
            </a:r>
            <a:r>
              <a:rPr lang="en-US" dirty="0" err="1"/>
              <a:t>da</a:t>
            </a:r>
            <a:r>
              <a:rPr lang="en-US" dirty="0"/>
              <a:t> </a:t>
            </a:r>
            <a:r>
              <a:rPr lang="en-US" dirty="0" err="1"/>
              <a:t>svaka</a:t>
            </a:r>
            <a:r>
              <a:rPr lang="en-US" dirty="0"/>
              <a:t> </a:t>
            </a:r>
            <a:r>
              <a:rPr lang="en-US" dirty="0" err="1"/>
              <a:t>strana</a:t>
            </a:r>
            <a:r>
              <a:rPr lang="en-US" dirty="0"/>
              <a:t> </a:t>
            </a:r>
            <a:r>
              <a:rPr lang="en-US" dirty="0" err="1"/>
              <a:t>sama</a:t>
            </a:r>
            <a:r>
              <a:rPr lang="en-US" dirty="0"/>
              <a:t> </a:t>
            </a:r>
            <a:r>
              <a:rPr lang="en-US" dirty="0" err="1"/>
              <a:t>snosi</a:t>
            </a:r>
            <a:r>
              <a:rPr lang="en-US" dirty="0"/>
              <a:t> </a:t>
            </a:r>
            <a:r>
              <a:rPr lang="en-US" dirty="0" err="1"/>
              <a:t>troškove</a:t>
            </a:r>
            <a:r>
              <a:rPr lang="en-US" dirty="0"/>
              <a:t> </a:t>
            </a:r>
            <a:r>
              <a:rPr lang="en-US" dirty="0" err="1"/>
              <a:t>koji</a:t>
            </a:r>
            <a:r>
              <a:rPr lang="en-US" dirty="0"/>
              <a:t> </a:t>
            </a:r>
            <a:r>
              <a:rPr lang="en-US" dirty="0" err="1"/>
              <a:t>nastanu</a:t>
            </a:r>
            <a:r>
              <a:rPr lang="en-US" dirty="0"/>
              <a:t> u </a:t>
            </a:r>
            <a:r>
              <a:rPr lang="en-US" dirty="0" err="1"/>
              <a:t>toku</a:t>
            </a:r>
            <a:r>
              <a:rPr lang="en-US" dirty="0"/>
              <a:t> </a:t>
            </a:r>
            <a:r>
              <a:rPr lang="en-US" dirty="0" err="1"/>
              <a:t>parnice</a:t>
            </a:r>
            <a:r>
              <a:rPr lang="en-US" dirty="0"/>
              <a:t>, a </a:t>
            </a:r>
            <a:r>
              <a:rPr lang="en-US" dirty="0" err="1"/>
              <a:t>koje</a:t>
            </a:r>
            <a:r>
              <a:rPr lang="en-US" dirty="0"/>
              <a:t> je </a:t>
            </a:r>
            <a:r>
              <a:rPr lang="en-US" dirty="0" err="1"/>
              <a:t>prouzrokovala</a:t>
            </a:r>
            <a:r>
              <a:rPr lang="en-US" dirty="0"/>
              <a:t> </a:t>
            </a:r>
            <a:r>
              <a:rPr lang="en-US" dirty="0" err="1"/>
              <a:t>svojim</a:t>
            </a:r>
            <a:r>
              <a:rPr lang="en-US" dirty="0"/>
              <a:t> </a:t>
            </a:r>
            <a:r>
              <a:rPr lang="en-US" dirty="0" err="1"/>
              <a:t>radnjama</a:t>
            </a:r>
            <a:r>
              <a:rPr lang="en-US" dirty="0"/>
              <a:t>, </a:t>
            </a:r>
            <a:r>
              <a:rPr lang="en-US" dirty="0" err="1"/>
              <a:t>osim</a:t>
            </a:r>
            <a:r>
              <a:rPr lang="en-US" dirty="0"/>
              <a:t> u </a:t>
            </a:r>
            <a:r>
              <a:rPr lang="en-US" dirty="0" err="1"/>
              <a:t>slučaju</a:t>
            </a:r>
            <a:r>
              <a:rPr lang="en-US" dirty="0"/>
              <a:t> </a:t>
            </a:r>
            <a:r>
              <a:rPr lang="en-US" dirty="0" err="1"/>
              <a:t>kada</a:t>
            </a:r>
            <a:r>
              <a:rPr lang="en-US" dirty="0"/>
              <a:t> </a:t>
            </a:r>
            <a:r>
              <a:rPr lang="en-US" dirty="0" err="1"/>
              <a:t>izvođenje</a:t>
            </a:r>
            <a:r>
              <a:rPr lang="en-US" dirty="0"/>
              <a:t> </a:t>
            </a:r>
            <a:r>
              <a:rPr lang="en-US" dirty="0" err="1"/>
              <a:t>konkretnog</a:t>
            </a:r>
            <a:r>
              <a:rPr lang="en-US" dirty="0"/>
              <a:t> </a:t>
            </a:r>
            <a:r>
              <a:rPr lang="en-US" dirty="0" err="1"/>
              <a:t>dokaza</a:t>
            </a:r>
            <a:r>
              <a:rPr lang="en-US" dirty="0"/>
              <a:t> </a:t>
            </a:r>
            <a:r>
              <a:rPr lang="en-US" dirty="0" err="1"/>
              <a:t>predlažu</a:t>
            </a:r>
            <a:r>
              <a:rPr lang="en-US" dirty="0"/>
              <a:t> </a:t>
            </a:r>
            <a:r>
              <a:rPr lang="en-US" dirty="0" err="1"/>
              <a:t>obe</a:t>
            </a:r>
            <a:r>
              <a:rPr lang="en-US" dirty="0"/>
              <a:t> </a:t>
            </a:r>
            <a:r>
              <a:rPr lang="en-US" dirty="0" err="1"/>
              <a:t>parnične</a:t>
            </a:r>
            <a:r>
              <a:rPr lang="en-US" dirty="0"/>
              <a:t> </a:t>
            </a:r>
            <a:r>
              <a:rPr lang="en-US" dirty="0" err="1"/>
              <a:t>stranke</a:t>
            </a:r>
            <a:r>
              <a:rPr lang="en-US" dirty="0"/>
              <a:t>. </a:t>
            </a:r>
            <a:endParaRPr lang="sr-Latn-CS" dirty="0" smtClean="0"/>
          </a:p>
          <a:p>
            <a:r>
              <a:rPr lang="en-US" dirty="0" smtClean="0"/>
              <a:t>U </a:t>
            </a:r>
            <a:r>
              <a:rPr lang="en-US" dirty="0"/>
              <a:t>tom </a:t>
            </a:r>
            <a:r>
              <a:rPr lang="en-US" dirty="0" err="1"/>
              <a:t>slučaju</a:t>
            </a:r>
            <a:r>
              <a:rPr lang="en-US" dirty="0"/>
              <a:t>, </a:t>
            </a:r>
            <a:r>
              <a:rPr lang="en-US" dirty="0" err="1"/>
              <a:t>sud</a:t>
            </a:r>
            <a:r>
              <a:rPr lang="en-US" dirty="0"/>
              <a:t> </a:t>
            </a:r>
            <a:r>
              <a:rPr lang="en-US" dirty="0" err="1"/>
              <a:t>će</a:t>
            </a:r>
            <a:r>
              <a:rPr lang="en-US" dirty="0"/>
              <a:t> </a:t>
            </a:r>
            <a:r>
              <a:rPr lang="en-US" dirty="0" err="1"/>
              <a:t>odrediti</a:t>
            </a:r>
            <a:r>
              <a:rPr lang="en-US" dirty="0"/>
              <a:t> </a:t>
            </a:r>
            <a:r>
              <a:rPr lang="en-US" dirty="0" err="1"/>
              <a:t>da</a:t>
            </a:r>
            <a:r>
              <a:rPr lang="en-US" dirty="0"/>
              <a:t> </a:t>
            </a:r>
            <a:r>
              <a:rPr lang="en-US" dirty="0" err="1"/>
              <a:t>parnične</a:t>
            </a:r>
            <a:r>
              <a:rPr lang="en-US" dirty="0"/>
              <a:t> </a:t>
            </a:r>
            <a:r>
              <a:rPr lang="en-US" dirty="0" err="1"/>
              <a:t>stranke</a:t>
            </a:r>
            <a:r>
              <a:rPr lang="en-US" dirty="0"/>
              <a:t> </a:t>
            </a:r>
            <a:r>
              <a:rPr lang="en-US" dirty="0" err="1"/>
              <a:t>podele</a:t>
            </a:r>
            <a:r>
              <a:rPr lang="en-US" dirty="0"/>
              <a:t> </a:t>
            </a:r>
            <a:r>
              <a:rPr lang="en-US" dirty="0" err="1"/>
              <a:t>iznos</a:t>
            </a:r>
            <a:r>
              <a:rPr lang="en-US" dirty="0"/>
              <a:t> </a:t>
            </a:r>
            <a:r>
              <a:rPr lang="en-US" dirty="0" err="1"/>
              <a:t>troškova</a:t>
            </a:r>
            <a:r>
              <a:rPr lang="en-US" dirty="0"/>
              <a:t> </a:t>
            </a:r>
            <a:r>
              <a:rPr lang="en-US" dirty="0" err="1"/>
              <a:t>na</a:t>
            </a:r>
            <a:r>
              <a:rPr lang="en-US" dirty="0"/>
              <a:t> </a:t>
            </a:r>
            <a:r>
              <a:rPr lang="en-US" dirty="0" err="1"/>
              <a:t>jednake</a:t>
            </a:r>
            <a:r>
              <a:rPr lang="en-US" dirty="0"/>
              <a:t> </a:t>
            </a:r>
            <a:r>
              <a:rPr lang="en-US" dirty="0" err="1"/>
              <a:t>delove</a:t>
            </a:r>
            <a:r>
              <a:rPr lang="en-US" dirty="0"/>
              <a:t>.</a:t>
            </a:r>
            <a:br>
              <a:rPr lang="en-US" dirty="0"/>
            </a:b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vi-VN" dirty="0" smtClean="0"/>
              <a:t>Troškove postupka za obezbeđenje dokaza snosi stranka koja je podnela predlog za obezbeđenje dokaza. Ona je dužna da naknadi i troškove protivnoj stranci, odnosno postavljenom privremenom zastupniku.</a:t>
            </a:r>
          </a:p>
          <a:p>
            <a:r>
              <a:rPr lang="vi-VN" dirty="0" smtClean="0"/>
              <a:t>Ove troškove stranka može naknadno da ostvaruje kao deo parničnih troškova, prema uspehu u parnici.</a:t>
            </a:r>
          </a:p>
          <a:p>
            <a:pPr>
              <a:buNone/>
            </a:pP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CS" dirty="0" smtClean="0"/>
              <a:t>Oslobođenje od parničnih troškova</a:t>
            </a:r>
            <a:endParaRPr lang="en-US" dirty="0"/>
          </a:p>
        </p:txBody>
      </p:sp>
      <p:sp>
        <p:nvSpPr>
          <p:cNvPr id="3" name="Content Placeholder 2"/>
          <p:cNvSpPr>
            <a:spLocks noGrp="1"/>
          </p:cNvSpPr>
          <p:nvPr>
            <p:ph idx="1"/>
          </p:nvPr>
        </p:nvSpPr>
        <p:spPr/>
        <p:txBody>
          <a:bodyPr>
            <a:normAutofit fontScale="85000" lnSpcReduction="10000"/>
          </a:bodyPr>
          <a:lstStyle/>
          <a:p>
            <a:r>
              <a:rPr lang="vi-VN" dirty="0" smtClean="0"/>
              <a:t>Sud će da oslobodi od plaćanja troškova postupka stranku koja prema svom opštem imovnom stanju nije u mogućnosti da snosi ove troškove.</a:t>
            </a:r>
          </a:p>
          <a:p>
            <a:r>
              <a:rPr lang="vi-VN" dirty="0" smtClean="0"/>
              <a:t>Oslobođenje od plaćanja troškova postupka obuhvata oslobođenje od plaćanja takse i oslobođenje od polaganja predujma za troškove svedoka, veštaka, uviđaja i sudskih oglasa.</a:t>
            </a:r>
          </a:p>
          <a:p>
            <a:r>
              <a:rPr lang="vi-VN" dirty="0" smtClean="0"/>
              <a:t>Sud može da oslobodi stranku i samo od plaćanja takse, u skladu sa posebnim zakonom.</a:t>
            </a:r>
          </a:p>
          <a:p>
            <a:pPr>
              <a:buNone/>
            </a:pP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vi-VN" dirty="0" smtClean="0"/>
              <a:t>Prilikom donošenja odluke o oslobođenju od plaćanja troškova postupka sud ceni sve okolnosti, a naročito uzima u obzir vrednost predmeta spora, broj lica koje stranka izdržava i prihode i imovinu koje imaju stranka i članovi njene porodice. </a:t>
            </a:r>
          </a:p>
          <a:p>
            <a:pPr>
              <a:buNone/>
            </a:pP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vi-VN" dirty="0" smtClean="0"/>
              <a:t>Odluku o oslobađanju od plaćanja troškova postupka donosi prvostepeni sud na predlog stranke.</a:t>
            </a:r>
          </a:p>
          <a:p>
            <a:r>
              <a:rPr lang="vi-VN" dirty="0" smtClean="0"/>
              <a:t>Stranka koja zahteva oslobađanje od troškova dužna je da uz predlog navede činjenice i podnese dokaze kojima se činjenice potvrđuju.</a:t>
            </a:r>
          </a:p>
          <a:p>
            <a:pPr>
              <a:buNone/>
            </a:pP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vi-VN" dirty="0" smtClean="0"/>
              <a:t>Ako je to potrebno i sam sud može po službenoj dužnosti da pribavi potrebne podatke i obaveštenja o imovnom stanju stranke koja traži oslobađanje, a može o tome da sasluša i stranku.</a:t>
            </a:r>
          </a:p>
          <a:p>
            <a:r>
              <a:rPr lang="vi-VN" dirty="0" smtClean="0"/>
              <a:t>Protiv rešenja suda kojim se usvaja predlog stranke nije dozvoljena posebna žalba</a:t>
            </a:r>
          </a:p>
          <a:p>
            <a:pPr>
              <a:buNone/>
            </a:pP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vi-VN" dirty="0" smtClean="0"/>
              <a:t>Sud će u toku čitavog postupka da prizna stranci pravo na besplatnu pravnu pomoć kad je stranka potpuno oslobođena od plaćanja troškova postupka, ako je to nužno radi zaštite prava stranke, odnosno ako je to propisano posebnim zakonom. </a:t>
            </a: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smtClean="0"/>
              <a:t>Sud</a:t>
            </a:r>
            <a:r>
              <a:rPr lang="en-US" dirty="0" smtClean="0"/>
              <a:t> je </a:t>
            </a:r>
            <a:r>
              <a:rPr lang="en-US" dirty="0" err="1" smtClean="0"/>
              <a:t>dužan</a:t>
            </a:r>
            <a:r>
              <a:rPr lang="en-US" dirty="0" smtClean="0"/>
              <a:t> </a:t>
            </a:r>
            <a:r>
              <a:rPr lang="en-US" dirty="0" err="1" smtClean="0"/>
              <a:t>da</a:t>
            </a:r>
            <a:r>
              <a:rPr lang="en-US" dirty="0" smtClean="0"/>
              <a:t> </a:t>
            </a:r>
            <a:r>
              <a:rPr lang="en-US" dirty="0" err="1" smtClean="0"/>
              <a:t>odluči</a:t>
            </a:r>
            <a:r>
              <a:rPr lang="en-US" dirty="0" smtClean="0"/>
              <a:t> o </a:t>
            </a:r>
            <a:r>
              <a:rPr lang="en-US" dirty="0" err="1" smtClean="0"/>
              <a:t>pravu</a:t>
            </a:r>
            <a:r>
              <a:rPr lang="en-US" dirty="0" smtClean="0"/>
              <a:t> </a:t>
            </a:r>
            <a:r>
              <a:rPr lang="en-US" dirty="0" err="1" smtClean="0"/>
              <a:t>na</a:t>
            </a:r>
            <a:r>
              <a:rPr lang="en-US" dirty="0" smtClean="0"/>
              <a:t> </a:t>
            </a:r>
            <a:r>
              <a:rPr lang="en-US" dirty="0" err="1" smtClean="0"/>
              <a:t>besplatnog</a:t>
            </a:r>
            <a:r>
              <a:rPr lang="en-US" dirty="0" smtClean="0"/>
              <a:t> </a:t>
            </a:r>
            <a:r>
              <a:rPr lang="en-US" dirty="0" err="1" smtClean="0"/>
              <a:t>punomoćnika</a:t>
            </a:r>
            <a:r>
              <a:rPr lang="en-US" dirty="0" smtClean="0"/>
              <a:t> u </a:t>
            </a:r>
            <a:r>
              <a:rPr lang="en-US" dirty="0" err="1" smtClean="0"/>
              <a:t>roku</a:t>
            </a:r>
            <a:r>
              <a:rPr lang="en-US" dirty="0" smtClean="0"/>
              <a:t> </a:t>
            </a:r>
            <a:r>
              <a:rPr lang="en-US" dirty="0" err="1" smtClean="0"/>
              <a:t>od</a:t>
            </a:r>
            <a:r>
              <a:rPr lang="en-US" dirty="0" smtClean="0"/>
              <a:t> </a:t>
            </a:r>
            <a:r>
              <a:rPr lang="en-US" dirty="0" err="1" smtClean="0"/>
              <a:t>osam</a:t>
            </a:r>
            <a:r>
              <a:rPr lang="en-US" dirty="0" smtClean="0"/>
              <a:t> </a:t>
            </a:r>
            <a:r>
              <a:rPr lang="en-US" dirty="0" err="1" smtClean="0"/>
              <a:t>dana</a:t>
            </a:r>
            <a:r>
              <a:rPr lang="en-US" dirty="0" smtClean="0"/>
              <a:t> </a:t>
            </a:r>
            <a:r>
              <a:rPr lang="en-US" dirty="0" err="1" smtClean="0"/>
              <a:t>od</a:t>
            </a:r>
            <a:r>
              <a:rPr lang="en-US" dirty="0" smtClean="0"/>
              <a:t> </a:t>
            </a:r>
            <a:r>
              <a:rPr lang="en-US" dirty="0" err="1" smtClean="0"/>
              <a:t>dana</a:t>
            </a:r>
            <a:r>
              <a:rPr lang="en-US" dirty="0" smtClean="0"/>
              <a:t> </a:t>
            </a:r>
            <a:r>
              <a:rPr lang="en-US" dirty="0" err="1" smtClean="0"/>
              <a:t>podnošenja</a:t>
            </a:r>
            <a:r>
              <a:rPr lang="en-US" dirty="0" smtClean="0"/>
              <a:t> </a:t>
            </a:r>
            <a:r>
              <a:rPr lang="en-US" dirty="0" err="1" smtClean="0"/>
              <a:t>predloga</a:t>
            </a:r>
            <a:r>
              <a:rPr lang="en-US" dirty="0" smtClean="0"/>
              <a:t>, </a:t>
            </a:r>
            <a:r>
              <a:rPr lang="en-US" dirty="0" err="1" smtClean="0"/>
              <a:t>odnosno</a:t>
            </a:r>
            <a:r>
              <a:rPr lang="en-US" dirty="0" smtClean="0"/>
              <a:t> u </a:t>
            </a:r>
            <a:r>
              <a:rPr lang="en-US" dirty="0" err="1" smtClean="0"/>
              <a:t>roku</a:t>
            </a:r>
            <a:r>
              <a:rPr lang="en-US" dirty="0" smtClean="0"/>
              <a:t> </a:t>
            </a:r>
            <a:r>
              <a:rPr lang="en-US" dirty="0" err="1" smtClean="0"/>
              <a:t>od</a:t>
            </a:r>
            <a:r>
              <a:rPr lang="en-US" dirty="0" smtClean="0"/>
              <a:t> </a:t>
            </a:r>
            <a:r>
              <a:rPr lang="en-US" dirty="0" err="1" smtClean="0"/>
              <a:t>osam</a:t>
            </a:r>
            <a:r>
              <a:rPr lang="en-US" dirty="0" smtClean="0"/>
              <a:t> </a:t>
            </a:r>
            <a:r>
              <a:rPr lang="en-US" dirty="0" err="1" smtClean="0"/>
              <a:t>dana</a:t>
            </a:r>
            <a:r>
              <a:rPr lang="en-US" dirty="0" smtClean="0"/>
              <a:t> </a:t>
            </a:r>
            <a:r>
              <a:rPr lang="en-US" dirty="0" err="1" smtClean="0"/>
              <a:t>od</a:t>
            </a:r>
            <a:r>
              <a:rPr lang="en-US" dirty="0" smtClean="0"/>
              <a:t> </a:t>
            </a:r>
            <a:r>
              <a:rPr lang="en-US" dirty="0" err="1" smtClean="0"/>
              <a:t>dostavljanja</a:t>
            </a:r>
            <a:r>
              <a:rPr lang="en-US" dirty="0" smtClean="0"/>
              <a:t> </a:t>
            </a:r>
            <a:r>
              <a:rPr lang="en-US" dirty="0" err="1" smtClean="0"/>
              <a:t>žalbe</a:t>
            </a:r>
            <a:r>
              <a:rPr lang="en-US" dirty="0" smtClean="0"/>
              <a:t> </a:t>
            </a:r>
            <a:r>
              <a:rPr lang="en-US" dirty="0" err="1" smtClean="0"/>
              <a:t>drugostepenom</a:t>
            </a:r>
            <a:r>
              <a:rPr lang="en-US" dirty="0" smtClean="0"/>
              <a:t> </a:t>
            </a:r>
            <a:r>
              <a:rPr lang="en-US" dirty="0" err="1" smtClean="0"/>
              <a:t>sudu</a:t>
            </a:r>
            <a:r>
              <a:rPr lang="en-US" dirty="0" smtClean="0"/>
              <a:t>. </a:t>
            </a:r>
          </a:p>
          <a:p>
            <a:pPr>
              <a:buNone/>
            </a:pP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sv-SE" dirty="0" smtClean="0"/>
              <a:t>Besplatnog punomoćnika postavlja i razrešava predsednik suda po redosledu sa spiska advokata</a:t>
            </a:r>
            <a:r>
              <a:rPr lang="sr-Latn-CS" dirty="0" smtClean="0"/>
              <a:t>.</a:t>
            </a:r>
          </a:p>
          <a:p>
            <a:pPr>
              <a:buNone/>
            </a:pPr>
            <a:endParaRPr lang="sr-Latn-CS" dirty="0" smtClean="0"/>
          </a:p>
          <a:p>
            <a:r>
              <a:rPr lang="en-US" dirty="0" err="1" smtClean="0"/>
              <a:t>Postavljeni</a:t>
            </a:r>
            <a:r>
              <a:rPr lang="en-US" dirty="0" smtClean="0"/>
              <a:t> </a:t>
            </a:r>
            <a:r>
              <a:rPr lang="en-US" dirty="0" err="1" smtClean="0"/>
              <a:t>punomoćnik</a:t>
            </a:r>
            <a:r>
              <a:rPr lang="en-US" dirty="0" smtClean="0"/>
              <a:t> </a:t>
            </a:r>
            <a:r>
              <a:rPr lang="en-US" dirty="0" err="1" smtClean="0"/>
              <a:t>ima</a:t>
            </a:r>
            <a:r>
              <a:rPr lang="en-US" dirty="0" smtClean="0"/>
              <a:t> </a:t>
            </a:r>
            <a:r>
              <a:rPr lang="en-US" dirty="0" err="1" smtClean="0"/>
              <a:t>pravo</a:t>
            </a:r>
            <a:r>
              <a:rPr lang="en-US" dirty="0" smtClean="0"/>
              <a:t> </a:t>
            </a:r>
            <a:r>
              <a:rPr lang="en-US" dirty="0" err="1" smtClean="0"/>
              <a:t>da</a:t>
            </a:r>
            <a:r>
              <a:rPr lang="en-US" dirty="0" smtClean="0"/>
              <a:t> </a:t>
            </a:r>
            <a:r>
              <a:rPr lang="en-US" dirty="0" err="1" smtClean="0"/>
              <a:t>zahteva</a:t>
            </a:r>
            <a:r>
              <a:rPr lang="en-US" dirty="0" smtClean="0"/>
              <a:t> </a:t>
            </a:r>
            <a:r>
              <a:rPr lang="en-US" dirty="0" err="1" smtClean="0"/>
              <a:t>da</a:t>
            </a:r>
            <a:r>
              <a:rPr lang="en-US" dirty="0" smtClean="0"/>
              <a:t> </a:t>
            </a:r>
            <a:r>
              <a:rPr lang="en-US" dirty="0" err="1" smtClean="0"/>
              <a:t>bude</a:t>
            </a:r>
            <a:r>
              <a:rPr lang="en-US" dirty="0" smtClean="0"/>
              <a:t> </a:t>
            </a:r>
            <a:r>
              <a:rPr lang="en-US" dirty="0" err="1" smtClean="0"/>
              <a:t>razrešen</a:t>
            </a:r>
            <a:r>
              <a:rPr lang="en-US" dirty="0" smtClean="0"/>
              <a:t> </a:t>
            </a:r>
            <a:r>
              <a:rPr lang="en-US" dirty="0" err="1" smtClean="0"/>
              <a:t>iz</a:t>
            </a:r>
            <a:r>
              <a:rPr lang="en-US" dirty="0" smtClean="0"/>
              <a:t> </a:t>
            </a:r>
            <a:r>
              <a:rPr lang="en-US" dirty="0" err="1" smtClean="0"/>
              <a:t>opravdanih</a:t>
            </a:r>
            <a:r>
              <a:rPr lang="en-US" dirty="0" smtClean="0"/>
              <a:t> </a:t>
            </a:r>
            <a:r>
              <a:rPr lang="en-US" dirty="0" err="1" smtClean="0"/>
              <a:t>razloga</a:t>
            </a:r>
            <a:r>
              <a:rPr lang="en-US" dirty="0" smtClean="0"/>
              <a:t>.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smtClean="0"/>
              <a:t>Predlog</a:t>
            </a:r>
            <a:r>
              <a:rPr lang="en-US" dirty="0" smtClean="0"/>
              <a:t> </a:t>
            </a:r>
            <a:r>
              <a:rPr lang="en-US" dirty="0" err="1" smtClean="0"/>
              <a:t>za</a:t>
            </a:r>
            <a:r>
              <a:rPr lang="en-US" dirty="0" smtClean="0"/>
              <a:t> </a:t>
            </a:r>
            <a:r>
              <a:rPr lang="en-US" dirty="0" err="1" smtClean="0"/>
              <a:t>razrešenje</a:t>
            </a:r>
            <a:r>
              <a:rPr lang="en-US" dirty="0" smtClean="0"/>
              <a:t> </a:t>
            </a:r>
            <a:r>
              <a:rPr lang="en-US" dirty="0" err="1" smtClean="0"/>
              <a:t>besplatnog</a:t>
            </a:r>
            <a:r>
              <a:rPr lang="en-US" dirty="0" smtClean="0"/>
              <a:t> </a:t>
            </a:r>
            <a:r>
              <a:rPr lang="en-US" dirty="0" err="1" smtClean="0"/>
              <a:t>punomoćnika</a:t>
            </a:r>
            <a:r>
              <a:rPr lang="en-US" dirty="0" smtClean="0"/>
              <a:t> </a:t>
            </a:r>
            <a:r>
              <a:rPr lang="en-US" dirty="0" err="1" smtClean="0"/>
              <a:t>može</a:t>
            </a:r>
            <a:r>
              <a:rPr lang="en-US" dirty="0" smtClean="0"/>
              <a:t> </a:t>
            </a:r>
            <a:r>
              <a:rPr lang="en-US" dirty="0" err="1" smtClean="0"/>
              <a:t>da</a:t>
            </a:r>
            <a:r>
              <a:rPr lang="en-US" dirty="0" smtClean="0"/>
              <a:t> </a:t>
            </a:r>
            <a:r>
              <a:rPr lang="en-US" dirty="0" err="1" smtClean="0"/>
              <a:t>podnese</a:t>
            </a:r>
            <a:r>
              <a:rPr lang="en-US" dirty="0" smtClean="0"/>
              <a:t> </a:t>
            </a:r>
            <a:r>
              <a:rPr lang="en-US" dirty="0" err="1" smtClean="0"/>
              <a:t>i</a:t>
            </a:r>
            <a:r>
              <a:rPr lang="en-US" dirty="0" smtClean="0"/>
              <a:t> </a:t>
            </a:r>
            <a:r>
              <a:rPr lang="en-US" dirty="0" err="1" smtClean="0"/>
              <a:t>stranka</a:t>
            </a:r>
            <a:r>
              <a:rPr lang="en-US" dirty="0" smtClean="0"/>
              <a:t>.</a:t>
            </a:r>
            <a:endParaRPr lang="sr-Latn-CS" dirty="0" smtClean="0"/>
          </a:p>
          <a:p>
            <a:pPr>
              <a:buNone/>
            </a:pPr>
            <a:endParaRPr lang="en-US" dirty="0" smtClean="0"/>
          </a:p>
          <a:p>
            <a:r>
              <a:rPr lang="en-US" dirty="0" err="1" smtClean="0"/>
              <a:t>Protiv</a:t>
            </a:r>
            <a:r>
              <a:rPr lang="en-US" dirty="0" smtClean="0"/>
              <a:t> </a:t>
            </a:r>
            <a:r>
              <a:rPr lang="en-US" dirty="0" err="1" smtClean="0"/>
              <a:t>rešenja</a:t>
            </a:r>
            <a:r>
              <a:rPr lang="en-US" dirty="0" smtClean="0"/>
              <a:t> </a:t>
            </a:r>
            <a:r>
              <a:rPr lang="en-US" dirty="0" err="1" smtClean="0"/>
              <a:t>suda</a:t>
            </a:r>
            <a:r>
              <a:rPr lang="en-US" dirty="0" smtClean="0"/>
              <a:t> </a:t>
            </a:r>
            <a:r>
              <a:rPr lang="en-US" dirty="0" err="1" smtClean="0"/>
              <a:t>kojim</a:t>
            </a:r>
            <a:r>
              <a:rPr lang="en-US" dirty="0" smtClean="0"/>
              <a:t> se </a:t>
            </a:r>
            <a:r>
              <a:rPr lang="en-US" dirty="0" err="1" smtClean="0"/>
              <a:t>odlučuje</a:t>
            </a:r>
            <a:r>
              <a:rPr lang="en-US" dirty="0" smtClean="0"/>
              <a:t> o </a:t>
            </a:r>
            <a:r>
              <a:rPr lang="en-US" dirty="0" err="1" smtClean="0"/>
              <a:t>postavljanju</a:t>
            </a:r>
            <a:r>
              <a:rPr lang="en-US" dirty="0" smtClean="0"/>
              <a:t> </a:t>
            </a:r>
            <a:r>
              <a:rPr lang="en-US" dirty="0" err="1" smtClean="0"/>
              <a:t>i</a:t>
            </a:r>
            <a:r>
              <a:rPr lang="en-US" dirty="0" smtClean="0"/>
              <a:t> </a:t>
            </a:r>
            <a:r>
              <a:rPr lang="en-US" dirty="0" err="1" smtClean="0"/>
              <a:t>razrešenju</a:t>
            </a:r>
            <a:r>
              <a:rPr lang="en-US" dirty="0" smtClean="0"/>
              <a:t> </a:t>
            </a:r>
            <a:r>
              <a:rPr lang="en-US" dirty="0" err="1" smtClean="0"/>
              <a:t>punomoćnika</a:t>
            </a:r>
            <a:r>
              <a:rPr lang="en-US" dirty="0" smtClean="0"/>
              <a:t> </a:t>
            </a:r>
            <a:r>
              <a:rPr lang="en-US" dirty="0" err="1" smtClean="0"/>
              <a:t>nije</a:t>
            </a:r>
            <a:r>
              <a:rPr lang="en-US" dirty="0" smtClean="0"/>
              <a:t> </a:t>
            </a:r>
            <a:r>
              <a:rPr lang="en-US" dirty="0" err="1" smtClean="0"/>
              <a:t>dozvoljena</a:t>
            </a:r>
            <a:r>
              <a:rPr lang="en-US" dirty="0" smtClean="0"/>
              <a:t> </a:t>
            </a:r>
            <a:r>
              <a:rPr lang="en-US" dirty="0" err="1" smtClean="0"/>
              <a:t>žalba</a:t>
            </a:r>
            <a:r>
              <a:rPr lang="en-US" dirty="0" smtClean="0"/>
              <a:t>. </a:t>
            </a:r>
          </a:p>
          <a:p>
            <a:endParaRPr lang="en-US" dirty="0" smtClean="0"/>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vi-VN" dirty="0" smtClean="0"/>
              <a:t>Ako je stranka potpuno oslobođena od plaćanja troškova postupka, iz sredstava suda isplatiće se predujam za troškove svedoka, veštaka, uviđaja i izdavanja sudskog oglasa, kao i nagrada i stvarni izdaci besplatnog punomoćnika.</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sr-Latn-CS" dirty="0" err="1" smtClean="0"/>
              <a:t>S</a:t>
            </a:r>
            <a:r>
              <a:rPr lang="en-US" dirty="0" err="1" smtClean="0"/>
              <a:t>trana</a:t>
            </a:r>
            <a:r>
              <a:rPr lang="en-US" dirty="0" smtClean="0"/>
              <a:t> </a:t>
            </a:r>
            <a:r>
              <a:rPr lang="en-US" dirty="0" err="1"/>
              <a:t>koja</a:t>
            </a:r>
            <a:r>
              <a:rPr lang="en-US" dirty="0"/>
              <a:t> </a:t>
            </a:r>
            <a:r>
              <a:rPr lang="en-US" dirty="0" err="1"/>
              <a:t>izgubi</a:t>
            </a:r>
            <a:r>
              <a:rPr lang="en-US" dirty="0"/>
              <a:t> u </a:t>
            </a:r>
            <a:r>
              <a:rPr lang="en-US" dirty="0" err="1"/>
              <a:t>sporu</a:t>
            </a:r>
            <a:r>
              <a:rPr lang="en-US" dirty="0"/>
              <a:t> </a:t>
            </a:r>
            <a:r>
              <a:rPr lang="en-US" dirty="0" err="1"/>
              <a:t>dužna</a:t>
            </a:r>
            <a:r>
              <a:rPr lang="en-US" dirty="0"/>
              <a:t> </a:t>
            </a:r>
            <a:r>
              <a:rPr lang="sr-Latn-CS" dirty="0" smtClean="0"/>
              <a:t>je </a:t>
            </a:r>
            <a:r>
              <a:rPr lang="en-US" dirty="0" err="1" smtClean="0"/>
              <a:t>nadoknaditi</a:t>
            </a:r>
            <a:r>
              <a:rPr lang="en-US" dirty="0" smtClean="0"/>
              <a:t> </a:t>
            </a:r>
            <a:r>
              <a:rPr lang="en-US" dirty="0" err="1"/>
              <a:t>sve</a:t>
            </a:r>
            <a:r>
              <a:rPr lang="en-US" dirty="0"/>
              <a:t> </a:t>
            </a:r>
            <a:r>
              <a:rPr lang="en-US" dirty="0" err="1"/>
              <a:t>parnične</a:t>
            </a:r>
            <a:r>
              <a:rPr lang="en-US" dirty="0"/>
              <a:t> </a:t>
            </a:r>
            <a:r>
              <a:rPr lang="en-US" dirty="0" err="1"/>
              <a:t>troškove</a:t>
            </a:r>
            <a:r>
              <a:rPr lang="en-US" dirty="0"/>
              <a:t> </a:t>
            </a:r>
            <a:r>
              <a:rPr lang="en-US" dirty="0" err="1"/>
              <a:t>suprotnoj</a:t>
            </a:r>
            <a:r>
              <a:rPr lang="en-US" dirty="0"/>
              <a:t> </a:t>
            </a:r>
            <a:r>
              <a:rPr lang="en-US" dirty="0" err="1"/>
              <a:t>strani</a:t>
            </a:r>
            <a:r>
              <a:rPr lang="en-US" dirty="0"/>
              <a:t> u </a:t>
            </a:r>
            <a:r>
              <a:rPr lang="en-US" dirty="0" err="1"/>
              <a:t>koje</a:t>
            </a:r>
            <a:r>
              <a:rPr lang="en-US" dirty="0"/>
              <a:t>, </a:t>
            </a:r>
            <a:r>
              <a:rPr lang="en-US" dirty="0" err="1"/>
              <a:t>između</a:t>
            </a:r>
            <a:r>
              <a:rPr lang="en-US" dirty="0"/>
              <a:t> </a:t>
            </a:r>
            <a:r>
              <a:rPr lang="en-US" dirty="0" err="1"/>
              <a:t>ostalog</a:t>
            </a:r>
            <a:r>
              <a:rPr lang="en-US" dirty="0"/>
              <a:t>, </a:t>
            </a:r>
            <a:r>
              <a:rPr lang="en-US" dirty="0" err="1"/>
              <a:t>spadaju</a:t>
            </a:r>
            <a:r>
              <a:rPr lang="en-US" dirty="0"/>
              <a:t> </a:t>
            </a:r>
            <a:r>
              <a:rPr lang="en-US" dirty="0" err="1"/>
              <a:t>i</a:t>
            </a:r>
            <a:r>
              <a:rPr lang="en-US" dirty="0"/>
              <a:t> </a:t>
            </a:r>
            <a:r>
              <a:rPr lang="en-US" dirty="0" err="1"/>
              <a:t>troškovi</a:t>
            </a:r>
            <a:r>
              <a:rPr lang="en-US" dirty="0"/>
              <a:t> </a:t>
            </a:r>
            <a:r>
              <a:rPr lang="en-US" dirty="0" err="1"/>
              <a:t>veštačenja</a:t>
            </a:r>
            <a:r>
              <a:rPr lang="en-US" dirty="0"/>
              <a:t>, </a:t>
            </a:r>
            <a:r>
              <a:rPr lang="en-US" dirty="0" err="1"/>
              <a:t>angažovanja</a:t>
            </a:r>
            <a:r>
              <a:rPr lang="en-US" dirty="0"/>
              <a:t> </a:t>
            </a:r>
            <a:r>
              <a:rPr lang="en-US" dirty="0" err="1"/>
              <a:t>advokata</a:t>
            </a:r>
            <a:r>
              <a:rPr lang="en-US" dirty="0"/>
              <a:t> </a:t>
            </a:r>
            <a:r>
              <a:rPr lang="en-US" dirty="0" err="1"/>
              <a:t>i</a:t>
            </a:r>
            <a:r>
              <a:rPr lang="en-US" dirty="0"/>
              <a:t> sl. </a:t>
            </a:r>
            <a:endParaRPr lang="sr-Latn-CS" dirty="0" smtClean="0"/>
          </a:p>
          <a:p>
            <a:r>
              <a:rPr lang="en-US" dirty="0" err="1" smtClean="0"/>
              <a:t>Međutim</a:t>
            </a:r>
            <a:r>
              <a:rPr lang="en-US" dirty="0"/>
              <a:t>, </a:t>
            </a:r>
            <a:r>
              <a:rPr lang="en-US" dirty="0" err="1"/>
              <a:t>sud</a:t>
            </a:r>
            <a:r>
              <a:rPr lang="en-US" dirty="0"/>
              <a:t> </a:t>
            </a:r>
            <a:r>
              <a:rPr lang="en-US" dirty="0" err="1"/>
              <a:t>može</a:t>
            </a:r>
            <a:r>
              <a:rPr lang="en-US" dirty="0"/>
              <a:t> </a:t>
            </a:r>
            <a:r>
              <a:rPr lang="en-US" dirty="0" err="1"/>
              <a:t>odlučiti</a:t>
            </a:r>
            <a:r>
              <a:rPr lang="en-US" dirty="0"/>
              <a:t> </a:t>
            </a:r>
            <a:r>
              <a:rPr lang="en-US" dirty="0" err="1"/>
              <a:t>i</a:t>
            </a:r>
            <a:r>
              <a:rPr lang="en-US" dirty="0"/>
              <a:t> </a:t>
            </a:r>
            <a:r>
              <a:rPr lang="en-US" dirty="0" err="1"/>
              <a:t>da</a:t>
            </a:r>
            <a:r>
              <a:rPr lang="en-US" dirty="0"/>
              <a:t> </a:t>
            </a:r>
            <a:r>
              <a:rPr lang="en-US" dirty="0" err="1"/>
              <a:t>svaka</a:t>
            </a:r>
            <a:r>
              <a:rPr lang="en-US" dirty="0"/>
              <a:t> </a:t>
            </a:r>
            <a:r>
              <a:rPr lang="en-US" dirty="0" err="1"/>
              <a:t>strana</a:t>
            </a:r>
            <a:r>
              <a:rPr lang="en-US" dirty="0"/>
              <a:t> </a:t>
            </a:r>
            <a:r>
              <a:rPr lang="en-US" dirty="0" err="1"/>
              <a:t>snosi</a:t>
            </a:r>
            <a:r>
              <a:rPr lang="en-US" dirty="0"/>
              <a:t> </a:t>
            </a:r>
            <a:r>
              <a:rPr lang="en-US" dirty="0" err="1"/>
              <a:t>svoje</a:t>
            </a:r>
            <a:r>
              <a:rPr lang="en-US" dirty="0"/>
              <a:t> </a:t>
            </a:r>
            <a:r>
              <a:rPr lang="en-US" dirty="0" err="1"/>
              <a:t>troškove</a:t>
            </a:r>
            <a:r>
              <a:rPr lang="en-US" dirty="0"/>
              <a:t>, a s </a:t>
            </a:r>
            <a:r>
              <a:rPr lang="en-US" dirty="0" err="1"/>
              <a:t>obzirom</a:t>
            </a:r>
            <a:r>
              <a:rPr lang="en-US" dirty="0"/>
              <a:t> </a:t>
            </a:r>
            <a:r>
              <a:rPr lang="en-US" dirty="0" err="1"/>
              <a:t>na</a:t>
            </a:r>
            <a:r>
              <a:rPr lang="en-US" dirty="0"/>
              <a:t> </a:t>
            </a:r>
            <a:r>
              <a:rPr lang="en-US" dirty="0" err="1"/>
              <a:t>postignuti</a:t>
            </a:r>
            <a:r>
              <a:rPr lang="en-US" dirty="0"/>
              <a:t> </a:t>
            </a:r>
            <a:r>
              <a:rPr lang="en-US" dirty="0" err="1"/>
              <a:t>uspeh</a:t>
            </a:r>
            <a:r>
              <a:rPr lang="en-US" dirty="0"/>
              <a:t> u </a:t>
            </a:r>
            <a:r>
              <a:rPr lang="en-US" dirty="0" err="1"/>
              <a:t>parnici</a:t>
            </a:r>
            <a:r>
              <a:rPr lang="en-US" dirty="0"/>
              <a:t>.</a:t>
            </a:r>
            <a:br>
              <a:rPr lang="en-US" dirty="0"/>
            </a:b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vi-VN" dirty="0" smtClean="0"/>
              <a:t>Rešenje o oslobađanju od plaćanja troškova i o postavljanju besplatnog punomoćnika prvostepeni sud može u toku postupka da ukine ako utvrdi da je stranka u stanju da snosi troškove postupka. </a:t>
            </a:r>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vi-VN" dirty="0" smtClean="0"/>
              <a:t>Sud će istovremeno da reši da li će stranka potpuno ili delimično da naknadi i one troškove i takse od kojih je ranije bila oslobođena kao i stvarne izdatke i nagradu besplatnog punomoćnika</a:t>
            </a:r>
            <a:r>
              <a:rPr lang="sr-Latn-CS" dirty="0" smtClean="0"/>
              <a:t> (u tom slučaju se prvo </a:t>
            </a:r>
            <a:r>
              <a:rPr lang="vi-VN" dirty="0" smtClean="0"/>
              <a:t>naknađuju troškovi isplaćeni iz sredstava suda</a:t>
            </a:r>
            <a:r>
              <a:rPr lang="sr-Latn-CS" dirty="0" smtClean="0"/>
              <a:t>).</a:t>
            </a:r>
            <a:endParaRPr lang="vi-VN"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vi-VN" dirty="0" smtClean="0"/>
              <a:t>Troškovi isplaćeni iz sredstava suda, kao i stvarni izdaci i nagrada besplatnog punomoćnika, čine deo parničnih troškova.</a:t>
            </a:r>
          </a:p>
          <a:p>
            <a:r>
              <a:rPr lang="vi-VN" dirty="0" smtClean="0"/>
              <a:t>O naknadi</a:t>
            </a:r>
            <a:r>
              <a:rPr lang="sr-Latn-CS" dirty="0" smtClean="0"/>
              <a:t> ovih</a:t>
            </a:r>
            <a:r>
              <a:rPr lang="vi-VN" dirty="0" smtClean="0"/>
              <a:t> troškova od strane protivnika stranke koja je oslobođena od plaćanja troškova postupka, sud će da odluči po odredbama ovog zakona o naknadi troškova.</a:t>
            </a:r>
          </a:p>
          <a:p>
            <a:pPr>
              <a:buNone/>
            </a:pP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vi-VN" dirty="0" smtClean="0"/>
              <a:t>Troškove isplaćene iz sredstava suda naplaćuje po službenoj dužnosti sud pred kojim su troškovi nastali od stranke koja je dužna da ih naknadi.</a:t>
            </a:r>
          </a:p>
          <a:p>
            <a:pPr>
              <a:buNone/>
            </a:pP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vi-VN" dirty="0" smtClean="0"/>
              <a:t>Ako je protivniku stranke koja je oslobođena od plaćanja troškova postupka naloženo da naknadi parnične troškove, a utvrdi se da on nije u stanju da te troškove plati, sud može naknadno da odredi da troškove  plati u celini ili delimično stranka koja je oslobođena od plaćanja troškova postupka iz onoga što joj je dosuđeno</a:t>
            </a:r>
            <a:r>
              <a:rPr lang="sr-Latn-CS" dirty="0" smtClean="0"/>
              <a:t>.</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Time se ne </a:t>
            </a:r>
            <a:r>
              <a:rPr lang="en-US" dirty="0" err="1" smtClean="0"/>
              <a:t>dira</a:t>
            </a:r>
            <a:r>
              <a:rPr lang="en-US" dirty="0" smtClean="0"/>
              <a:t> u </a:t>
            </a:r>
            <a:r>
              <a:rPr lang="en-US" dirty="0" err="1" smtClean="0"/>
              <a:t>pravo</a:t>
            </a:r>
            <a:r>
              <a:rPr lang="en-US" dirty="0" smtClean="0"/>
              <a:t> </a:t>
            </a:r>
            <a:r>
              <a:rPr lang="en-US" dirty="0" err="1" smtClean="0"/>
              <a:t>ove</a:t>
            </a:r>
            <a:r>
              <a:rPr lang="en-US" dirty="0" smtClean="0"/>
              <a:t> </a:t>
            </a:r>
            <a:r>
              <a:rPr lang="en-US" dirty="0" err="1" smtClean="0"/>
              <a:t>stranke</a:t>
            </a:r>
            <a:r>
              <a:rPr lang="en-US" dirty="0" smtClean="0"/>
              <a:t> </a:t>
            </a:r>
            <a:r>
              <a:rPr lang="en-US" dirty="0" err="1" smtClean="0"/>
              <a:t>da</a:t>
            </a:r>
            <a:r>
              <a:rPr lang="en-US" dirty="0" smtClean="0"/>
              <a:t> </a:t>
            </a:r>
            <a:r>
              <a:rPr lang="en-US" dirty="0" err="1" smtClean="0"/>
              <a:t>za</a:t>
            </a:r>
            <a:r>
              <a:rPr lang="en-US" dirty="0" smtClean="0"/>
              <a:t> </a:t>
            </a:r>
            <a:r>
              <a:rPr lang="en-US" dirty="0" err="1" smtClean="0"/>
              <a:t>ono</a:t>
            </a:r>
            <a:r>
              <a:rPr lang="en-US" dirty="0" smtClean="0"/>
              <a:t> </a:t>
            </a:r>
            <a:r>
              <a:rPr lang="en-US" dirty="0" err="1" smtClean="0"/>
              <a:t>što</a:t>
            </a:r>
            <a:r>
              <a:rPr lang="en-US" dirty="0" smtClean="0"/>
              <a:t> je </a:t>
            </a:r>
            <a:r>
              <a:rPr lang="en-US" dirty="0" err="1" smtClean="0"/>
              <a:t>platila</a:t>
            </a:r>
            <a:r>
              <a:rPr lang="en-US" dirty="0" smtClean="0"/>
              <a:t> </a:t>
            </a:r>
            <a:r>
              <a:rPr lang="en-US" dirty="0" err="1" smtClean="0"/>
              <a:t>traži</a:t>
            </a:r>
            <a:r>
              <a:rPr lang="en-US" dirty="0" smtClean="0"/>
              <a:t> </a:t>
            </a:r>
            <a:r>
              <a:rPr lang="en-US" dirty="0" err="1" smtClean="0"/>
              <a:t>naknadu</a:t>
            </a:r>
            <a:r>
              <a:rPr lang="en-US" dirty="0" smtClean="0"/>
              <a:t> </a:t>
            </a:r>
            <a:r>
              <a:rPr lang="en-US" dirty="0" err="1" smtClean="0"/>
              <a:t>od</a:t>
            </a:r>
            <a:r>
              <a:rPr lang="en-US" dirty="0" smtClean="0"/>
              <a:t> </a:t>
            </a:r>
            <a:r>
              <a:rPr lang="en-US" dirty="0" err="1" smtClean="0"/>
              <a:t>protivnika</a:t>
            </a:r>
            <a:r>
              <a:rPr lang="en-US" dirty="0" smtClean="0"/>
              <a:t>, s </a:t>
            </a:r>
            <a:r>
              <a:rPr lang="en-US" dirty="0" err="1" smtClean="0"/>
              <a:t>tim</a:t>
            </a:r>
            <a:r>
              <a:rPr lang="en-US" dirty="0" smtClean="0"/>
              <a:t> </a:t>
            </a:r>
            <a:r>
              <a:rPr lang="en-US" dirty="0" err="1" smtClean="0"/>
              <a:t>što</a:t>
            </a:r>
            <a:r>
              <a:rPr lang="en-US" dirty="0" smtClean="0"/>
              <a:t> ova </a:t>
            </a:r>
            <a:r>
              <a:rPr lang="en-US" dirty="0" err="1" smtClean="0"/>
              <a:t>stranka</a:t>
            </a:r>
            <a:r>
              <a:rPr lang="en-US" dirty="0" smtClean="0"/>
              <a:t> </a:t>
            </a:r>
            <a:r>
              <a:rPr lang="en-US" dirty="0" err="1" smtClean="0"/>
              <a:t>ima</a:t>
            </a:r>
            <a:r>
              <a:rPr lang="en-US" dirty="0" smtClean="0"/>
              <a:t> </a:t>
            </a:r>
            <a:r>
              <a:rPr lang="en-US" dirty="0" err="1" smtClean="0"/>
              <a:t>pravo</a:t>
            </a:r>
            <a:r>
              <a:rPr lang="en-US" dirty="0" smtClean="0"/>
              <a:t> </a:t>
            </a:r>
            <a:r>
              <a:rPr lang="en-US" dirty="0" err="1" smtClean="0"/>
              <a:t>da</a:t>
            </a:r>
            <a:r>
              <a:rPr lang="en-US" dirty="0" smtClean="0"/>
              <a:t> </a:t>
            </a:r>
            <a:r>
              <a:rPr lang="en-US" dirty="0" err="1" smtClean="0"/>
              <a:t>traži</a:t>
            </a:r>
            <a:r>
              <a:rPr lang="en-US" dirty="0" smtClean="0"/>
              <a:t> </a:t>
            </a:r>
            <a:r>
              <a:rPr lang="en-US" dirty="0" err="1" smtClean="0"/>
              <a:t>od</a:t>
            </a:r>
            <a:r>
              <a:rPr lang="en-US" dirty="0" smtClean="0"/>
              <a:t> </a:t>
            </a:r>
            <a:r>
              <a:rPr lang="en-US" dirty="0" err="1" smtClean="0"/>
              <a:t>protivnika</a:t>
            </a:r>
            <a:r>
              <a:rPr lang="en-US" dirty="0" smtClean="0"/>
              <a:t> </a:t>
            </a:r>
            <a:r>
              <a:rPr lang="en-US" dirty="0" err="1" smtClean="0"/>
              <a:t>naknadu</a:t>
            </a:r>
            <a:r>
              <a:rPr lang="en-US" dirty="0" smtClean="0"/>
              <a:t> </a:t>
            </a:r>
            <a:r>
              <a:rPr lang="en-US" dirty="0" err="1" smtClean="0"/>
              <a:t>troškova</a:t>
            </a:r>
            <a:r>
              <a:rPr lang="en-US" dirty="0" smtClean="0"/>
              <a:t> </a:t>
            </a:r>
            <a:r>
              <a:rPr lang="en-US" dirty="0" err="1" smtClean="0"/>
              <a:t>koje</a:t>
            </a:r>
            <a:r>
              <a:rPr lang="en-US" dirty="0" smtClean="0"/>
              <a:t> je </a:t>
            </a:r>
            <a:r>
              <a:rPr lang="en-US" dirty="0" err="1" smtClean="0"/>
              <a:t>platila</a:t>
            </a:r>
            <a:r>
              <a:rPr lang="sr-Latn-CS" smtClean="0"/>
              <a:t>.</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smtClean="0"/>
              <a:t>Sud</a:t>
            </a:r>
            <a:r>
              <a:rPr lang="en-US" dirty="0" smtClean="0"/>
              <a:t> </a:t>
            </a:r>
            <a:r>
              <a:rPr lang="en-US" dirty="0" err="1" smtClean="0"/>
              <a:t>može</a:t>
            </a:r>
            <a:r>
              <a:rPr lang="en-US" dirty="0" smtClean="0"/>
              <a:t> </a:t>
            </a:r>
            <a:r>
              <a:rPr lang="en-US" dirty="0" err="1" smtClean="0"/>
              <a:t>da</a:t>
            </a:r>
            <a:r>
              <a:rPr lang="en-US" dirty="0" smtClean="0"/>
              <a:t> </a:t>
            </a:r>
            <a:r>
              <a:rPr lang="en-US" dirty="0" err="1" smtClean="0"/>
              <a:t>odluči</a:t>
            </a:r>
            <a:r>
              <a:rPr lang="en-US" dirty="0" smtClean="0"/>
              <a:t> </a:t>
            </a:r>
            <a:r>
              <a:rPr lang="en-US" dirty="0" err="1" smtClean="0"/>
              <a:t>da</a:t>
            </a:r>
            <a:r>
              <a:rPr lang="en-US" dirty="0" smtClean="0"/>
              <a:t> </a:t>
            </a:r>
            <a:r>
              <a:rPr lang="en-US" dirty="0" err="1" smtClean="0"/>
              <a:t>jedna</a:t>
            </a:r>
            <a:r>
              <a:rPr lang="en-US" dirty="0" smtClean="0"/>
              <a:t> </a:t>
            </a:r>
            <a:r>
              <a:rPr lang="en-US" dirty="0" err="1" smtClean="0"/>
              <a:t>stranka</a:t>
            </a:r>
            <a:r>
              <a:rPr lang="en-US" dirty="0" smtClean="0"/>
              <a:t> </a:t>
            </a:r>
            <a:r>
              <a:rPr lang="en-US" dirty="0" err="1" smtClean="0"/>
              <a:t>naknadi</a:t>
            </a:r>
            <a:r>
              <a:rPr lang="en-US" dirty="0" smtClean="0"/>
              <a:t> </a:t>
            </a:r>
            <a:r>
              <a:rPr lang="en-US" dirty="0" err="1" smtClean="0"/>
              <a:t>sve</a:t>
            </a:r>
            <a:r>
              <a:rPr lang="en-US" dirty="0" smtClean="0"/>
              <a:t> </a:t>
            </a:r>
            <a:r>
              <a:rPr lang="en-US" dirty="0" err="1" smtClean="0"/>
              <a:t>troškove</a:t>
            </a:r>
            <a:r>
              <a:rPr lang="en-US" dirty="0" smtClean="0"/>
              <a:t> </a:t>
            </a:r>
            <a:r>
              <a:rPr lang="en-US" dirty="0" err="1" smtClean="0"/>
              <a:t>koje</a:t>
            </a:r>
            <a:r>
              <a:rPr lang="en-US" dirty="0" smtClean="0"/>
              <a:t> je </a:t>
            </a:r>
            <a:r>
              <a:rPr lang="en-US" dirty="0" err="1" smtClean="0"/>
              <a:t>protivna</a:t>
            </a:r>
            <a:r>
              <a:rPr lang="en-US" dirty="0" smtClean="0"/>
              <a:t> </a:t>
            </a:r>
            <a:r>
              <a:rPr lang="en-US" dirty="0" err="1" smtClean="0"/>
              <a:t>stranka</a:t>
            </a:r>
            <a:r>
              <a:rPr lang="en-US" dirty="0" smtClean="0"/>
              <a:t> </a:t>
            </a:r>
            <a:r>
              <a:rPr lang="en-US" dirty="0" err="1" smtClean="0"/>
              <a:t>imala</a:t>
            </a:r>
            <a:r>
              <a:rPr lang="en-US" dirty="0" smtClean="0"/>
              <a:t> </a:t>
            </a:r>
            <a:r>
              <a:rPr lang="en-US" dirty="0" err="1" smtClean="0"/>
              <a:t>ako</a:t>
            </a:r>
            <a:r>
              <a:rPr lang="en-US" dirty="0" smtClean="0"/>
              <a:t> </a:t>
            </a:r>
            <a:r>
              <a:rPr lang="en-US" dirty="0" err="1" smtClean="0"/>
              <a:t>protivna</a:t>
            </a:r>
            <a:r>
              <a:rPr lang="en-US" dirty="0" smtClean="0"/>
              <a:t> </a:t>
            </a:r>
            <a:r>
              <a:rPr lang="en-US" dirty="0" err="1" smtClean="0"/>
              <a:t>stranka</a:t>
            </a:r>
            <a:r>
              <a:rPr lang="en-US" dirty="0" smtClean="0"/>
              <a:t> </a:t>
            </a:r>
            <a:r>
              <a:rPr lang="en-US" dirty="0" err="1" smtClean="0"/>
              <a:t>nije</a:t>
            </a:r>
            <a:r>
              <a:rPr lang="en-US" dirty="0" smtClean="0"/>
              <a:t> </a:t>
            </a:r>
            <a:r>
              <a:rPr lang="en-US" dirty="0" err="1" smtClean="0"/>
              <a:t>uspela</a:t>
            </a:r>
            <a:r>
              <a:rPr lang="en-US" dirty="0" smtClean="0"/>
              <a:t> </a:t>
            </a:r>
            <a:r>
              <a:rPr lang="en-US" dirty="0" err="1" smtClean="0"/>
              <a:t>samo</a:t>
            </a:r>
            <a:r>
              <a:rPr lang="en-US" dirty="0" smtClean="0"/>
              <a:t> u </a:t>
            </a:r>
            <a:r>
              <a:rPr lang="en-US" dirty="0" err="1" smtClean="0"/>
              <a:t>srazmerno</a:t>
            </a:r>
            <a:r>
              <a:rPr lang="en-US" dirty="0" smtClean="0"/>
              <a:t> </a:t>
            </a:r>
            <a:r>
              <a:rPr lang="en-US" dirty="0" err="1" smtClean="0"/>
              <a:t>neznatnom</a:t>
            </a:r>
            <a:r>
              <a:rPr lang="en-US" dirty="0" smtClean="0"/>
              <a:t> </a:t>
            </a:r>
            <a:r>
              <a:rPr lang="en-US" dirty="0" err="1" smtClean="0"/>
              <a:t>delu</a:t>
            </a:r>
            <a:r>
              <a:rPr lang="en-US" dirty="0" smtClean="0"/>
              <a:t> </a:t>
            </a:r>
            <a:r>
              <a:rPr lang="en-US" dirty="0" err="1" smtClean="0"/>
              <a:t>svog</a:t>
            </a:r>
            <a:r>
              <a:rPr lang="en-US" dirty="0" smtClean="0"/>
              <a:t> </a:t>
            </a:r>
            <a:r>
              <a:rPr lang="en-US" dirty="0" err="1" smtClean="0"/>
              <a:t>zahteva</a:t>
            </a:r>
            <a:r>
              <a:rPr lang="en-US" dirty="0" smtClean="0"/>
              <a:t>, a </a:t>
            </a:r>
            <a:r>
              <a:rPr lang="en-US" dirty="0" err="1" smtClean="0"/>
              <a:t>zbog</a:t>
            </a:r>
            <a:r>
              <a:rPr lang="en-US" dirty="0" smtClean="0"/>
              <a:t> tog </a:t>
            </a:r>
            <a:r>
              <a:rPr lang="en-US" dirty="0" err="1" smtClean="0"/>
              <a:t>dela</a:t>
            </a:r>
            <a:r>
              <a:rPr lang="en-US" dirty="0" smtClean="0"/>
              <a:t> </a:t>
            </a:r>
            <a:r>
              <a:rPr lang="en-US" dirty="0" err="1" smtClean="0"/>
              <a:t>nisu</a:t>
            </a:r>
            <a:r>
              <a:rPr lang="en-US" dirty="0" smtClean="0"/>
              <a:t> </a:t>
            </a:r>
            <a:r>
              <a:rPr lang="en-US" dirty="0" err="1" smtClean="0"/>
              <a:t>nastali</a:t>
            </a:r>
            <a:r>
              <a:rPr lang="en-US" dirty="0" smtClean="0"/>
              <a:t> </a:t>
            </a:r>
            <a:r>
              <a:rPr lang="en-US" dirty="0" err="1" smtClean="0"/>
              <a:t>posebni</a:t>
            </a:r>
            <a:r>
              <a:rPr lang="en-US" dirty="0" smtClean="0"/>
              <a:t> </a:t>
            </a:r>
            <a:r>
              <a:rPr lang="en-US" dirty="0" err="1" smtClean="0"/>
              <a:t>troškovi</a:t>
            </a:r>
            <a:r>
              <a:rPr lang="en-US" dirty="0" smtClean="0"/>
              <a:t>.</a:t>
            </a:r>
          </a:p>
          <a:p>
            <a:pPr>
              <a:buNone/>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sr-Latn-CS" sz="3500" dirty="0"/>
              <a:t>A</a:t>
            </a:r>
            <a:r>
              <a:rPr lang="vi-VN" sz="3500" dirty="0" smtClean="0"/>
              <a:t>ko sud po službenoj dužnosti odredi izvođenje dokaza radi utvrđivanja činjenica u vezi sa primenom člana 3. stav 3. </a:t>
            </a:r>
            <a:r>
              <a:rPr lang="sr-Latn-CS" sz="3500" dirty="0" smtClean="0"/>
              <a:t>ZPP</a:t>
            </a:r>
            <a:r>
              <a:rPr lang="vi-VN" sz="3500" dirty="0" smtClean="0"/>
              <a:t>, a stranke ne polože određeni iznos, troškovi za izvođenje dokaza isplatiće se iz sredstava suda.</a:t>
            </a:r>
          </a:p>
          <a:p>
            <a:pPr>
              <a:buNone/>
            </a:pPr>
            <a:endParaRPr lang="vi-VN" dirty="0" smtClean="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sr-Latn-CS" dirty="0" smtClean="0"/>
              <a:t>U zavisnosti od rezultata </a:t>
            </a:r>
            <a:r>
              <a:rPr lang="en-US" dirty="0" err="1" smtClean="0"/>
              <a:t>dokazivanja</a:t>
            </a:r>
            <a:r>
              <a:rPr lang="en-US" dirty="0" smtClean="0"/>
              <a:t>, </a:t>
            </a:r>
            <a:r>
              <a:rPr lang="en-US" dirty="0" err="1" smtClean="0"/>
              <a:t>da</a:t>
            </a:r>
            <a:r>
              <a:rPr lang="en-US" dirty="0" smtClean="0"/>
              <a:t> </a:t>
            </a:r>
            <a:r>
              <a:rPr lang="en-US" dirty="0" err="1" smtClean="0"/>
              <a:t>odluči</a:t>
            </a:r>
            <a:r>
              <a:rPr lang="en-US" dirty="0" smtClean="0"/>
              <a:t> </a:t>
            </a:r>
            <a:r>
              <a:rPr lang="en-US" dirty="0" err="1" smtClean="0"/>
              <a:t>da</a:t>
            </a:r>
            <a:r>
              <a:rPr lang="en-US" dirty="0" smtClean="0"/>
              <a:t> </a:t>
            </a:r>
            <a:r>
              <a:rPr lang="en-US" dirty="0" err="1" smtClean="0"/>
              <a:t>li</a:t>
            </a:r>
            <a:r>
              <a:rPr lang="en-US" dirty="0" smtClean="0"/>
              <a:t> </a:t>
            </a:r>
            <a:r>
              <a:rPr lang="en-US" dirty="0" err="1" smtClean="0"/>
              <a:t>će</a:t>
            </a:r>
            <a:r>
              <a:rPr lang="en-US" dirty="0" smtClean="0"/>
              <a:t> </a:t>
            </a:r>
            <a:r>
              <a:rPr lang="en-US" dirty="0" err="1" smtClean="0"/>
              <a:t>troškove</a:t>
            </a:r>
            <a:r>
              <a:rPr lang="en-US" dirty="0" smtClean="0"/>
              <a:t> </a:t>
            </a:r>
            <a:r>
              <a:rPr lang="sr-Latn-CS" dirty="0" smtClean="0"/>
              <a:t>za izvođenje ovih dokaza snositi </a:t>
            </a:r>
            <a:r>
              <a:rPr lang="en-US" dirty="0" err="1" smtClean="0"/>
              <a:t>jedna</a:t>
            </a:r>
            <a:r>
              <a:rPr lang="en-US" dirty="0" smtClean="0"/>
              <a:t> </a:t>
            </a:r>
            <a:r>
              <a:rPr lang="en-US" dirty="0" err="1" smtClean="0"/>
              <a:t>ili</a:t>
            </a:r>
            <a:r>
              <a:rPr lang="en-US" dirty="0" smtClean="0"/>
              <a:t> </a:t>
            </a:r>
            <a:r>
              <a:rPr lang="en-US" dirty="0" err="1" smtClean="0"/>
              <a:t>obe</a:t>
            </a:r>
            <a:r>
              <a:rPr lang="en-US" dirty="0" smtClean="0"/>
              <a:t> </a:t>
            </a:r>
            <a:r>
              <a:rPr lang="en-US" dirty="0" err="1" smtClean="0"/>
              <a:t>stranke</a:t>
            </a:r>
            <a:r>
              <a:rPr lang="en-US" dirty="0" smtClean="0"/>
              <a:t> </a:t>
            </a:r>
            <a:r>
              <a:rPr lang="en-US" dirty="0" err="1" smtClean="0"/>
              <a:t>ili</a:t>
            </a:r>
            <a:r>
              <a:rPr lang="en-US" dirty="0" smtClean="0"/>
              <a:t> </a:t>
            </a:r>
            <a:r>
              <a:rPr lang="en-US" dirty="0" err="1" smtClean="0"/>
              <a:t>će</a:t>
            </a:r>
            <a:r>
              <a:rPr lang="en-US" dirty="0" smtClean="0"/>
              <a:t> </a:t>
            </a:r>
            <a:r>
              <a:rPr lang="en-US" dirty="0" err="1" smtClean="0"/>
              <a:t>ti</a:t>
            </a:r>
            <a:r>
              <a:rPr lang="en-US" dirty="0" smtClean="0"/>
              <a:t> </a:t>
            </a:r>
            <a:r>
              <a:rPr lang="en-US" dirty="0" err="1" smtClean="0"/>
              <a:t>troškovi</a:t>
            </a:r>
            <a:r>
              <a:rPr lang="en-US" dirty="0" smtClean="0"/>
              <a:t> </a:t>
            </a:r>
            <a:r>
              <a:rPr lang="en-US" dirty="0" err="1" smtClean="0"/>
              <a:t>da</a:t>
            </a:r>
            <a:r>
              <a:rPr lang="en-US" dirty="0" smtClean="0"/>
              <a:t> </a:t>
            </a:r>
            <a:r>
              <a:rPr lang="en-US" dirty="0" err="1" smtClean="0"/>
              <a:t>padnu</a:t>
            </a:r>
            <a:r>
              <a:rPr lang="en-US" dirty="0" smtClean="0"/>
              <a:t> </a:t>
            </a:r>
            <a:r>
              <a:rPr lang="en-US" dirty="0" err="1" smtClean="0"/>
              <a:t>na</a:t>
            </a:r>
            <a:r>
              <a:rPr lang="en-US" dirty="0" smtClean="0"/>
              <a:t> </a:t>
            </a:r>
            <a:r>
              <a:rPr lang="en-US" dirty="0" err="1" smtClean="0"/>
              <a:t>teret</a:t>
            </a:r>
            <a:r>
              <a:rPr lang="en-US" dirty="0" smtClean="0"/>
              <a:t> </a:t>
            </a:r>
            <a:r>
              <a:rPr lang="en-US" dirty="0" err="1" smtClean="0"/>
              <a:t>sredstava</a:t>
            </a:r>
            <a:r>
              <a:rPr lang="en-US" dirty="0" smtClean="0"/>
              <a:t> </a:t>
            </a:r>
            <a:r>
              <a:rPr lang="en-US" dirty="0" err="1" smtClean="0"/>
              <a:t>suda</a:t>
            </a:r>
            <a:r>
              <a:rPr lang="en-US" dirty="0" smtClean="0"/>
              <a:t>.</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sr-Latn-CS" dirty="0"/>
              <a:t>P</a:t>
            </a:r>
            <a:r>
              <a:rPr lang="en-US" dirty="0" err="1" smtClean="0"/>
              <a:t>ravo</a:t>
            </a:r>
            <a:r>
              <a:rPr lang="en-US" dirty="0" smtClean="0"/>
              <a:t> </a:t>
            </a:r>
            <a:r>
              <a:rPr lang="en-US" dirty="0" err="1" smtClean="0"/>
              <a:t>na</a:t>
            </a:r>
            <a:r>
              <a:rPr lang="en-US" dirty="0" smtClean="0"/>
              <a:t> </a:t>
            </a:r>
            <a:r>
              <a:rPr lang="en-US" dirty="0" err="1" smtClean="0"/>
              <a:t>naknadu</a:t>
            </a:r>
            <a:r>
              <a:rPr lang="en-US" dirty="0" smtClean="0"/>
              <a:t> </a:t>
            </a:r>
            <a:r>
              <a:rPr lang="en-US" dirty="0" err="1" smtClean="0"/>
              <a:t>troškova</a:t>
            </a:r>
            <a:r>
              <a:rPr lang="en-US" dirty="0" smtClean="0"/>
              <a:t> </a:t>
            </a:r>
            <a:r>
              <a:rPr lang="en-US" dirty="0" err="1" smtClean="0"/>
              <a:t>od</a:t>
            </a:r>
            <a:r>
              <a:rPr lang="en-US" dirty="0" smtClean="0"/>
              <a:t> </a:t>
            </a:r>
            <a:r>
              <a:rPr lang="en-US" dirty="0" err="1" smtClean="0"/>
              <a:t>protivne</a:t>
            </a:r>
            <a:r>
              <a:rPr lang="en-US" dirty="0" smtClean="0"/>
              <a:t> </a:t>
            </a:r>
            <a:r>
              <a:rPr lang="en-US" dirty="0" err="1" smtClean="0"/>
              <a:t>stranke</a:t>
            </a:r>
            <a:r>
              <a:rPr lang="en-US" dirty="0" smtClean="0"/>
              <a:t> </a:t>
            </a:r>
            <a:r>
              <a:rPr lang="sr-Latn-CS" dirty="0" smtClean="0"/>
              <a:t>ima i umešač, </a:t>
            </a:r>
            <a:r>
              <a:rPr lang="en-US" dirty="0" err="1" smtClean="0"/>
              <a:t>samo</a:t>
            </a:r>
            <a:r>
              <a:rPr lang="en-US" dirty="0" smtClean="0"/>
              <a:t> </a:t>
            </a:r>
            <a:r>
              <a:rPr lang="en-US" dirty="0" err="1" smtClean="0"/>
              <a:t>za</a:t>
            </a:r>
            <a:r>
              <a:rPr lang="en-US" dirty="0" smtClean="0"/>
              <a:t> </a:t>
            </a:r>
            <a:r>
              <a:rPr lang="en-US" dirty="0" err="1" smtClean="0"/>
              <a:t>parnične</a:t>
            </a:r>
            <a:r>
              <a:rPr lang="en-US" dirty="0" smtClean="0"/>
              <a:t> </a:t>
            </a:r>
            <a:r>
              <a:rPr lang="en-US" dirty="0" err="1" smtClean="0"/>
              <a:t>radnje</a:t>
            </a:r>
            <a:r>
              <a:rPr lang="en-US" dirty="0" smtClean="0"/>
              <a:t> </a:t>
            </a:r>
            <a:r>
              <a:rPr lang="en-US" dirty="0" err="1" smtClean="0"/>
              <a:t>preduzete</a:t>
            </a:r>
            <a:r>
              <a:rPr lang="en-US" dirty="0" smtClean="0"/>
              <a:t> </a:t>
            </a:r>
            <a:r>
              <a:rPr lang="en-US" dirty="0" err="1" smtClean="0"/>
              <a:t>umesto</a:t>
            </a:r>
            <a:r>
              <a:rPr lang="en-US" dirty="0" smtClean="0"/>
              <a:t> </a:t>
            </a:r>
            <a:r>
              <a:rPr lang="en-US" dirty="0" err="1" smtClean="0"/>
              <a:t>stranke</a:t>
            </a:r>
            <a:r>
              <a:rPr lang="en-US" dirty="0" smtClean="0"/>
              <a:t> </a:t>
            </a:r>
            <a:r>
              <a:rPr lang="en-US" dirty="0" err="1" smtClean="0"/>
              <a:t>kojoj</a:t>
            </a:r>
            <a:r>
              <a:rPr lang="en-US" dirty="0" smtClean="0"/>
              <a:t> se </a:t>
            </a:r>
            <a:r>
              <a:rPr lang="en-US" dirty="0" err="1" smtClean="0"/>
              <a:t>pridružio</a:t>
            </a:r>
            <a:r>
              <a:rPr lang="en-US" dirty="0" smtClean="0"/>
              <a:t>.</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vi-VN" dirty="0" smtClean="0"/>
              <a:t>Sud će prilikom odlučivanja koji će troškovi da se naknade stranci da uzme u obzir samo one troškove koji su bili potrebni radi vođenja parnice. </a:t>
            </a:r>
            <a:endParaRPr lang="sr-Latn-CS" dirty="0" smtClean="0"/>
          </a:p>
          <a:p>
            <a:r>
              <a:rPr lang="vi-VN" dirty="0" smtClean="0"/>
              <a:t>O tome, kao i o iznosu troškova, odlučuje  ceneći sve okolnosti.</a:t>
            </a:r>
          </a:p>
          <a:p>
            <a:r>
              <a:rPr lang="vi-VN" dirty="0" smtClean="0"/>
              <a:t>Ako je propisana tarifa za nagrade advokata ili za druge troškove, ovi troškovi odmeriće se po toj tarifi.</a:t>
            </a:r>
          </a:p>
          <a:p>
            <a:endParaRPr lang="en-US" dirty="0"/>
          </a:p>
        </p:txBody>
      </p:sp>
    </p:spTree>
  </p:cSld>
  <p:clrMapOvr>
    <a:masterClrMapping/>
  </p:clrMapOvr>
</p:sld>
</file>

<file path=ppt/theme/theme1.xml><?xml version="1.0" encoding="utf-8"?>
<a:theme xmlns:a="http://schemas.openxmlformats.org/drawingml/2006/main" name="Uzora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Uzorak</Template>
  <TotalTime>42</TotalTime>
  <Words>1800</Words>
  <Application>Microsoft Office PowerPoint</Application>
  <PresentationFormat>On-screen Show (4:3)</PresentationFormat>
  <Paragraphs>128</Paragraphs>
  <Slides>45</Slides>
  <Notes>45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45</vt:i4>
      </vt:variant>
    </vt:vector>
  </HeadingPairs>
  <TitlesOfParts>
    <vt:vector size="48" baseType="lpstr">
      <vt:lpstr>Arial</vt:lpstr>
      <vt:lpstr>Calibri</vt:lpstr>
      <vt:lpstr>Uzorak</vt:lpstr>
      <vt:lpstr>Parnični troškovi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Oslobođenje od parničnih troškova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Acer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Parnični troškovi</dc:title>
  <dc:creator>Milos Milosevic</dc:creator>
  <cp:lastModifiedBy>User</cp:lastModifiedBy>
  <cp:revision>3</cp:revision>
  <dcterms:created xsi:type="dcterms:W3CDTF">2014-04-30T08:02:51Z</dcterms:created>
  <dcterms:modified xsi:type="dcterms:W3CDTF">2021-05-27T19:28:45Z</dcterms:modified>
</cp:coreProperties>
</file>