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975B-E82D-496F-ACDD-87E486BD02DF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95B5-56A8-4175-8722-35924CA413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УСТАВНО ПРАВО -презентација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sr-Cyrl-RS" sz="1400" dirty="0" smtClean="0"/>
              <a:t>Појам, предмет, метод и значај Уставног права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sr-Cyrl-RS" sz="1400" dirty="0" smtClean="0"/>
              <a:t>Појам и врсте извора Уставног права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sr-Cyrl-RS" sz="1400" dirty="0" smtClean="0"/>
              <a:t>Однос Уставног права са другим гранама права</a:t>
            </a:r>
          </a:p>
          <a:p>
            <a:pPr marL="342900" indent="-342900" algn="l">
              <a:buFont typeface="+mj-lt"/>
              <a:buAutoNum type="arabicPeriod"/>
            </a:pPr>
            <a:r>
              <a:rPr lang="sr-Cyrl-RS" sz="1400" b="1" u="sng" dirty="0" smtClean="0"/>
              <a:t>Државна организација</a:t>
            </a:r>
            <a:r>
              <a:rPr lang="sr-Cyrl-RS" sz="1400" dirty="0" smtClean="0"/>
              <a:t>:</a:t>
            </a:r>
          </a:p>
          <a:p>
            <a:pPr marL="342900" indent="-342900" algn="l">
              <a:buFont typeface="+mj-lt"/>
              <a:buAutoNum type="arabicPeriod"/>
            </a:pPr>
            <a:r>
              <a:rPr lang="sr-Cyrl-RS" sz="1400" dirty="0" smtClean="0"/>
              <a:t>Начела уставног права (начело сувереност; народне суверености;легитимности и легалитета државне влаљсти државне организације и државне власти; владавине праца;социјалне правде;грађанске демократије, начела о економском државном уређењу) </a:t>
            </a:r>
          </a:p>
          <a:p>
            <a:pPr marL="342900" indent="-342900" algn="l">
              <a:buFont typeface="+mj-lt"/>
              <a:buAutoNum type="arabicPeriod"/>
            </a:pPr>
            <a:endParaRPr lang="sr-Cyrl-RS" sz="1400" dirty="0" smtClean="0"/>
          </a:p>
          <a:p>
            <a:pPr marL="342900" indent="-342900" algn="l">
              <a:buFont typeface="+mj-lt"/>
              <a:buAutoNum type="arabicPeriod"/>
            </a:pPr>
            <a:endParaRPr lang="sr-Cyrl-RS" sz="1400" dirty="0" smtClean="0"/>
          </a:p>
          <a:p>
            <a:pPr marL="342900" indent="-342900" algn="l">
              <a:buFont typeface="+mj-lt"/>
              <a:buAutoNum type="arabicPeriod"/>
            </a:pPr>
            <a:endParaRPr lang="sr-Cyrl-RS" sz="1400" dirty="0" smtClean="0"/>
          </a:p>
          <a:p>
            <a:pPr algn="l"/>
            <a:endParaRPr lang="sr-Cyrl-RS" sz="1400" dirty="0" smtClean="0"/>
          </a:p>
          <a:p>
            <a:pPr algn="l"/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ПРЕДСЕДНИК РЕПУБЛИКЕ( положај, надлежност, проглашење закона, избор, неспојивост функција,мандат, остасвка, разрешење, имунитет, замењивање председника Републике,  закон о председнику Републике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ВЛАДА (положај,надлежност, одговорност Владе, м председник вкладе и чланови Владе, неспојивост функција, избор Владе, почетак и престанак Владе и чланова Владе, интерпелација, гласање о неповерењу Влади или члану Владе, гласање о поверењу Влади, оставка председника Владе, , остав ка и разрешенје члана Владе, имунитет птредсердика и чланова владе, Закон о Влади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ДРЖАВНА УПРАВА(положај,поверавање јавних овлашћенја и јавне службе, зашт итник грађана,војска, употреба војске, контрола војске,</a:t>
            </a:r>
          </a:p>
          <a:p>
            <a:r>
              <a:rPr lang="sr-Cyrl-RS" dirty="0" smtClean="0"/>
              <a:t>СУДОВИ (начела судства, весте судова, председник врховног касационог суда, судске одлуке, сталност судијске функције, избор судија, птрестанак судијске функције, независност судиује, непреместивост судиује, имунитет,. Неспојивост судиујске функције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Врховни савет судства</a:t>
            </a:r>
          </a:p>
          <a:p>
            <a:r>
              <a:rPr lang="sr-Cyrl-RS" dirty="0" smtClean="0"/>
              <a:t>Кјавно тужилаштво</a:t>
            </a:r>
          </a:p>
          <a:p>
            <a:r>
              <a:rPr lang="sr-Cyrl-RS" dirty="0" smtClean="0"/>
              <a:t>Уставни суд</a:t>
            </a:r>
          </a:p>
          <a:p>
            <a:r>
              <a:rPr lang="sr-Cyrl-RS" dirty="0" smtClean="0"/>
              <a:t>Територијално уређење (покрајинска аутономија и локална самоуправа)</a:t>
            </a:r>
          </a:p>
          <a:p>
            <a:r>
              <a:rPr lang="sr-Cyrl-RS" dirty="0" smtClean="0"/>
              <a:t>Уставност и законитост</a:t>
            </a:r>
          </a:p>
          <a:p>
            <a:r>
              <a:rPr lang="sr-Cyrl-RS" dirty="0" smtClean="0"/>
              <a:t>Промена устава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Уставни закон за спровођење устава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sr-Cyrl-RS" b="1" u="sng" dirty="0" smtClean="0"/>
              <a:t>Литература</a:t>
            </a:r>
          </a:p>
          <a:p>
            <a:pPr>
              <a:buNone/>
            </a:pPr>
            <a:r>
              <a:rPr lang="sr-Cyrl-RS" b="1" dirty="0" smtClean="0"/>
              <a:t> </a:t>
            </a:r>
            <a:r>
              <a:rPr lang="sr-Cyrl-RS" dirty="0" smtClean="0"/>
              <a:t>. Могу се користити свим уджбеници Уставног права у Републици Србији; Устав Републике Србије; различити извори који третирају уставноправну материју.</a:t>
            </a:r>
          </a:p>
          <a:p>
            <a:pPr>
              <a:buNone/>
            </a:pPr>
            <a:r>
              <a:rPr lang="sr-Cyrl-RS" dirty="0" smtClean="0"/>
              <a:t>.   Потребно је урадити семинарски рад на неку од тема: “Људска права”,  “Начела Устава Републике Србије”, “Облици учешћа грађана у вршенју државне власти”, “Појам , елементи и врсте државних органа”, “Појам устава у формалноправном и материјалном смислу, “Устав Републике Србије”.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sr-Cyrl-RS" sz="1400" dirty="0" smtClean="0"/>
              <a:t> Појам, елементи и начела изградње државне организације</a:t>
            </a:r>
          </a:p>
          <a:p>
            <a:pPr>
              <a:buFont typeface="+mj-lt"/>
              <a:buAutoNum type="arabicPeriod"/>
            </a:pPr>
            <a:r>
              <a:rPr lang="sr-Cyrl-RS" sz="1400" dirty="0" smtClean="0"/>
              <a:t>Начела државне организације ( начело хијерархије, центро-периферне повезаности, кординације, кооперације, корелације и комплементарности)</a:t>
            </a:r>
          </a:p>
          <a:p>
            <a:pPr>
              <a:buFont typeface="+mj-lt"/>
              <a:buAutoNum type="arabicPeriod"/>
            </a:pPr>
            <a:r>
              <a:rPr lang="sr-Cyrl-RS" sz="1400" dirty="0" smtClean="0"/>
              <a:t>Начело поделе власти (председнички систем, парламентарни систем)</a:t>
            </a:r>
          </a:p>
          <a:p>
            <a:pPr>
              <a:buFont typeface="+mj-lt"/>
              <a:buAutoNum type="arabicPeriod"/>
            </a:pPr>
            <a:r>
              <a:rPr lang="sr-Cyrl-RS" sz="1400" dirty="0" smtClean="0"/>
              <a:t>Начело јединства власти ( скупштински систем)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Начела облика државне власти (скупштински систем)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Појам, елементи и врсте државних органа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Појам државног органа у објективном смислу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Појам државног органа у субјективном смислу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Критеријуми  поделе државних органа –демократски и бироктратски; оружани и грађански; политички и стручни, одлучујући и извршни, инокосни (појединачни), зборни (колективни) државни органи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Облици учешћа грађана у вршењу државне власти / непосредно (референдум, народна иницијатива, остали облици непосредног одлучивања; и посредно одлучивање ( полиотичке странке, бирачко право-активно и пасивно, избори/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Појам устава у формалном )надлежност поступак са фазама и материјализација) и материјалном (сдадржинском)  смислу</a:t>
            </a:r>
          </a:p>
          <a:p>
            <a:r>
              <a:rPr lang="sr-Cyrl-RS" dirty="0" smtClean="0"/>
              <a:t>Деривативни (изведени) и оригинарни ( самоникли) настанак устава</a:t>
            </a:r>
          </a:p>
          <a:p>
            <a:r>
              <a:rPr lang="sr-Cyrl-RS" dirty="0" smtClean="0"/>
              <a:t>Критеријуми разврставања устава (класична и модерна подела устава)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Државна политичка и правна функција и уставна политичка и правна функција</a:t>
            </a:r>
          </a:p>
          <a:p>
            <a:r>
              <a:rPr lang="sr-Cyrl-RS" dirty="0" smtClean="0"/>
              <a:t>О људским правима- основна људска права (међународни документи као основ уставноправног оквира људских права; међународни пакт о економским, социјалним и културним правима; грађанска и политичка права; људска права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УСТАВ РЕПУБЛКИКЕ СРБИЈЕ (2006.г)</a:t>
            </a:r>
          </a:p>
          <a:p>
            <a:r>
              <a:rPr lang="sr-Cyrl-RS" dirty="0" smtClean="0"/>
              <a:t>Преамбула Устава</a:t>
            </a:r>
          </a:p>
          <a:p>
            <a:r>
              <a:rPr lang="sr-Cyrl-RS" dirty="0" smtClean="0"/>
              <a:t>Начела устава</a:t>
            </a:r>
          </a:p>
          <a:p>
            <a:r>
              <a:rPr lang="sr-Cyrl-RS" dirty="0" smtClean="0"/>
              <a:t>Људска и мањинска права и слободе</a:t>
            </a:r>
          </a:p>
          <a:p>
            <a:r>
              <a:rPr lang="sr-Cyrl-RS" dirty="0" smtClean="0"/>
              <a:t>Економско уређење и јавне финансије</a:t>
            </a:r>
          </a:p>
          <a:p>
            <a:r>
              <a:rPr lang="sr-Cyrl-RS" dirty="0" smtClean="0"/>
              <a:t>Надлежност Републике Србије</a:t>
            </a:r>
          </a:p>
          <a:p>
            <a:r>
              <a:rPr lang="sr-Cyrl-RS" dirty="0" smtClean="0"/>
              <a:t>Уређење власти</a:t>
            </a:r>
          </a:p>
          <a:p>
            <a:endParaRPr lang="sr-Cyrl-RS" dirty="0" smtClean="0"/>
          </a:p>
          <a:p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Народна скупштина( положај, надлежност,састав, избор народних посланика и конституисањер, положај народних посланика, имуниотет, , председник и потпреседници, начин одлучиванја, заседање, право предлагања закона, референдум, распуштанје Народне скупштине,м Закон о народној скупштини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599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УСТАВНО ПРАВО -презентација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УСТАВНО ПРАВО</dc:title>
  <dc:creator>MILJAN</dc:creator>
  <cp:lastModifiedBy>MILJAN</cp:lastModifiedBy>
  <cp:revision>3</cp:revision>
  <dcterms:created xsi:type="dcterms:W3CDTF">2020-12-06T14:21:36Z</dcterms:created>
  <dcterms:modified xsi:type="dcterms:W3CDTF">2020-12-06T17:23:48Z</dcterms:modified>
</cp:coreProperties>
</file>