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200" y="19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x-none"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x-none"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x-none"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9435B687-5EB0-4C24-B46C-DEF634A8D5A7}" type="slidenum">
              <a:t>‹#›</a:t>
            </a:fld>
            <a:endParaRPr lang="x-non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631774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x-none"/>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x-none" sz="1400" kern="1200">
                <a:latin typeface="Times New Roman" pitchFamily="18"/>
                <a:ea typeface="Lucida Sans Unicode" pitchFamily="2"/>
                <a:cs typeface="Tahoma" pitchFamily="2"/>
              </a:defRPr>
            </a:lvl1pPr>
          </a:lstStyle>
          <a:p>
            <a:pPr lvl="0"/>
            <a:endParaRPr lang="x-none"/>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x-none" sz="1400" kern="1200">
                <a:latin typeface="Times New Roman" pitchFamily="18"/>
                <a:ea typeface="Lucida Sans Unicode" pitchFamily="2"/>
                <a:cs typeface="Tahoma" pitchFamily="2"/>
              </a:defRPr>
            </a:lvl1pPr>
          </a:lstStyle>
          <a:p>
            <a:pPr lvl="0"/>
            <a:endParaRPr lang="x-none"/>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x-none" sz="1400" kern="1200">
                <a:latin typeface="Times New Roman" pitchFamily="18"/>
                <a:ea typeface="Lucida Sans Unicode" pitchFamily="2"/>
                <a:cs typeface="Tahoma" pitchFamily="2"/>
              </a:defRPr>
            </a:lvl1pPr>
          </a:lstStyle>
          <a:p>
            <a:pPr lvl="0"/>
            <a:endParaRPr lang="x-none"/>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x-none" sz="1400" kern="1200">
                <a:latin typeface="Times New Roman" pitchFamily="18"/>
                <a:ea typeface="Lucida Sans Unicode" pitchFamily="2"/>
                <a:cs typeface="Tahoma" pitchFamily="2"/>
              </a:defRPr>
            </a:lvl1pPr>
          </a:lstStyle>
          <a:p>
            <a:pPr lvl="0"/>
            <a:fld id="{2175B2EB-56A5-4FBA-A038-B557AC8D10A7}" type="slidenum">
              <a:t>‹#›</a:t>
            </a:fld>
            <a:endParaRPr lang="x-none"/>
          </a:p>
        </p:txBody>
      </p:sp>
    </p:spTree>
    <p:extLst>
      <p:ext uri="{BB962C8B-B14F-4D97-AF65-F5344CB8AC3E}">
        <p14:creationId xmlns:p14="http://schemas.microsoft.com/office/powerpoint/2010/main" val="706702729"/>
      </p:ext>
    </p:extLst>
  </p:cSld>
  <p:clrMap bg1="lt1" tx1="dk1" bg2="lt2" tx2="dk2" accent1="accent1" accent2="accent2" accent3="accent3" accent4="accent4" accent5="accent5" accent6="accent6" hlink="hlink" folHlink="folHlink"/>
  <p:notesStyle>
    <a:lvl1pPr marL="216000" marR="0" indent="-216000" rtl="0" hangingPunct="0">
      <a:tabLst/>
      <a:defRPr lang="x-none"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099910"/>
            <a:ext cx="8316516" cy="2859377"/>
          </a:xfrm>
        </p:spPr>
        <p:txBody>
          <a:bodyPr anchor="b"/>
          <a:lstStyle>
            <a:lvl1pPr>
              <a:defRPr sz="73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56047" y="5039784"/>
            <a:ext cx="7123642" cy="1175949"/>
          </a:xfrm>
        </p:spPr>
        <p:txBody>
          <a:bodyPr anchor="t">
            <a:normAutofit/>
          </a:bodyPr>
          <a:lstStyle>
            <a:lvl1pPr marL="0" indent="0" algn="l">
              <a:buNone/>
              <a:defRPr sz="2200">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lvl="0"/>
            <a:endParaRPr lang="x-none"/>
          </a:p>
        </p:txBody>
      </p:sp>
      <p:sp>
        <p:nvSpPr>
          <p:cNvPr id="5" name="Footer Placeholder 4"/>
          <p:cNvSpPr>
            <a:spLocks noGrp="1"/>
          </p:cNvSpPr>
          <p:nvPr>
            <p:ph type="ftr" sz="quarter" idx="11"/>
          </p:nvPr>
        </p:nvSpPr>
        <p:spPr/>
        <p:txBody>
          <a:bodyPr/>
          <a:lstStyle/>
          <a:p>
            <a:pPr lvl="0"/>
            <a:endParaRPr lang="x-none"/>
          </a:p>
        </p:txBody>
      </p:sp>
      <p:sp>
        <p:nvSpPr>
          <p:cNvPr id="6" name="Slide Number Placeholder 5"/>
          <p:cNvSpPr>
            <a:spLocks noGrp="1"/>
          </p:cNvSpPr>
          <p:nvPr>
            <p:ph type="sldNum" sz="quarter" idx="12"/>
          </p:nvPr>
        </p:nvSpPr>
        <p:spPr/>
        <p:txBody>
          <a:bodyPr/>
          <a:lstStyle/>
          <a:p>
            <a:pPr lvl="0"/>
            <a:fld id="{2C6667DA-8E6D-4C47-B5D6-AA4AB27B0E0A}" type="slidenum">
              <a:rPr lang="x-none" smtClean="0"/>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x-none"/>
          </a:p>
        </p:txBody>
      </p:sp>
      <p:sp>
        <p:nvSpPr>
          <p:cNvPr id="5" name="Footer Placeholder 4"/>
          <p:cNvSpPr>
            <a:spLocks noGrp="1"/>
          </p:cNvSpPr>
          <p:nvPr>
            <p:ph type="ftr" sz="quarter" idx="11"/>
          </p:nvPr>
        </p:nvSpPr>
        <p:spPr/>
        <p:txBody>
          <a:bodyPr/>
          <a:lstStyle/>
          <a:p>
            <a:pPr lvl="0"/>
            <a:endParaRPr lang="x-none"/>
          </a:p>
        </p:txBody>
      </p:sp>
      <p:sp>
        <p:nvSpPr>
          <p:cNvPr id="6" name="Slide Number Placeholder 5"/>
          <p:cNvSpPr>
            <a:spLocks noGrp="1"/>
          </p:cNvSpPr>
          <p:nvPr>
            <p:ph type="sldNum" sz="quarter" idx="12"/>
          </p:nvPr>
        </p:nvSpPr>
        <p:spPr/>
        <p:txBody>
          <a:bodyPr/>
          <a:lstStyle/>
          <a:p>
            <a:pPr lvl="0"/>
            <a:fld id="{8710CB47-BC46-4D8B-B870-CCBAD7556175}" type="slidenum">
              <a:rPr lang="x-none" smtClean="0"/>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2738"/>
            <a:ext cx="1932120" cy="645022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4031" y="302738"/>
            <a:ext cx="6636411" cy="64502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x-none"/>
          </a:p>
        </p:txBody>
      </p:sp>
      <p:sp>
        <p:nvSpPr>
          <p:cNvPr id="5" name="Footer Placeholder 4"/>
          <p:cNvSpPr>
            <a:spLocks noGrp="1"/>
          </p:cNvSpPr>
          <p:nvPr>
            <p:ph type="ftr" sz="quarter" idx="11"/>
          </p:nvPr>
        </p:nvSpPr>
        <p:spPr/>
        <p:txBody>
          <a:bodyPr/>
          <a:lstStyle/>
          <a:p>
            <a:pPr lvl="0"/>
            <a:endParaRPr lang="x-none"/>
          </a:p>
        </p:txBody>
      </p:sp>
      <p:sp>
        <p:nvSpPr>
          <p:cNvPr id="6" name="Slide Number Placeholder 5"/>
          <p:cNvSpPr>
            <a:spLocks noGrp="1"/>
          </p:cNvSpPr>
          <p:nvPr>
            <p:ph type="sldNum" sz="quarter" idx="12"/>
          </p:nvPr>
        </p:nvSpPr>
        <p:spPr/>
        <p:txBody>
          <a:bodyPr/>
          <a:lstStyle/>
          <a:p>
            <a:pPr lvl="0"/>
            <a:fld id="{4C4A87C0-3F95-4111-AE93-986F7069E02E}" type="slidenum">
              <a:rPr lang="x-none" smtClean="0"/>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x-none"/>
          </a:p>
        </p:txBody>
      </p:sp>
      <p:sp>
        <p:nvSpPr>
          <p:cNvPr id="5" name="Footer Placeholder 4"/>
          <p:cNvSpPr>
            <a:spLocks noGrp="1"/>
          </p:cNvSpPr>
          <p:nvPr>
            <p:ph type="ftr" sz="quarter" idx="11"/>
          </p:nvPr>
        </p:nvSpPr>
        <p:spPr/>
        <p:txBody>
          <a:bodyPr/>
          <a:lstStyle/>
          <a:p>
            <a:pPr lvl="0"/>
            <a:endParaRPr lang="x-none"/>
          </a:p>
        </p:txBody>
      </p:sp>
      <p:sp>
        <p:nvSpPr>
          <p:cNvPr id="6" name="Slide Number Placeholder 5"/>
          <p:cNvSpPr>
            <a:spLocks noGrp="1"/>
          </p:cNvSpPr>
          <p:nvPr>
            <p:ph type="sldNum" sz="quarter" idx="12"/>
          </p:nvPr>
        </p:nvSpPr>
        <p:spPr/>
        <p:txBody>
          <a:bodyPr/>
          <a:lstStyle/>
          <a:p>
            <a:pPr lvl="0"/>
            <a:fld id="{DB234B12-E028-48B6-944C-F30CBBA6BE01}" type="slidenum">
              <a:rPr lang="x-none" smtClean="0"/>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6047740"/>
            <a:ext cx="8444273" cy="128794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96300" y="4247068"/>
            <a:ext cx="6764169" cy="1800673"/>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x-none"/>
          </a:p>
        </p:txBody>
      </p:sp>
      <p:sp>
        <p:nvSpPr>
          <p:cNvPr id="5" name="Footer Placeholder 4"/>
          <p:cNvSpPr>
            <a:spLocks noGrp="1"/>
          </p:cNvSpPr>
          <p:nvPr>
            <p:ph type="ftr" sz="quarter" idx="11"/>
          </p:nvPr>
        </p:nvSpPr>
        <p:spPr/>
        <p:txBody>
          <a:bodyPr/>
          <a:lstStyle/>
          <a:p>
            <a:pPr lvl="0"/>
            <a:endParaRPr lang="x-none"/>
          </a:p>
        </p:txBody>
      </p:sp>
      <p:sp>
        <p:nvSpPr>
          <p:cNvPr id="6" name="Slide Number Placeholder 5"/>
          <p:cNvSpPr>
            <a:spLocks noGrp="1"/>
          </p:cNvSpPr>
          <p:nvPr>
            <p:ph type="sldNum" sz="quarter" idx="12"/>
          </p:nvPr>
        </p:nvSpPr>
        <p:spPr/>
        <p:txBody>
          <a:bodyPr/>
          <a:lstStyle/>
          <a:p>
            <a:pPr lvl="0"/>
            <a:fld id="{E1FCB7E2-DC67-4871-96FC-F1F86A8CB796}" type="slidenum">
              <a:rPr lang="x-none" smtClean="0"/>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031" y="1693367"/>
            <a:ext cx="4032250" cy="5059942"/>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2302" y="1693367"/>
            <a:ext cx="4032250" cy="5059942"/>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lvl="0"/>
            <a:endParaRPr lang="x-none"/>
          </a:p>
        </p:txBody>
      </p:sp>
      <p:sp>
        <p:nvSpPr>
          <p:cNvPr id="6" name="Footer Placeholder 5"/>
          <p:cNvSpPr>
            <a:spLocks noGrp="1"/>
          </p:cNvSpPr>
          <p:nvPr>
            <p:ph type="ftr" sz="quarter" idx="11"/>
          </p:nvPr>
        </p:nvSpPr>
        <p:spPr/>
        <p:txBody>
          <a:bodyPr/>
          <a:lstStyle/>
          <a:p>
            <a:pPr lvl="0"/>
            <a:endParaRPr lang="x-none"/>
          </a:p>
        </p:txBody>
      </p:sp>
      <p:sp>
        <p:nvSpPr>
          <p:cNvPr id="7" name="Slide Number Placeholder 6"/>
          <p:cNvSpPr>
            <a:spLocks noGrp="1"/>
          </p:cNvSpPr>
          <p:nvPr>
            <p:ph type="sldNum" sz="quarter" idx="12"/>
          </p:nvPr>
        </p:nvSpPr>
        <p:spPr/>
        <p:txBody>
          <a:bodyPr/>
          <a:lstStyle/>
          <a:p>
            <a:pPr lvl="0"/>
            <a:fld id="{B8A5565A-1F04-452D-8704-27E446EEBEF9}" type="slidenum">
              <a:rPr lang="x-none" smtClean="0"/>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8"/>
            <a:ext cx="4032250" cy="705219"/>
          </a:xfrm>
        </p:spPr>
        <p:txBody>
          <a:bodyPr anchor="b">
            <a:noAutofit/>
          </a:bodyPr>
          <a:lstStyle>
            <a:lvl1pPr marL="0" indent="0" algn="ctr">
              <a:buNone/>
              <a:defRPr sz="2200" b="1">
                <a:solidFill>
                  <a:schemeClr val="tx2"/>
                </a:solidFill>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032250"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2302" y="1692178"/>
            <a:ext cx="4032250" cy="705219"/>
          </a:xfrm>
        </p:spPr>
        <p:txBody>
          <a:bodyPr anchor="b">
            <a:noAutofit/>
          </a:bodyPr>
          <a:lstStyle>
            <a:lvl1pPr marL="0" indent="0" algn="ctr">
              <a:buNone/>
              <a:defRPr sz="2200" b="1">
                <a:solidFill>
                  <a:schemeClr val="tx2"/>
                </a:solidFill>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872302" y="2397397"/>
            <a:ext cx="4032250"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x-none"/>
          </a:p>
        </p:txBody>
      </p:sp>
      <p:sp>
        <p:nvSpPr>
          <p:cNvPr id="8" name="Footer Placeholder 7"/>
          <p:cNvSpPr>
            <a:spLocks noGrp="1"/>
          </p:cNvSpPr>
          <p:nvPr>
            <p:ph type="ftr" sz="quarter" idx="11"/>
          </p:nvPr>
        </p:nvSpPr>
        <p:spPr/>
        <p:txBody>
          <a:bodyPr/>
          <a:lstStyle/>
          <a:p>
            <a:pPr lvl="0"/>
            <a:endParaRPr lang="x-none"/>
          </a:p>
        </p:txBody>
      </p:sp>
      <p:sp>
        <p:nvSpPr>
          <p:cNvPr id="9" name="Slide Number Placeholder 8"/>
          <p:cNvSpPr>
            <a:spLocks noGrp="1"/>
          </p:cNvSpPr>
          <p:nvPr>
            <p:ph type="sldNum" sz="quarter" idx="12"/>
          </p:nvPr>
        </p:nvSpPr>
        <p:spPr/>
        <p:txBody>
          <a:bodyPr/>
          <a:lstStyle/>
          <a:p>
            <a:pPr lvl="0"/>
            <a:fld id="{B4E749E4-09ED-4021-B66F-85508A371555}" type="slidenum">
              <a:rPr lang="x-none" smtClean="0"/>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x-none"/>
          </a:p>
        </p:txBody>
      </p:sp>
      <p:sp>
        <p:nvSpPr>
          <p:cNvPr id="4" name="Footer Placeholder 3"/>
          <p:cNvSpPr>
            <a:spLocks noGrp="1"/>
          </p:cNvSpPr>
          <p:nvPr>
            <p:ph type="ftr" sz="quarter" idx="11"/>
          </p:nvPr>
        </p:nvSpPr>
        <p:spPr/>
        <p:txBody>
          <a:bodyPr/>
          <a:lstStyle/>
          <a:p>
            <a:pPr lvl="0"/>
            <a:endParaRPr lang="x-none"/>
          </a:p>
        </p:txBody>
      </p:sp>
      <p:sp>
        <p:nvSpPr>
          <p:cNvPr id="5" name="Slide Number Placeholder 4"/>
          <p:cNvSpPr>
            <a:spLocks noGrp="1"/>
          </p:cNvSpPr>
          <p:nvPr>
            <p:ph type="sldNum" sz="quarter" idx="12"/>
          </p:nvPr>
        </p:nvSpPr>
        <p:spPr/>
        <p:txBody>
          <a:bodyPr/>
          <a:lstStyle/>
          <a:p>
            <a:pPr lvl="0"/>
            <a:fld id="{11C1088F-5F05-47CF-B8FB-AAD7D554A80B}" type="slidenum">
              <a:rPr lang="x-none" smtClean="0"/>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x-none"/>
          </a:p>
        </p:txBody>
      </p:sp>
      <p:sp>
        <p:nvSpPr>
          <p:cNvPr id="3" name="Footer Placeholder 2"/>
          <p:cNvSpPr>
            <a:spLocks noGrp="1"/>
          </p:cNvSpPr>
          <p:nvPr>
            <p:ph type="ftr" sz="quarter" idx="11"/>
          </p:nvPr>
        </p:nvSpPr>
        <p:spPr/>
        <p:txBody>
          <a:bodyPr/>
          <a:lstStyle/>
          <a:p>
            <a:pPr lvl="0"/>
            <a:endParaRPr lang="x-none"/>
          </a:p>
        </p:txBody>
      </p:sp>
      <p:sp>
        <p:nvSpPr>
          <p:cNvPr id="4" name="Slide Number Placeholder 3"/>
          <p:cNvSpPr>
            <a:spLocks noGrp="1"/>
          </p:cNvSpPr>
          <p:nvPr>
            <p:ph type="sldNum" sz="quarter" idx="12"/>
          </p:nvPr>
        </p:nvSpPr>
        <p:spPr/>
        <p:txBody>
          <a:bodyPr/>
          <a:lstStyle/>
          <a:p>
            <a:pPr lvl="0"/>
            <a:fld id="{763D652E-6EE2-4182-B796-8404D56A976E}" type="slidenum">
              <a:rPr lang="x-none" smtClean="0"/>
              <a:t>‹#›</a:t>
            </a:fld>
            <a:endParaRPr lang="x-none"/>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022" y="6057819"/>
            <a:ext cx="8568531" cy="655172"/>
          </a:xfrm>
        </p:spPr>
        <p:txBody>
          <a:bodyPr anchor="b"/>
          <a:lstStyle>
            <a:lvl1pPr algn="ctr">
              <a:defRPr sz="24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36020" y="6719711"/>
            <a:ext cx="8568532" cy="671971"/>
          </a:xfrm>
        </p:spPr>
        <p:txBody>
          <a:bodyPr>
            <a:normAutofit/>
          </a:bodyPr>
          <a:lstStyle>
            <a:lvl1pPr marL="0" indent="0" algn="ctr">
              <a:buNone/>
              <a:defRPr sz="18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x-none"/>
          </a:p>
        </p:txBody>
      </p:sp>
      <p:sp>
        <p:nvSpPr>
          <p:cNvPr id="6" name="Footer Placeholder 5"/>
          <p:cNvSpPr>
            <a:spLocks noGrp="1"/>
          </p:cNvSpPr>
          <p:nvPr>
            <p:ph type="ftr" sz="quarter" idx="11"/>
          </p:nvPr>
        </p:nvSpPr>
        <p:spPr/>
        <p:txBody>
          <a:bodyPr/>
          <a:lstStyle/>
          <a:p>
            <a:pPr lvl="0"/>
            <a:endParaRPr lang="x-none"/>
          </a:p>
        </p:txBody>
      </p:sp>
      <p:sp>
        <p:nvSpPr>
          <p:cNvPr id="7" name="Slide Number Placeholder 6"/>
          <p:cNvSpPr>
            <a:spLocks noGrp="1"/>
          </p:cNvSpPr>
          <p:nvPr>
            <p:ph type="sldNum" sz="quarter" idx="12"/>
          </p:nvPr>
        </p:nvSpPr>
        <p:spPr/>
        <p:txBody>
          <a:bodyPr/>
          <a:lstStyle/>
          <a:p>
            <a:pPr lvl="0"/>
            <a:fld id="{227A9679-92E2-42CD-91CD-FA36DE04AA7B}" type="slidenum">
              <a:rPr lang="x-none" smtClean="0"/>
              <a:t>‹#›</a:t>
            </a:fld>
            <a:endParaRPr lang="x-none"/>
          </a:p>
        </p:txBody>
      </p:sp>
      <p:sp>
        <p:nvSpPr>
          <p:cNvPr id="9" name="Content Placeholder 8"/>
          <p:cNvSpPr>
            <a:spLocks noGrp="1"/>
          </p:cNvSpPr>
          <p:nvPr>
            <p:ph sz="quarter" idx="13"/>
          </p:nvPr>
        </p:nvSpPr>
        <p:spPr>
          <a:xfrm>
            <a:off x="336021" y="419982"/>
            <a:ext cx="8568531" cy="54485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661" y="6057526"/>
            <a:ext cx="8568531" cy="655465"/>
          </a:xfrm>
        </p:spPr>
        <p:txBody>
          <a:bodyPr anchor="b"/>
          <a:lstStyle>
            <a:lvl1pPr algn="ctr">
              <a:defRPr sz="24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9324578" cy="6047740"/>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332661" y="6719711"/>
            <a:ext cx="8568531" cy="675331"/>
          </a:xfrm>
        </p:spPr>
        <p:txBody>
          <a:bodyPr>
            <a:normAutofit/>
          </a:bodyPr>
          <a:lstStyle>
            <a:lvl1pPr marL="0" indent="0" algn="ctr">
              <a:buNone/>
              <a:defRPr sz="18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lvl="0"/>
            <a:endParaRPr lang="x-none"/>
          </a:p>
        </p:txBody>
      </p:sp>
      <p:sp>
        <p:nvSpPr>
          <p:cNvPr id="9" name="Slide Number Placeholder 8"/>
          <p:cNvSpPr>
            <a:spLocks noGrp="1"/>
          </p:cNvSpPr>
          <p:nvPr>
            <p:ph type="sldNum" sz="quarter" idx="11"/>
          </p:nvPr>
        </p:nvSpPr>
        <p:spPr/>
        <p:txBody>
          <a:bodyPr/>
          <a:lstStyle/>
          <a:p>
            <a:pPr lvl="0"/>
            <a:fld id="{5FC3849D-296F-4DFB-A0A1-1BC88EEA4837}" type="slidenum">
              <a:rPr lang="x-none" smtClean="0"/>
              <a:t>‹#›</a:t>
            </a:fld>
            <a:endParaRPr lang="x-none"/>
          </a:p>
        </p:txBody>
      </p:sp>
      <p:sp>
        <p:nvSpPr>
          <p:cNvPr id="10" name="Footer Placeholder 9"/>
          <p:cNvSpPr>
            <a:spLocks noGrp="1"/>
          </p:cNvSpPr>
          <p:nvPr>
            <p:ph type="ftr" sz="quarter" idx="12"/>
          </p:nvPr>
        </p:nvSpPr>
        <p:spPr/>
        <p:txBody>
          <a:bodyPr/>
          <a:lstStyle/>
          <a:p>
            <a:pPr lvl="0"/>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302737"/>
            <a:ext cx="8400521" cy="1259946"/>
          </a:xfrm>
          <a:prstGeom prst="rect">
            <a:avLst/>
          </a:prstGeom>
        </p:spPr>
        <p:txBody>
          <a:bodyPr vert="horz" lIns="100794" tIns="50397" rIns="100794" bIns="5039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4031" y="1763924"/>
            <a:ext cx="8400521" cy="5291773"/>
          </a:xfrm>
          <a:prstGeom prst="rect">
            <a:avLst/>
          </a:prstGeom>
        </p:spPr>
        <p:txBody>
          <a:bodyPr vert="horz" lIns="100794" tIns="50397" rIns="100794" bIns="503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9324578" y="0"/>
            <a:ext cx="75604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Rectangle 7"/>
          <p:cNvSpPr/>
          <p:nvPr/>
        </p:nvSpPr>
        <p:spPr>
          <a:xfrm>
            <a:off x="9324578" y="6047740"/>
            <a:ext cx="756047" cy="7559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6" name="Slide Number Placeholder 5"/>
          <p:cNvSpPr>
            <a:spLocks noGrp="1"/>
          </p:cNvSpPr>
          <p:nvPr>
            <p:ph type="sldNum" sz="quarter" idx="4"/>
          </p:nvPr>
        </p:nvSpPr>
        <p:spPr>
          <a:xfrm>
            <a:off x="9405704" y="6226932"/>
            <a:ext cx="604838" cy="436781"/>
          </a:xfrm>
          <a:prstGeom prst="bracketPair">
            <a:avLst>
              <a:gd name="adj" fmla="val 17949"/>
            </a:avLst>
          </a:prstGeom>
          <a:ln w="19050">
            <a:solidFill>
              <a:srgbClr val="FFFFFF"/>
            </a:solidFill>
          </a:ln>
        </p:spPr>
        <p:txBody>
          <a:bodyPr vert="horz" lIns="0" tIns="0" rIns="0" bIns="0" rtlCol="0" anchor="ctr"/>
          <a:lstStyle>
            <a:lvl1pPr algn="ctr">
              <a:defRPr sz="2000">
                <a:solidFill>
                  <a:srgbClr val="FFFFFF"/>
                </a:solidFill>
              </a:defRPr>
            </a:lvl1pPr>
          </a:lstStyle>
          <a:p>
            <a:pPr lvl="0"/>
            <a:fld id="{36193C9C-E59E-4D37-9893-6759BFF808AE}" type="slidenum">
              <a:rPr lang="x-none" smtClean="0"/>
              <a:t>‹#›</a:t>
            </a:fld>
            <a:endParaRPr lang="x-none"/>
          </a:p>
        </p:txBody>
      </p:sp>
      <p:sp>
        <p:nvSpPr>
          <p:cNvPr id="5" name="Footer Placeholder 4"/>
          <p:cNvSpPr>
            <a:spLocks noGrp="1"/>
          </p:cNvSpPr>
          <p:nvPr>
            <p:ph type="ftr" sz="quarter" idx="3"/>
          </p:nvPr>
        </p:nvSpPr>
        <p:spPr>
          <a:xfrm rot="16200000">
            <a:off x="8364179" y="4462987"/>
            <a:ext cx="2609489" cy="403225"/>
          </a:xfrm>
          <a:prstGeom prst="rect">
            <a:avLst/>
          </a:prstGeom>
        </p:spPr>
        <p:txBody>
          <a:bodyPr vert="horz" lIns="100794" tIns="50397" rIns="100794" bIns="50397" rtlCol="0" anchor="ctr"/>
          <a:lstStyle>
            <a:lvl1pPr algn="r">
              <a:defRPr sz="1300">
                <a:solidFill>
                  <a:schemeClr val="bg2"/>
                </a:solidFill>
              </a:defRPr>
            </a:lvl1pPr>
          </a:lstStyle>
          <a:p>
            <a:pPr lvl="0"/>
            <a:endParaRPr lang="x-none"/>
          </a:p>
        </p:txBody>
      </p:sp>
      <p:sp>
        <p:nvSpPr>
          <p:cNvPr id="4" name="Date Placeholder 3"/>
          <p:cNvSpPr>
            <a:spLocks noGrp="1"/>
          </p:cNvSpPr>
          <p:nvPr>
            <p:ph type="dt" sz="half" idx="2"/>
          </p:nvPr>
        </p:nvSpPr>
        <p:spPr>
          <a:xfrm rot="16200000">
            <a:off x="8324982" y="1814301"/>
            <a:ext cx="2687883" cy="403225"/>
          </a:xfrm>
          <a:prstGeom prst="rect">
            <a:avLst/>
          </a:prstGeom>
        </p:spPr>
        <p:txBody>
          <a:bodyPr vert="horz" lIns="100794" tIns="50397" rIns="100794" bIns="50397" rtlCol="0" anchor="ctr"/>
          <a:lstStyle>
            <a:lvl1pPr algn="l">
              <a:defRPr sz="1300">
                <a:solidFill>
                  <a:schemeClr val="bg2"/>
                </a:solidFill>
              </a:defRPr>
            </a:lvl1pPr>
          </a:lstStyle>
          <a:p>
            <a:pPr lvl="0"/>
            <a:endParaRPr lang="x-non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spcBef>
          <a:spcPct val="0"/>
        </a:spcBef>
        <a:buNone/>
        <a:defRPr sz="5100" kern="1200" cap="none" spc="-110" baseline="0">
          <a:ln>
            <a:noFill/>
          </a:ln>
          <a:solidFill>
            <a:schemeClr val="tx2"/>
          </a:solidFill>
          <a:effectLst/>
          <a:latin typeface="+mj-lt"/>
          <a:ea typeface="+mj-ea"/>
          <a:cs typeface="+mj-cs"/>
        </a:defRPr>
      </a:lvl1pPr>
    </p:titleStyle>
    <p:bodyStyle>
      <a:lvl1pPr marL="377979" indent="-251986" algn="l" defTabSz="1007943"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705560" indent="-251986" algn="l" defTabSz="1007943"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108737" indent="-251986" algn="l" defTabSz="1007943"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411120" indent="-251986" algn="l" defTabSz="1007943"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713503" indent="-251986" algn="l" defTabSz="1007943" rtl="0" eaLnBrk="1" latinLnBrk="0" hangingPunct="1">
        <a:spcBef>
          <a:spcPct val="20000"/>
        </a:spcBef>
        <a:buClr>
          <a:schemeClr val="accent5"/>
        </a:buClr>
        <a:buFont typeface="Arial" pitchFamily="34" charset="0"/>
        <a:buChar char="•"/>
        <a:defRPr sz="1500" kern="1200" baseline="0">
          <a:solidFill>
            <a:schemeClr val="tx1"/>
          </a:solidFill>
          <a:latin typeface="+mn-lt"/>
          <a:ea typeface="+mn-ea"/>
          <a:cs typeface="+mn-cs"/>
        </a:defRPr>
      </a:lvl5pPr>
      <a:lvl6pPr marL="1915092" indent="-201589" algn="l" defTabSz="1007943" rtl="0" eaLnBrk="1" latinLnBrk="0" hangingPunct="1">
        <a:spcBef>
          <a:spcPct val="20000"/>
        </a:spcBef>
        <a:buClr>
          <a:schemeClr val="accent1"/>
        </a:buClr>
        <a:buFont typeface="Arial" pitchFamily="34" charset="0"/>
        <a:buChar char="•"/>
        <a:defRPr sz="1500" kern="1200" baseline="0">
          <a:solidFill>
            <a:schemeClr val="tx1"/>
          </a:solidFill>
          <a:latin typeface="+mn-lt"/>
          <a:ea typeface="+mn-ea"/>
          <a:cs typeface="+mn-cs"/>
        </a:defRPr>
      </a:lvl6pPr>
      <a:lvl7pPr marL="2116681" indent="-201589" algn="l" defTabSz="1007943"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7pPr>
      <a:lvl8pPr marL="2318269" indent="-201589" algn="l" defTabSz="1007943" rtl="0" eaLnBrk="1" latinLnBrk="0" hangingPunct="1">
        <a:spcBef>
          <a:spcPct val="20000"/>
        </a:spcBef>
        <a:buClr>
          <a:schemeClr val="accent3"/>
        </a:buClr>
        <a:buFont typeface="Arial" pitchFamily="34" charset="0"/>
        <a:buChar char="•"/>
        <a:defRPr sz="1500" kern="1200">
          <a:solidFill>
            <a:schemeClr val="tx1"/>
          </a:solidFill>
          <a:latin typeface="+mn-lt"/>
          <a:ea typeface="+mn-ea"/>
          <a:cs typeface="+mn-cs"/>
        </a:defRPr>
      </a:lvl8pPr>
      <a:lvl9pPr marL="2519858" indent="-201589" algn="l" defTabSz="1007943" rtl="0" eaLnBrk="1" latinLnBrk="0" hangingPunct="1">
        <a:spcBef>
          <a:spcPct val="20000"/>
        </a:spcBef>
        <a:buClr>
          <a:schemeClr val="accent4"/>
        </a:buClr>
        <a:buFont typeface="Arial" pitchFamily="34" charset="0"/>
        <a:buChar char="•"/>
        <a:defRPr sz="15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Жалбени основи</a:t>
            </a:r>
          </a:p>
        </p:txBody>
      </p:sp>
      <p:sp>
        <p:nvSpPr>
          <p:cNvPr id="3" name="Subtitle 2"/>
          <p:cNvSpPr txBox="1">
            <a:spLocks noGrp="1"/>
          </p:cNvSpPr>
          <p:nvPr>
            <p:ph type="subTitle" idx="4294967295"/>
          </p:nvPr>
        </p:nvSpPr>
        <p:spPr>
          <a:xfrm>
            <a:off x="0" y="1153836"/>
            <a:ext cx="9072563" cy="6220376"/>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just">
              <a:buNone/>
            </a:pPr>
            <a:endParaRPr lang="en-US" sz="1400" dirty="0" smtClean="0"/>
          </a:p>
          <a:p>
            <a:pPr marL="0" lvl="0" indent="0" algn="just">
              <a:buNone/>
            </a:pPr>
            <a:r>
              <a:rPr lang="x-none" sz="1400" smtClean="0"/>
              <a:t>Жалба </a:t>
            </a:r>
            <a:r>
              <a:rPr lang="x-none" sz="1400"/>
              <a:t>се може изјавити због:</a:t>
            </a:r>
          </a:p>
          <a:p>
            <a:pPr marL="0" lvl="0" indent="0" algn="just">
              <a:buNone/>
            </a:pPr>
            <a:r>
              <a:rPr lang="x-none" sz="1400"/>
              <a:t>1)Битне повреде одредаба кривичног поступка</a:t>
            </a:r>
          </a:p>
          <a:p>
            <a:pPr marL="0" lvl="0" indent="0" algn="just">
              <a:buNone/>
            </a:pPr>
            <a:r>
              <a:rPr lang="x-none" sz="1400"/>
              <a:t>2)Повреде кривичног закона</a:t>
            </a:r>
          </a:p>
          <a:p>
            <a:pPr marL="0" lvl="0" indent="0" algn="just">
              <a:buNone/>
            </a:pPr>
            <a:r>
              <a:rPr lang="x-none" sz="1400"/>
              <a:t>3)Погрешно или непотпуно утврђеног чињеничног стања</a:t>
            </a:r>
          </a:p>
          <a:p>
            <a:pPr marL="0" lvl="0" indent="0" algn="just">
              <a:buNone/>
            </a:pPr>
            <a:r>
              <a:rPr lang="x-none" sz="1400"/>
              <a:t>4)Одлуке о кривичним санкцијама и о другим одлукама</a:t>
            </a:r>
          </a:p>
          <a:p>
            <a:pPr marL="0" lvl="0" indent="0" algn="just">
              <a:buNone/>
            </a:pPr>
            <a:endParaRPr lang="x-none" sz="1400"/>
          </a:p>
          <a:p>
            <a:pPr marL="0" lvl="0" indent="0" algn="just">
              <a:buNone/>
            </a:pPr>
            <a:r>
              <a:rPr lang="x-none" sz="1400"/>
              <a:t>Битна повреда одредаба кривичног поступка</a:t>
            </a:r>
          </a:p>
          <a:p>
            <a:pPr marL="0" lvl="0" indent="0" algn="just">
              <a:buNone/>
            </a:pPr>
            <a:endParaRPr lang="x-none" sz="1400"/>
          </a:p>
          <a:p>
            <a:pPr marL="0" lvl="0" indent="0" algn="just">
              <a:buNone/>
            </a:pPr>
            <a:r>
              <a:rPr lang="x-none" sz="1400"/>
              <a:t>Битна повреда одредаба кривичног поступка постији:</a:t>
            </a:r>
          </a:p>
          <a:p>
            <a:pPr marL="0" lvl="0" indent="0" algn="just">
              <a:buNone/>
            </a:pPr>
            <a:r>
              <a:rPr lang="x-none" sz="1400"/>
              <a:t>1)Ако је наступила застарелост кривичног гоњења, или је гоњење искључено услед амнестије или помиловања, или је ствар већ  правноснажно пресуђена, или постоје друге околности које трајно искључују кривично гоњење</a:t>
            </a:r>
          </a:p>
          <a:p>
            <a:pPr marL="0" lvl="0" indent="0" algn="just">
              <a:buNone/>
            </a:pPr>
            <a:r>
              <a:rPr lang="x-none" sz="1400"/>
              <a:t>2)Ако је пресуду донео стварно ненедлежни суд, осим ако је пресуду за кривично дело из надлежности нижег суда донео непосредно виши суд</a:t>
            </a:r>
          </a:p>
          <a:p>
            <a:pPr marL="0" lvl="0" indent="0" algn="just">
              <a:buNone/>
            </a:pPr>
            <a:r>
              <a:rPr lang="x-none" sz="1400"/>
              <a:t>3)Ако је суд био непрописно састављен, или је у изрицању пресуде учествовао судија или судија поротник који није учествовао на главном претресу, или који је правноснажном одлуком изузет од суђења</a:t>
            </a:r>
          </a:p>
          <a:p>
            <a:pPr marL="0" lvl="0" indent="0" algn="just">
              <a:buNone/>
            </a:pPr>
            <a:r>
              <a:rPr lang="x-none" sz="1400"/>
              <a:t>4)Ако је на главном претресу учествовао судија или судија поротник који се морао изузети</a:t>
            </a:r>
          </a:p>
          <a:p>
            <a:pPr marL="0" lvl="0" indent="0" algn="just">
              <a:buNone/>
            </a:pPr>
            <a:r>
              <a:rPr lang="x-none" sz="1400"/>
              <a:t>5)Ако је главни претрес одржан без лица чије је присуство на главном претресу обавезно или је оптуженом, браниоцу, оштећеном или приватном тужиоцу, противно његовом захтеву, ускраћено да на главном претресу употребљава свој језик  и да на свом језику прати ток главног претреса</a:t>
            </a:r>
          </a:p>
          <a:p>
            <a:pPr marL="0" lvl="0" indent="0" algn="just">
              <a:buNone/>
            </a:pPr>
            <a:r>
              <a:rPr lang="x-none" sz="1400"/>
              <a:t>6)Ако је противно Законику о кривичном поступку  била искључена јавност на главном петресу</a:t>
            </a:r>
          </a:p>
          <a:p>
            <a:pPr marL="0" lvl="0" indent="0" algn="just">
              <a:buNone/>
            </a:pPr>
            <a:r>
              <a:rPr lang="x-none" sz="1400"/>
              <a:t>7)Ако је суд повредио одредбе ЗКП у погледу постојања оптужбе овлашћеног тужиоца</a:t>
            </a:r>
          </a:p>
          <a:p>
            <a:pPr marL="0" lvl="0" indent="0" algn="just">
              <a:buNone/>
            </a:pPr>
            <a:r>
              <a:rPr lang="x-none" sz="1400"/>
              <a:t>8)Ако пресудом није потпуно решен предмет оптужбе или је пресудом оптужба прекорачена, или је повређена одредба чл. 453 ЗКП, или је изрека пресуде неразумљива, или ако се пресуда заснива на доказу  на ком се не може заснивати или ако је изрека пресуде противречна сама себи</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Ванредни правни лекови</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r>
              <a:rPr lang="x-none" sz="1400"/>
              <a:t>1)Захтев за понављање кривичног поступка</a:t>
            </a:r>
          </a:p>
          <a:p>
            <a:pPr lvl="0" algn="just">
              <a:buNone/>
            </a:pPr>
            <a:r>
              <a:rPr lang="x-none" sz="1400"/>
              <a:t>Кривични поступак који је завршен правноснажном пресудом се може поновити на захтев овлашћеног лица под условима  прописаним у ЗКП.</a:t>
            </a:r>
          </a:p>
          <a:p>
            <a:pPr lvl="0" algn="just">
              <a:buNone/>
            </a:pPr>
            <a:r>
              <a:rPr lang="x-none" sz="1400"/>
              <a:t>Суд ће решењем одбацити захтев за понављање кривичног поступка сходно чл. 470 ЗКП, а разлози за понављање кривичног поступка су садржани у чл. 473 ЗКП.</a:t>
            </a:r>
          </a:p>
          <a:p>
            <a:pPr lvl="0" algn="just">
              <a:buNone/>
            </a:pPr>
            <a:r>
              <a:rPr lang="x-none" sz="1400"/>
              <a:t>О захтеву за понављање кривичног поступка одлучује ванпретресно веће суда који је судио у првом степену.</a:t>
            </a:r>
          </a:p>
          <a:p>
            <a:pPr lvl="0" algn="just">
              <a:buNone/>
            </a:pPr>
            <a:r>
              <a:rPr lang="x-none" sz="1400"/>
              <a:t>Понављање кривичног поступка лицу коме је суђено у одсуству</a:t>
            </a:r>
          </a:p>
          <a:p>
            <a:pPr lvl="0" algn="just">
              <a:buNone/>
            </a:pPr>
            <a:r>
              <a:rPr lang="x-none" sz="1400"/>
              <a:t>Кривични поступак у коме је окривљени осуђен у одсуству ће се поновити ако наступи могућност да се суђење спроведе у његовом присуству.</a:t>
            </a:r>
          </a:p>
          <a:p>
            <a:pPr lvl="0" algn="just">
              <a:buNone/>
            </a:pPr>
            <a:r>
              <a:rPr lang="x-none" sz="1400"/>
              <a:t>Захтев за заштиту законитости</a:t>
            </a:r>
          </a:p>
          <a:p>
            <a:pPr lvl="0" algn="just">
              <a:buNone/>
            </a:pPr>
            <a:r>
              <a:rPr lang="x-none" sz="1400"/>
              <a:t>Против правноснажне одлуке јавног тужиоца или суда, или због повреде одредаба поступка који је претходио њеном доношењу, овлашћено лице може поднети захтев за заштиту законитости под условима прописаним ЗКП.</a:t>
            </a:r>
          </a:p>
          <a:p>
            <a:pPr lvl="0" algn="just">
              <a:buNone/>
            </a:pPr>
            <a:r>
              <a:rPr lang="x-none" sz="1400"/>
              <a:t>О заштиту за заштиту законитости одлучује Врховни касациони суд.</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Повреда Кривичног закона</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endParaRPr lang="x-none" sz="1400"/>
          </a:p>
          <a:p>
            <a:pPr lvl="0">
              <a:buNone/>
            </a:pPr>
            <a:endParaRPr lang="x-none" sz="1400"/>
          </a:p>
          <a:p>
            <a:pPr lvl="0">
              <a:buNone/>
            </a:pPr>
            <a:r>
              <a:rPr lang="x-none" sz="1400"/>
              <a:t>Повреда Кривичног закона постоји ако:</a:t>
            </a:r>
          </a:p>
          <a:p>
            <a:pPr lvl="0">
              <a:buNone/>
            </a:pPr>
            <a:r>
              <a:rPr lang="x-none" sz="1400"/>
              <a:t>1)Дело за које се оптужени гони није кривично дело</a:t>
            </a:r>
          </a:p>
          <a:p>
            <a:pPr lvl="0">
              <a:buNone/>
            </a:pPr>
            <a:r>
              <a:rPr lang="x-none" sz="1400"/>
              <a:t>2)Ако је у погледу кривичног дела које је предмет оптужбе примењен закон који се не може применити</a:t>
            </a:r>
          </a:p>
          <a:p>
            <a:pPr lvl="0">
              <a:buNone/>
            </a:pPr>
            <a:r>
              <a:rPr lang="x-none" sz="1400"/>
              <a:t>3)Ако је одлуком о кривичној санкцији или о одузимању имовинске користи, или о опозивању условног отпуста повређен закон</a:t>
            </a:r>
          </a:p>
          <a:p>
            <a:pPr lvl="0">
              <a:buNone/>
            </a:pPr>
            <a:r>
              <a:rPr lang="x-none" sz="1400"/>
              <a:t>4)Ако су повређене одредбе о урачунавању забране напуштања стана, притвора или издржане казне, као и сваког другог облика лишења слободе у вези са кривичним делом</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Погрешно или непотпуно утврђено чињенично стање</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r>
              <a:rPr lang="x-none" sz="1400"/>
              <a:t>Пресуда се може побијати због погрешног или непотпуно утврђеног чињеничног стања</a:t>
            </a:r>
          </a:p>
          <a:p>
            <a:pPr lvl="0" algn="just">
              <a:buNone/>
            </a:pPr>
            <a:r>
              <a:rPr lang="x-none" sz="1400"/>
              <a:t>Чињенично стање је погрешно утврђено када је суд неку одлучну чињеницу која је предмет доказивања погрешно утврдио, а непотпуно је утврђено када неку одлучну чињеницу која је предмет доказивања није утврдио.</a:t>
            </a:r>
          </a:p>
          <a:p>
            <a:pPr lvl="0" algn="just">
              <a:buNone/>
            </a:pPr>
            <a:r>
              <a:rPr lang="x-none" sz="1400"/>
              <a:t>Неправилна одлука о кривичној санкцији и другим одлукама</a:t>
            </a:r>
          </a:p>
          <a:p>
            <a:pPr lvl="0" algn="just">
              <a:buNone/>
            </a:pPr>
            <a:r>
              <a:rPr lang="x-none" sz="1400"/>
              <a:t>Пресуда се може побијати због одлуке о казни, условној осуди, или судској опомени када том одлуком није учињена повреда закона.</a:t>
            </a:r>
          </a:p>
          <a:p>
            <a:pPr lvl="0" algn="just">
              <a:buNone/>
            </a:pPr>
            <a:r>
              <a:rPr lang="x-none" sz="1400"/>
              <a:t>Одлука о мери безбедности или о одузимању имовинске користи се може побијати када том одлуком није учињена повреда закона, али је суд погрешно изрекао или није изрекао одлуку о мери безбедности или одлуку о одузимању имовинске користи.</a:t>
            </a:r>
          </a:p>
          <a:p>
            <a:pPr lvl="0" algn="just">
              <a:buNone/>
            </a:pPr>
            <a:r>
              <a:rPr lang="x-none" sz="1400"/>
              <a:t>Одлука о досуђеном имовинско правном захтеву или одлука о одузимању имовине проистекле из кривичног дела се може побијати ако је суд овом одлуком повредио законске одредбе.</a:t>
            </a:r>
          </a:p>
          <a:p>
            <a:pPr lvl="0" algn="just">
              <a:buNone/>
            </a:pPr>
            <a:r>
              <a:rPr lang="x-none" sz="1400"/>
              <a:t>Одлука о трошковима кривичног поступка се може побијати ако је суд том одлуком повредио законске одредбе и због тога што је суд погрешно изрекао, или није изрекао одлуку о ослобађају оптуженог од дужности да у целини или делимично надокнади трошкове кривичног поступка.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Поступак по жалби</a:t>
            </a:r>
          </a:p>
        </p:txBody>
      </p:sp>
      <p:sp>
        <p:nvSpPr>
          <p:cNvPr id="3" name="Text Placeholder 2"/>
          <p:cNvSpPr txBox="1">
            <a:spLocks noGrp="1"/>
          </p:cNvSpPr>
          <p:nvPr>
            <p:ph type="body" idx="4294967295"/>
          </p:nvPr>
        </p:nvSpPr>
        <p:spPr>
          <a:xfrm>
            <a:off x="0" y="1768475"/>
            <a:ext cx="9072563" cy="5233988"/>
          </a:xfrm>
        </p:spPr>
        <p:txBody>
          <a:bodyPr>
            <a:normAutofit lnSpcReduction="10000"/>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r>
              <a:rPr lang="x-none" sz="1400"/>
              <a:t>Жалба се подноси суду који је изрекао првостепену пресуду у довољном броју примерака за суд, противну странку, браниоца и оштећеног.</a:t>
            </a:r>
          </a:p>
          <a:p>
            <a:pPr lvl="0">
              <a:buNone/>
            </a:pPr>
            <a:r>
              <a:rPr lang="x-none" sz="1400"/>
              <a:t>Одлучивање првостепеног суда о жалби</a:t>
            </a:r>
          </a:p>
          <a:p>
            <a:pPr lvl="0">
              <a:buNone/>
            </a:pPr>
            <a:r>
              <a:rPr lang="x-none" sz="1400"/>
              <a:t>Неблаговремену, недозвољену или неуредну жалбу одбациће решењем председник већа првостепеног суда</a:t>
            </a:r>
          </a:p>
          <a:p>
            <a:pPr lvl="0" algn="just">
              <a:buNone/>
            </a:pPr>
            <a:r>
              <a:rPr lang="x-none" sz="1400"/>
              <a:t>Ако су у жалби изнете чињенице и предложени нови докази који према оцени председника већа првостепеног суда могу допринети свестраном расправљању предмета доказивања, веће ће поново отворити главни претрес  и наставити доказни поступак</a:t>
            </a:r>
          </a:p>
          <a:p>
            <a:pPr lvl="0" algn="just">
              <a:buNone/>
            </a:pPr>
            <a:r>
              <a:rPr lang="x-none" sz="1400"/>
              <a:t>После завршетка доказног поступка, председник већа ће поступити по одредби чл. 412 ЗКП. Против нове пресуде првостепеног суда којом је потврђена или преиначена ранија пресуда се може изјавити жалба у складу са одредбама ЗКП.</a:t>
            </a:r>
          </a:p>
          <a:p>
            <a:pPr lvl="0" algn="just">
              <a:buNone/>
            </a:pPr>
            <a:r>
              <a:rPr lang="x-none" sz="1400"/>
              <a:t>Ако председник већа првостепеног суда оцени да изнете чињенице и нови докази који су предложени у жалби не могу допринети свестраном расправљању предмета доказивања, поступиће у складу са чл. 444 ЗКП.</a:t>
            </a:r>
          </a:p>
          <a:p>
            <a:pPr lvl="0" algn="just">
              <a:buNone/>
            </a:pPr>
            <a:r>
              <a:rPr lang="x-none" sz="1400"/>
              <a:t>Одговор на жалбу</a:t>
            </a:r>
          </a:p>
          <a:p>
            <a:pPr lvl="0" algn="just">
              <a:buNone/>
            </a:pPr>
            <a:r>
              <a:rPr lang="x-none" sz="1400"/>
              <a:t>Примерак жалбе доставиће суд противној странци која може у року од 8 дана од дана пријема жалбе поднети суду одговор на жалбу.</a:t>
            </a:r>
          </a:p>
          <a:p>
            <a:pPr lvl="0" algn="just">
              <a:buNone/>
            </a:pPr>
            <a:r>
              <a:rPr lang="x-none" sz="1400"/>
              <a:t>Жалбу и одговор на жалбу, са свим списима, првостепени суд ће доставити у довољном броју примерака другостепеном суду.</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Поступање другостепеног суда са списима</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lgn="just">
              <a:buNone/>
            </a:pPr>
            <a:r>
              <a:rPr lang="x-none" sz="1400"/>
              <a:t>Када списи поводом жалбе стигну другостепеном суду, достављају се судији известиоцу, а у нарочито сложеним предметима, више чланова већа могу бити судије известиоци, о чему одлуку доноси председник суда.</a:t>
            </a:r>
          </a:p>
          <a:p>
            <a:pPr lvl="0" algn="just">
              <a:buNone/>
            </a:pPr>
            <a:r>
              <a:rPr lang="x-none" sz="1400"/>
              <a:t>Ако се ради о кривичном делу за које се гони по захтеву јавног тужиоца, судија известилац доставља списе надлежном јавном тужиоцу који је дужан да без одлагања, а најкасније у року од 15 дана размотри списе, стави свој предлог  и врати их суду.</a:t>
            </a:r>
          </a:p>
          <a:p>
            <a:pPr lvl="0" algn="just">
              <a:buNone/>
            </a:pPr>
            <a:r>
              <a:rPr lang="x-none" sz="1400"/>
              <a:t>Одлучивање на седници већа или претресу</a:t>
            </a:r>
          </a:p>
          <a:p>
            <a:pPr lvl="0" algn="just">
              <a:buNone/>
            </a:pPr>
            <a:r>
              <a:rPr lang="x-none" sz="1400"/>
              <a:t>Другостпени суд доноси одлуку о жалби у седници већа или на основу одржаног претреса</a:t>
            </a:r>
          </a:p>
          <a:p>
            <a:pPr lvl="0" algn="just">
              <a:buNone/>
            </a:pPr>
            <a:r>
              <a:rPr lang="x-none" sz="1400"/>
              <a:t>Заказивање седнице већа и обавештавање странака</a:t>
            </a:r>
          </a:p>
          <a:p>
            <a:pPr lvl="0" algn="just">
              <a:buNone/>
            </a:pPr>
            <a:r>
              <a:rPr lang="x-none" sz="1400"/>
              <a:t>Седницу већа, на предлог судије известиоца заказује председник већа и о њој обавештава јавног тужиоца</a:t>
            </a:r>
          </a:p>
          <a:p>
            <a:pPr lvl="0" algn="just">
              <a:buNone/>
            </a:pPr>
            <a:r>
              <a:rPr lang="x-none" sz="1400"/>
              <a:t>О седници већа ће се обавестити оптужени или његов бранилац, оштећени као тужилац, приватни тужилац или њихов пуномоћник који је у року предвиђеним за жалбу или одговору на жалбу захтева да буде обавештен о седници или је предложио одржавање претреса пред другостепеним судом.</a:t>
            </a:r>
          </a:p>
          <a:p>
            <a:pPr lvl="0" algn="just">
              <a:buNone/>
            </a:pPr>
            <a:r>
              <a:rPr lang="x-none" sz="1400"/>
              <a:t>Недолазак странака које су уредно обавештене не спречава одржавање седнице већа.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Ток седнице већа</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lgn="just">
              <a:buNone/>
            </a:pPr>
            <a:r>
              <a:rPr lang="x-none" sz="1400"/>
              <a:t>Седница већа почиње извештајем судије известиоца о стању ствари у списима предмета, а ако седници већа присуствују странке и бранилац, судија известилац излаже садржај пресуде, а странке и бранилац у времену  које одреди председник већа другостепеног суда износе наводе жалбе и одговора на жалбу.</a:t>
            </a:r>
          </a:p>
          <a:p>
            <a:pPr lvl="0" algn="just">
              <a:buNone/>
            </a:pPr>
            <a:r>
              <a:rPr lang="x-none" sz="1400"/>
              <a:t>Претрес пред другостепеним судом</a:t>
            </a:r>
          </a:p>
          <a:p>
            <a:pPr lvl="0" algn="just">
              <a:buNone/>
            </a:pPr>
            <a:r>
              <a:rPr lang="x-none" sz="1400"/>
              <a:t>Претрес пред другостепеним судом ће се одржати ако је потребно да се због погрешно или непотпуно утврђеног чињеничног стања изведу или понове докази који су изведени или одбијени од стране првостепеног суда, а постоје оправдани разлози да се предмет не врати првостепеном суду на поновни главни претрес.</a:t>
            </a:r>
          </a:p>
          <a:p>
            <a:pPr lvl="0" algn="just">
              <a:buNone/>
            </a:pPr>
            <a:r>
              <a:rPr lang="x-none" sz="1400"/>
              <a:t>На претрес пред другостепеним судом се позивају оптужени и њихови браниоци, овлашћени тужилац, оштећени, његов законски заступник и пуномоћник и др.</a:t>
            </a:r>
          </a:p>
          <a:p>
            <a:pPr lvl="0" algn="just">
              <a:buNone/>
            </a:pPr>
            <a:r>
              <a:rPr lang="x-none" sz="1400"/>
              <a:t>Ток претреса пред другостепеним судом</a:t>
            </a:r>
          </a:p>
          <a:p>
            <a:pPr lvl="0" algn="just">
              <a:buNone/>
            </a:pPr>
            <a:r>
              <a:rPr lang="x-none" sz="1400"/>
              <a:t>Претрес пред другостепеним судом почиње извештајем председника већа који излаже стање ствари не дајући своје мишљење о основаности жалбе. Одредбе о главном претресу пред првостепеним судом сходно ће се примењивати и на претресу пред другостепеним судом.</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Границе испитивања првостепене пресуде</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r>
              <a:rPr lang="x-none" sz="1400"/>
              <a:t>Другостепени суд испитује пресуду у оквиру основа, дела и правца побијања који су истакнути у жалби.</a:t>
            </a:r>
          </a:p>
          <a:p>
            <a:pPr lvl="0" algn="just">
              <a:buNone/>
            </a:pPr>
            <a:r>
              <a:rPr lang="x-none" sz="1400"/>
              <a:t>Другостепени суд поводом жалбе изјављене у корист оптуженог, испитаће по службеној дужности одлуку о кривичној санкцији ако је жалба изјављена због погрешно или непотпуно утврђеног чињеничног стања, или због повреде кривичног закона.</a:t>
            </a:r>
          </a:p>
          <a:p>
            <a:pPr lvl="0" algn="just">
              <a:buNone/>
            </a:pPr>
            <a:r>
              <a:rPr lang="x-none" sz="1400"/>
              <a:t>Другостепени суд може поводом жалбе тужиоца на штету окривљеног преиначити првостепену пресуду и у корист оптуженог у погледу одлуке о кривичној санкцији.</a:t>
            </a:r>
          </a:p>
          <a:p>
            <a:pPr lvl="0" algn="just">
              <a:buNone/>
            </a:pPr>
            <a:r>
              <a:rPr lang="x-none" sz="1400"/>
              <a:t>Забрана преиначења на штету оптуженог</a:t>
            </a:r>
          </a:p>
          <a:p>
            <a:pPr lvl="0" algn="just">
              <a:buNone/>
            </a:pPr>
            <a:r>
              <a:rPr lang="x-none" sz="1400"/>
              <a:t>Ако је изјављена жалба само у корист оптуженог, пресуда се не сме изменити на његову штету у погледу правне квалификације кривичног дела и кривичне санкције.</a:t>
            </a:r>
          </a:p>
          <a:p>
            <a:pPr lvl="0" algn="just">
              <a:buNone/>
            </a:pPr>
            <a:r>
              <a:rPr lang="x-none" sz="1400"/>
              <a:t>Привилегија здруживања</a:t>
            </a:r>
          </a:p>
          <a:p>
            <a:pPr lvl="0" algn="just">
              <a:buNone/>
            </a:pPr>
            <a:r>
              <a:rPr lang="x-none" sz="1400"/>
              <a:t>Ако другостепени суд поводом било чије жалбе утврди да су разлози због којих је донео одлуку у корист оптуженог, од користи и за саоптуженог који није изјавио жалбу, или је није изјавио у том правцу, поступиће по службеној дужности као да таква жалба постоји.</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sz="2200"/>
              <a:t>Одлуке другостепеног суда</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buNone/>
            </a:pPr>
            <a:r>
              <a:rPr lang="x-none" sz="1400"/>
              <a:t>Другостепени суд може у седници већа или на основу одржаног претреса:</a:t>
            </a:r>
          </a:p>
          <a:p>
            <a:pPr lvl="0">
              <a:buNone/>
            </a:pPr>
            <a:r>
              <a:rPr lang="x-none" sz="1400"/>
              <a:t>1)Одбацити жалбу као неблаговремену, недозвољену или неуредну</a:t>
            </a:r>
          </a:p>
          <a:p>
            <a:pPr lvl="0">
              <a:buNone/>
            </a:pPr>
            <a:r>
              <a:rPr lang="x-none" sz="1400"/>
              <a:t>2)Одбити жалбу као неосновану  и потврдити првостепену пресуду</a:t>
            </a:r>
          </a:p>
          <a:p>
            <a:pPr lvl="0">
              <a:buNone/>
            </a:pPr>
            <a:r>
              <a:rPr lang="x-none" sz="1400"/>
              <a:t>3)Усвојити жалбу и укинути првостепену пресуду и упутити предмет првостепеном суду на поновно суђење, или усвојити жалбу и преиначити првостепену пресуду</a:t>
            </a:r>
          </a:p>
          <a:p>
            <a:pPr lvl="0">
              <a:buNone/>
            </a:pPr>
            <a:r>
              <a:rPr lang="x-none" sz="1400"/>
              <a:t>Другостепени суд ће сам пресудити ако је у истом предмету првостепена пресуда већ једном укидана.</a:t>
            </a:r>
          </a:p>
          <a:p>
            <a:pPr lvl="0">
              <a:buNone/>
            </a:pPr>
            <a:r>
              <a:rPr lang="x-none" sz="1400"/>
              <a:t>О свим жалбама против исте пресуде другостепени суд одлучује, по правилу једном одлуком.</a:t>
            </a:r>
          </a:p>
          <a:p>
            <a:pPr lvl="0">
              <a:buNone/>
            </a:pPr>
            <a:r>
              <a:rPr lang="x-none" sz="1400"/>
              <a:t>Пресуда о одбијању жалбе</a:t>
            </a:r>
          </a:p>
          <a:p>
            <a:pPr lvl="0">
              <a:buNone/>
            </a:pPr>
            <a:r>
              <a:rPr lang="x-none" sz="1400"/>
              <a:t>Другостепени суд ће пресудом одбити жалбу као неосновану и потврдиће првостепену пресуду ако утврди да не постоје разлози због којих је жалба изјављена.</a:t>
            </a:r>
          </a:p>
          <a:p>
            <a:pPr lvl="0">
              <a:buNone/>
            </a:pPr>
            <a:r>
              <a:rPr lang="x-none" sz="1400"/>
              <a:t>Решење о усвајању жалбе</a:t>
            </a:r>
          </a:p>
          <a:p>
            <a:pPr lvl="0" algn="just">
              <a:buNone/>
            </a:pPr>
            <a:r>
              <a:rPr lang="x-none" sz="1400"/>
              <a:t>Другостепени суд ће решењем усвојити жалбу и укинути првостепену пресуду и вратити предмет на поновно суђење ако утврди да постоји битна повреда одредаба кривичног поступка, а ако другостепени суд сматра да је дошло до погрешне примене кривичног закона собзиром на утврђено чињенично стање, преиначиће првостепену пресуду.</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x-none"/>
              <a:t/>
            </a:r>
            <a:br>
              <a:rPr lang="x-none"/>
            </a:br>
            <a:r>
              <a:rPr lang="x-none" sz="2200"/>
              <a:t>Жалба против другостепене пресуде</a:t>
            </a:r>
          </a:p>
        </p:txBody>
      </p:sp>
      <p:sp>
        <p:nvSpPr>
          <p:cNvPr id="3" name="Text Placeholder 2"/>
          <p:cNvSpPr txBox="1">
            <a:spLocks noGrp="1"/>
          </p:cNvSpPr>
          <p:nvPr>
            <p:ph type="body" idx="4294967295"/>
          </p:nvPr>
        </p:nvSpPr>
        <p:spPr>
          <a:xfrm>
            <a:off x="0" y="1768475"/>
            <a:ext cx="9072563" cy="4989513"/>
          </a:xfrm>
        </p:spPr>
        <p:txBody>
          <a:bodyPr/>
          <a:lstStyle>
            <a:defPPr marL="432000" marR="0" lvl="0" indent="-324000">
              <a:spcBef>
                <a:spcPts val="0"/>
              </a:spcBef>
              <a:spcAft>
                <a:spcPts val="1414"/>
              </a:spcAft>
              <a:buSzPct val="45000"/>
              <a:buFont typeface="StarSymbol"/>
              <a:buNone/>
              <a:defRPr lang="x-non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x-non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x-non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x-non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x-non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x-none" sz="2000" b="0" i="0" u="none" strike="noStrike" kern="1200">
                <a:ln>
                  <a:noFill/>
                </a:ln>
                <a:latin typeface="Arial" pitchFamily="18"/>
                <a:ea typeface="Microsoft YaHei" pitchFamily="2"/>
                <a:cs typeface="Mangal" pitchFamily="2"/>
              </a:defRPr>
            </a:lvl9pPr>
          </a:lstStyle>
          <a:p>
            <a:pPr lvl="0" algn="just">
              <a:buNone/>
            </a:pPr>
            <a:r>
              <a:rPr lang="x-none" sz="1400"/>
              <a:t>Жалба се може изјавити само против пресуде којом је другостепени суд преиначио првостепену пресуду којом је оптужени ослобођен од оптужбе и изрекао пресуду којом се оптужени оглашава кривим.</a:t>
            </a:r>
          </a:p>
          <a:p>
            <a:pPr lvl="0" algn="just">
              <a:buNone/>
            </a:pPr>
            <a:r>
              <a:rPr lang="x-none" sz="1400"/>
              <a:t>Сходна примена одредаба о поступку пред другостепеним судом</a:t>
            </a:r>
          </a:p>
          <a:p>
            <a:pPr lvl="0" algn="just">
              <a:buNone/>
            </a:pPr>
            <a:r>
              <a:rPr lang="x-none" sz="1400"/>
              <a:t>О жалби против другостепене пресуде решава Апелациони суд, сходно одредбама ЗКП које важе за поступак у другом степену.</a:t>
            </a:r>
          </a:p>
          <a:p>
            <a:pPr lvl="0" algn="just">
              <a:buNone/>
            </a:pPr>
            <a:r>
              <a:rPr lang="x-none" sz="1400"/>
              <a:t>Жалба против решења</a:t>
            </a:r>
          </a:p>
          <a:p>
            <a:pPr lvl="0" algn="just">
              <a:buNone/>
            </a:pPr>
            <a:r>
              <a:rPr lang="x-none" sz="1400"/>
              <a:t>Жалба се изјављује органу поступака који је донео решење</a:t>
            </a:r>
          </a:p>
          <a:p>
            <a:pPr lvl="0" algn="just">
              <a:buNone/>
            </a:pPr>
            <a:r>
              <a:rPr lang="x-none" sz="1400"/>
              <a:t>Жалба се изјављује у року од 3 дана од дана достављања решења и одлаже његово извршење, осим ако није другачије одређено.</a:t>
            </a:r>
          </a:p>
          <a:p>
            <a:pPr lvl="0" algn="just">
              <a:buNone/>
            </a:pPr>
            <a:r>
              <a:rPr lang="x-none" sz="1400"/>
              <a:t>Одлучивање о жалби</a:t>
            </a:r>
          </a:p>
          <a:p>
            <a:pPr lvl="0" algn="just">
              <a:buNone/>
            </a:pPr>
            <a:r>
              <a:rPr lang="x-none" sz="1400"/>
              <a:t>Решавајући о жалби, суд може решењем одбацити жалбу као неблаговремену, недозвољену или неуредну, одбити жалбу као неосновану, или уважити жалбу и решење преиначити или укинути и по потреби предмет упутити на поновно одлучивање.</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149</TotalTime>
  <Words>1701</Words>
  <Application>Microsoft Office PowerPoint</Application>
  <PresentationFormat>On-screen Show (4:3)</PresentationFormat>
  <Paragraphs>99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Жалбени основи</vt:lpstr>
      <vt:lpstr>Повреда Кривичног закона</vt:lpstr>
      <vt:lpstr>Погрешно или непотпуно утврђено чињенично стање</vt:lpstr>
      <vt:lpstr>Поступак по жалби</vt:lpstr>
      <vt:lpstr>Поступање другостепеног суда са списима</vt:lpstr>
      <vt:lpstr>Ток седнице већа</vt:lpstr>
      <vt:lpstr>Границе испитивања првостепене пресуде</vt:lpstr>
      <vt:lpstr>Одлуке другостепеног суда</vt:lpstr>
      <vt:lpstr> Жалба против другостепене пресуде</vt:lpstr>
      <vt:lpstr>Ванредни правни лекови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Жалбени основи</dc:title>
  <dc:creator>Dragan</dc:creator>
  <cp:lastModifiedBy>Dragan</cp:lastModifiedBy>
  <cp:revision>5</cp:revision>
  <dcterms:created xsi:type="dcterms:W3CDTF">2020-12-14T11:56:57Z</dcterms:created>
  <dcterms:modified xsi:type="dcterms:W3CDTF">2020-12-15T10:04:08Z</dcterms:modified>
</cp:coreProperties>
</file>