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2216F-1150-4827-A00E-9AA83A674CAC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854E6-ED97-4415-A893-350EEEF668C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916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54E6-ED97-4415-A893-350EEEF668CF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862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54E6-ED97-4415-A893-350EEEF668CF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509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458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576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213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4198954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25266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102604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165175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355175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281830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414364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133573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389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37688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46497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395357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783728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3855121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206085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1963652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2596538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1671857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27367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2318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2609434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1806354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2793504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1027089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3623817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89832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5" b="0" i="0">
                <a:solidFill>
                  <a:srgbClr val="3232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80">
              <a:lnSpc>
                <a:spcPts val="1624"/>
              </a:lnSpc>
            </a:pPr>
            <a:fld id="{81D60167-4931-47E6-BA6A-407CBD079E47}" type="slidenum">
              <a:rPr lang="sr-Latn-RS" spc="18" smtClean="0"/>
              <a:pPr marL="34580">
                <a:lnSpc>
                  <a:spcPts val="1624"/>
                </a:lnSpc>
              </a:pPr>
              <a:t>‹#›</a:t>
            </a:fld>
            <a:endParaRPr lang="sr-Latn-RS" spc="18" dirty="0"/>
          </a:p>
        </p:txBody>
      </p:sp>
    </p:spTree>
    <p:extLst>
      <p:ext uri="{BB962C8B-B14F-4D97-AF65-F5344CB8AC3E}">
        <p14:creationId xmlns:p14="http://schemas.microsoft.com/office/powerpoint/2010/main" val="5144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131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7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03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119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6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48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3A2C2-A691-402C-A4A9-0E32D4E6057E}" type="datetimeFigureOut">
              <a:rPr lang="sr-Latn-RS" smtClean="0"/>
              <a:t>21.11.2020.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CA34-6EC8-46B1-BD71-AB539EAC16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376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ilmiomirtodor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5" Type="http://schemas.openxmlformats.org/officeDocument/2006/relationships/image" Target="../media/image70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0.png"/><Relationship Id="rId21" Type="http://schemas.openxmlformats.org/officeDocument/2006/relationships/image" Target="../media/image145.png"/><Relationship Id="rId42" Type="http://schemas.openxmlformats.org/officeDocument/2006/relationships/image" Target="../media/image166.png"/><Relationship Id="rId47" Type="http://schemas.openxmlformats.org/officeDocument/2006/relationships/image" Target="../media/image171.png"/><Relationship Id="rId63" Type="http://schemas.openxmlformats.org/officeDocument/2006/relationships/image" Target="../media/image187.png"/><Relationship Id="rId68" Type="http://schemas.openxmlformats.org/officeDocument/2006/relationships/image" Target="../media/image192.png"/><Relationship Id="rId84" Type="http://schemas.openxmlformats.org/officeDocument/2006/relationships/image" Target="../media/image208.png"/><Relationship Id="rId89" Type="http://schemas.openxmlformats.org/officeDocument/2006/relationships/image" Target="../media/image213.png"/><Relationship Id="rId16" Type="http://schemas.openxmlformats.org/officeDocument/2006/relationships/image" Target="../media/image140.png"/><Relationship Id="rId107" Type="http://schemas.openxmlformats.org/officeDocument/2006/relationships/image" Target="../media/image231.png"/><Relationship Id="rId11" Type="http://schemas.openxmlformats.org/officeDocument/2006/relationships/image" Target="../media/image135.png"/><Relationship Id="rId32" Type="http://schemas.openxmlformats.org/officeDocument/2006/relationships/image" Target="../media/image156.png"/><Relationship Id="rId37" Type="http://schemas.openxmlformats.org/officeDocument/2006/relationships/image" Target="../media/image161.png"/><Relationship Id="rId53" Type="http://schemas.openxmlformats.org/officeDocument/2006/relationships/image" Target="../media/image177.png"/><Relationship Id="rId58" Type="http://schemas.openxmlformats.org/officeDocument/2006/relationships/image" Target="../media/image182.png"/><Relationship Id="rId74" Type="http://schemas.openxmlformats.org/officeDocument/2006/relationships/image" Target="../media/image198.png"/><Relationship Id="rId79" Type="http://schemas.openxmlformats.org/officeDocument/2006/relationships/image" Target="../media/image203.png"/><Relationship Id="rId102" Type="http://schemas.openxmlformats.org/officeDocument/2006/relationships/image" Target="../media/image226.png"/><Relationship Id="rId5" Type="http://schemas.openxmlformats.org/officeDocument/2006/relationships/image" Target="../media/image129.png"/><Relationship Id="rId90" Type="http://schemas.openxmlformats.org/officeDocument/2006/relationships/image" Target="../media/image214.png"/><Relationship Id="rId95" Type="http://schemas.openxmlformats.org/officeDocument/2006/relationships/image" Target="../media/image219.png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Relationship Id="rId43" Type="http://schemas.openxmlformats.org/officeDocument/2006/relationships/image" Target="../media/image167.png"/><Relationship Id="rId48" Type="http://schemas.openxmlformats.org/officeDocument/2006/relationships/image" Target="../media/image172.png"/><Relationship Id="rId64" Type="http://schemas.openxmlformats.org/officeDocument/2006/relationships/image" Target="../media/image188.png"/><Relationship Id="rId69" Type="http://schemas.openxmlformats.org/officeDocument/2006/relationships/image" Target="../media/image193.png"/><Relationship Id="rId80" Type="http://schemas.openxmlformats.org/officeDocument/2006/relationships/image" Target="../media/image204.png"/><Relationship Id="rId85" Type="http://schemas.openxmlformats.org/officeDocument/2006/relationships/image" Target="../media/image209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33" Type="http://schemas.openxmlformats.org/officeDocument/2006/relationships/image" Target="../media/image157.png"/><Relationship Id="rId38" Type="http://schemas.openxmlformats.org/officeDocument/2006/relationships/image" Target="../media/image162.png"/><Relationship Id="rId59" Type="http://schemas.openxmlformats.org/officeDocument/2006/relationships/image" Target="../media/image183.png"/><Relationship Id="rId103" Type="http://schemas.openxmlformats.org/officeDocument/2006/relationships/image" Target="../media/image227.png"/><Relationship Id="rId108" Type="http://schemas.openxmlformats.org/officeDocument/2006/relationships/image" Target="../media/image232.png"/><Relationship Id="rId20" Type="http://schemas.openxmlformats.org/officeDocument/2006/relationships/image" Target="../media/image144.png"/><Relationship Id="rId41" Type="http://schemas.openxmlformats.org/officeDocument/2006/relationships/image" Target="../media/image165.png"/><Relationship Id="rId54" Type="http://schemas.openxmlformats.org/officeDocument/2006/relationships/image" Target="../media/image178.png"/><Relationship Id="rId62" Type="http://schemas.openxmlformats.org/officeDocument/2006/relationships/image" Target="../media/image186.png"/><Relationship Id="rId70" Type="http://schemas.openxmlformats.org/officeDocument/2006/relationships/image" Target="../media/image194.png"/><Relationship Id="rId75" Type="http://schemas.openxmlformats.org/officeDocument/2006/relationships/image" Target="../media/image199.png"/><Relationship Id="rId83" Type="http://schemas.openxmlformats.org/officeDocument/2006/relationships/image" Target="../media/image207.png"/><Relationship Id="rId88" Type="http://schemas.openxmlformats.org/officeDocument/2006/relationships/image" Target="../media/image212.png"/><Relationship Id="rId91" Type="http://schemas.openxmlformats.org/officeDocument/2006/relationships/image" Target="../media/image215.png"/><Relationship Id="rId96" Type="http://schemas.openxmlformats.org/officeDocument/2006/relationships/image" Target="../media/image22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0.png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36" Type="http://schemas.openxmlformats.org/officeDocument/2006/relationships/image" Target="../media/image160.png"/><Relationship Id="rId49" Type="http://schemas.openxmlformats.org/officeDocument/2006/relationships/image" Target="../media/image173.png"/><Relationship Id="rId57" Type="http://schemas.openxmlformats.org/officeDocument/2006/relationships/image" Target="../media/image181.png"/><Relationship Id="rId106" Type="http://schemas.openxmlformats.org/officeDocument/2006/relationships/image" Target="../media/image230.png"/><Relationship Id="rId10" Type="http://schemas.openxmlformats.org/officeDocument/2006/relationships/image" Target="../media/image134.png"/><Relationship Id="rId31" Type="http://schemas.openxmlformats.org/officeDocument/2006/relationships/image" Target="../media/image155.png"/><Relationship Id="rId44" Type="http://schemas.openxmlformats.org/officeDocument/2006/relationships/image" Target="../media/image168.png"/><Relationship Id="rId52" Type="http://schemas.openxmlformats.org/officeDocument/2006/relationships/image" Target="../media/image176.png"/><Relationship Id="rId60" Type="http://schemas.openxmlformats.org/officeDocument/2006/relationships/image" Target="../media/image184.png"/><Relationship Id="rId65" Type="http://schemas.openxmlformats.org/officeDocument/2006/relationships/image" Target="../media/image189.png"/><Relationship Id="rId73" Type="http://schemas.openxmlformats.org/officeDocument/2006/relationships/image" Target="../media/image197.png"/><Relationship Id="rId78" Type="http://schemas.openxmlformats.org/officeDocument/2006/relationships/image" Target="../media/image202.png"/><Relationship Id="rId81" Type="http://schemas.openxmlformats.org/officeDocument/2006/relationships/image" Target="../media/image205.png"/><Relationship Id="rId86" Type="http://schemas.openxmlformats.org/officeDocument/2006/relationships/image" Target="../media/image210.png"/><Relationship Id="rId94" Type="http://schemas.openxmlformats.org/officeDocument/2006/relationships/image" Target="../media/image218.png"/><Relationship Id="rId99" Type="http://schemas.openxmlformats.org/officeDocument/2006/relationships/image" Target="../media/image223.png"/><Relationship Id="rId101" Type="http://schemas.openxmlformats.org/officeDocument/2006/relationships/image" Target="../media/image225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9" Type="http://schemas.openxmlformats.org/officeDocument/2006/relationships/image" Target="../media/image163.png"/><Relationship Id="rId34" Type="http://schemas.openxmlformats.org/officeDocument/2006/relationships/image" Target="../media/image158.png"/><Relationship Id="rId50" Type="http://schemas.openxmlformats.org/officeDocument/2006/relationships/image" Target="../media/image174.png"/><Relationship Id="rId55" Type="http://schemas.openxmlformats.org/officeDocument/2006/relationships/image" Target="../media/image179.png"/><Relationship Id="rId76" Type="http://schemas.openxmlformats.org/officeDocument/2006/relationships/image" Target="../media/image200.png"/><Relationship Id="rId97" Type="http://schemas.openxmlformats.org/officeDocument/2006/relationships/image" Target="../media/image221.png"/><Relationship Id="rId104" Type="http://schemas.openxmlformats.org/officeDocument/2006/relationships/image" Target="../media/image228.png"/><Relationship Id="rId7" Type="http://schemas.openxmlformats.org/officeDocument/2006/relationships/image" Target="../media/image131.png"/><Relationship Id="rId71" Type="http://schemas.openxmlformats.org/officeDocument/2006/relationships/image" Target="../media/image195.png"/><Relationship Id="rId92" Type="http://schemas.openxmlformats.org/officeDocument/2006/relationships/image" Target="../media/image216.png"/><Relationship Id="rId2" Type="http://schemas.openxmlformats.org/officeDocument/2006/relationships/image" Target="../media/image126.png"/><Relationship Id="rId29" Type="http://schemas.openxmlformats.org/officeDocument/2006/relationships/image" Target="../media/image153.png"/><Relationship Id="rId24" Type="http://schemas.openxmlformats.org/officeDocument/2006/relationships/image" Target="../media/image148.png"/><Relationship Id="rId40" Type="http://schemas.openxmlformats.org/officeDocument/2006/relationships/image" Target="../media/image164.png"/><Relationship Id="rId45" Type="http://schemas.openxmlformats.org/officeDocument/2006/relationships/image" Target="../media/image169.png"/><Relationship Id="rId66" Type="http://schemas.openxmlformats.org/officeDocument/2006/relationships/image" Target="../media/image190.png"/><Relationship Id="rId87" Type="http://schemas.openxmlformats.org/officeDocument/2006/relationships/image" Target="../media/image211.png"/><Relationship Id="rId61" Type="http://schemas.openxmlformats.org/officeDocument/2006/relationships/image" Target="../media/image185.png"/><Relationship Id="rId82" Type="http://schemas.openxmlformats.org/officeDocument/2006/relationships/image" Target="../media/image206.png"/><Relationship Id="rId19" Type="http://schemas.openxmlformats.org/officeDocument/2006/relationships/image" Target="../media/image143.png"/><Relationship Id="rId14" Type="http://schemas.openxmlformats.org/officeDocument/2006/relationships/image" Target="../media/image138.png"/><Relationship Id="rId30" Type="http://schemas.openxmlformats.org/officeDocument/2006/relationships/image" Target="../media/image154.png"/><Relationship Id="rId35" Type="http://schemas.openxmlformats.org/officeDocument/2006/relationships/image" Target="../media/image159.png"/><Relationship Id="rId56" Type="http://schemas.openxmlformats.org/officeDocument/2006/relationships/image" Target="../media/image180.png"/><Relationship Id="rId77" Type="http://schemas.openxmlformats.org/officeDocument/2006/relationships/image" Target="../media/image201.png"/><Relationship Id="rId100" Type="http://schemas.openxmlformats.org/officeDocument/2006/relationships/image" Target="../media/image224.png"/><Relationship Id="rId105" Type="http://schemas.openxmlformats.org/officeDocument/2006/relationships/image" Target="../media/image229.png"/><Relationship Id="rId8" Type="http://schemas.openxmlformats.org/officeDocument/2006/relationships/image" Target="../media/image132.png"/><Relationship Id="rId51" Type="http://schemas.openxmlformats.org/officeDocument/2006/relationships/image" Target="../media/image175.png"/><Relationship Id="rId72" Type="http://schemas.openxmlformats.org/officeDocument/2006/relationships/image" Target="../media/image196.png"/><Relationship Id="rId93" Type="http://schemas.openxmlformats.org/officeDocument/2006/relationships/image" Target="../media/image217.png"/><Relationship Id="rId98" Type="http://schemas.openxmlformats.org/officeDocument/2006/relationships/image" Target="../media/image222.png"/><Relationship Id="rId3" Type="http://schemas.openxmlformats.org/officeDocument/2006/relationships/image" Target="../media/image127.png"/><Relationship Id="rId25" Type="http://schemas.openxmlformats.org/officeDocument/2006/relationships/image" Target="../media/image149.png"/><Relationship Id="rId46" Type="http://schemas.openxmlformats.org/officeDocument/2006/relationships/image" Target="../media/image170.png"/><Relationship Id="rId67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0" Type="http://schemas.openxmlformats.org/officeDocument/2006/relationships/image" Target="../media/image248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.org/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spec/UML/" TargetMode="External"/><Relationship Id="rId2" Type="http://schemas.openxmlformats.org/officeDocument/2006/relationships/hyperlink" Target="http://www.omg.org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062681" y="469067"/>
            <a:ext cx="9076555" cy="807603"/>
          </a:xfrm>
          <a:prstGeom prst="rect">
            <a:avLst/>
          </a:prstGeom>
        </p:spPr>
        <p:txBody>
          <a:bodyPr vert="horz" wrap="square" lIns="0" tIns="251153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3600" b="1" spc="-77" dirty="0" smtClean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8</a:t>
            </a:r>
            <a:r>
              <a:rPr sz="3600" b="1" spc="-77" dirty="0" smtClean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. </a:t>
            </a:r>
            <a:r>
              <a:rPr lang="sr-Latn-RS" sz="3600" b="1" spc="-77" dirty="0" smtClean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deo </a:t>
            </a:r>
            <a:r>
              <a:rPr sz="3600" b="1" spc="-77" dirty="0" err="1">
                <a:solidFill>
                  <a:srgbClr val="C00000"/>
                </a:solidFill>
                <a:latin typeface="Arial"/>
                <a:ea typeface="+mn-ea"/>
                <a:cs typeface="Arial"/>
              </a:rPr>
              <a:t>Modeliranja</a:t>
            </a:r>
            <a:r>
              <a:rPr sz="3600" b="1" spc="-77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sistema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1062681" y="2075125"/>
            <a:ext cx="8154527" cy="4235248"/>
          </a:xfrm>
          <a:prstGeom prst="rect">
            <a:avLst/>
          </a:prstGeom>
        </p:spPr>
        <p:txBody>
          <a:bodyPr vert="horz" wrap="square" lIns="0" tIns="97395" rIns="0" bIns="0" rtlCol="0">
            <a:spAutoFit/>
          </a:bodyPr>
          <a:lstStyle/>
          <a:p>
            <a:pPr marL="514350" lvl="4" indent="-514350">
              <a:spcBef>
                <a:spcPts val="767"/>
              </a:spcBef>
              <a:buClr>
                <a:schemeClr val="tx1"/>
              </a:buClr>
              <a:buFont typeface="+mj-lt"/>
              <a:buAutoNum type="arabicPeriod"/>
              <a:tabLst>
                <a:tab pos="368849" algn="l"/>
              </a:tabLst>
              <a:defRPr/>
            </a:pPr>
            <a:r>
              <a:rPr sz="2814" spc="-159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Pojam </a:t>
            </a:r>
            <a:r>
              <a:rPr sz="2814" spc="-159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modeliranja</a:t>
            </a:r>
            <a:r>
              <a:rPr sz="2814" spc="-159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14" spc="-159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sistema</a:t>
            </a:r>
            <a:endParaRPr sz="2814" spc="-159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514350" lvl="4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sz="2814" spc="-159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Modeliranje </a:t>
            </a:r>
            <a:r>
              <a:rPr sz="2814" spc="-159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softverskih</a:t>
            </a:r>
            <a:r>
              <a:rPr sz="2814" spc="-159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814" spc="-159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sistema</a:t>
            </a:r>
            <a:endParaRPr lang="sr-Latn-RS" sz="2814" spc="-159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2343150" lvl="4" indent="-514350">
              <a:buClr>
                <a:schemeClr val="accent5"/>
              </a:buClr>
              <a:buFont typeface="+mj-lt"/>
              <a:buAutoNum type="arabicPeriod"/>
              <a:defRPr/>
            </a:pPr>
            <a:endParaRPr lang="sr-Latn-RS" altLang="sr-Latn-RS" sz="2814" b="1" spc="-141" dirty="0" smtClean="0">
              <a:solidFill>
                <a:srgbClr val="002060"/>
              </a:solidFill>
              <a:latin typeface="Arial"/>
              <a:cs typeface="Arial"/>
              <a:hlinkClick r:id="rId3"/>
            </a:endParaRPr>
          </a:p>
          <a:p>
            <a:pPr lvl="4">
              <a:defRPr/>
            </a:pPr>
            <a:endParaRPr lang="sr-Latn-RS" altLang="sr-Latn-RS" sz="2814" b="1" spc="-141" dirty="0">
              <a:solidFill>
                <a:srgbClr val="002060"/>
              </a:solidFill>
              <a:latin typeface="Arial"/>
              <a:cs typeface="Arial"/>
              <a:hlinkClick r:id="rId3"/>
            </a:endParaRPr>
          </a:p>
          <a:p>
            <a:pPr lvl="4">
              <a:defRPr/>
            </a:pPr>
            <a:endParaRPr lang="sr-Latn-RS" altLang="sr-Latn-RS" sz="2814" b="1" spc="-141" dirty="0">
              <a:solidFill>
                <a:srgbClr val="002060"/>
              </a:solidFill>
              <a:latin typeface="Arial"/>
              <a:cs typeface="Arial"/>
              <a:hlinkClick r:id="rId3"/>
            </a:endParaRPr>
          </a:p>
          <a:p>
            <a:pPr lvl="4">
              <a:defRPr/>
            </a:pPr>
            <a:endParaRPr lang="sr-Latn-RS" altLang="sr-Latn-RS" sz="2814" b="1" spc="-141" dirty="0" smtClean="0">
              <a:solidFill>
                <a:srgbClr val="002060"/>
              </a:solidFill>
              <a:latin typeface="Arial"/>
              <a:cs typeface="Arial"/>
              <a:hlinkClick r:id="rId3"/>
            </a:endParaRPr>
          </a:p>
          <a:p>
            <a:pPr lvl="8">
              <a:defRPr/>
            </a:pPr>
            <a:r>
              <a:rPr lang="en-US" altLang="sr-Latn-RS" sz="2200" b="1" dirty="0" smtClean="0">
                <a:solidFill>
                  <a:srgbClr val="002060"/>
                </a:solidFill>
                <a:hlinkClick r:id="rId3"/>
              </a:rPr>
              <a:t>mail</a:t>
            </a:r>
            <a:r>
              <a:rPr lang="sr-Latn-RS" altLang="sr-Latn-RS" sz="2200" b="1" dirty="0">
                <a:solidFill>
                  <a:srgbClr val="002060"/>
                </a:solidFill>
                <a:hlinkClick r:id="rId3"/>
              </a:rPr>
              <a:t>: mi</a:t>
            </a:r>
            <a:r>
              <a:rPr lang="en-US" altLang="sr-Latn-RS" sz="2200" b="1" dirty="0">
                <a:solidFill>
                  <a:srgbClr val="002060"/>
                </a:solidFill>
                <a:hlinkClick r:id="rId3"/>
              </a:rPr>
              <a:t>omirtodor@gmail.com</a:t>
            </a:r>
            <a:endParaRPr lang="en-US" altLang="sr-Latn-RS" sz="2200" b="1" dirty="0">
              <a:solidFill>
                <a:srgbClr val="002060"/>
              </a:solidFill>
            </a:endParaRPr>
          </a:p>
          <a:p>
            <a:pPr lvl="8">
              <a:defRPr/>
            </a:pPr>
            <a:r>
              <a:rPr lang="en-US" altLang="sr-Latn-RS" sz="2200" b="1" dirty="0" err="1">
                <a:solidFill>
                  <a:srgbClr val="002060"/>
                </a:solidFill>
              </a:rPr>
              <a:t>tel</a:t>
            </a:r>
            <a:r>
              <a:rPr lang="sr-Latn-RS" altLang="sr-Latn-RS" sz="2200" b="1" dirty="0">
                <a:solidFill>
                  <a:srgbClr val="002060"/>
                </a:solidFill>
              </a:rPr>
              <a:t>: </a:t>
            </a:r>
            <a:r>
              <a:rPr lang="en-US" altLang="sr-Latn-RS" sz="2200" b="1" dirty="0">
                <a:solidFill>
                  <a:srgbClr val="002060"/>
                </a:solidFill>
              </a:rPr>
              <a:t>+38163287057</a:t>
            </a:r>
            <a:endParaRPr lang="sr-Latn-RS" altLang="sr-Latn-RS" sz="2200" b="1" dirty="0">
              <a:solidFill>
                <a:srgbClr val="002060"/>
              </a:solidFill>
            </a:endParaRPr>
          </a:p>
          <a:p>
            <a:pPr lvl="8">
              <a:defRPr/>
            </a:pPr>
            <a:r>
              <a:rPr lang="sr-Latn-RS" altLang="sr-Latn-RS" sz="2200" b="1" dirty="0">
                <a:solidFill>
                  <a:srgbClr val="002060"/>
                </a:solidFill>
              </a:rPr>
              <a:t>Dr Miomir Todorović</a:t>
            </a:r>
          </a:p>
          <a:p>
            <a:pPr marL="368272" indent="-357322">
              <a:spcBef>
                <a:spcPts val="672"/>
              </a:spcBef>
              <a:buClr>
                <a:srgbClr val="BBE0E3"/>
              </a:buClr>
              <a:buAutoNum type="arabicPeriod"/>
              <a:tabLst>
                <a:tab pos="368849" algn="l"/>
              </a:tabLst>
            </a:pPr>
            <a:endParaRPr sz="2814" dirty="0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sr-Latn-RS" smtClean="0"/>
              <a:t>Poslovni i pravni fakultet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50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867608" y="539869"/>
            <a:ext cx="4415630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141" dirty="0" err="1" smtClean="0"/>
              <a:t>Softverski</a:t>
            </a:r>
            <a:r>
              <a:rPr sz="3585" b="1" spc="-141" dirty="0" smtClean="0"/>
              <a:t> </a:t>
            </a:r>
            <a:r>
              <a:rPr sz="3585" b="1" spc="-231" dirty="0" smtClean="0"/>
              <a:t>UML</a:t>
            </a:r>
            <a:r>
              <a:rPr sz="3585" b="1" spc="-272" dirty="0" smtClean="0"/>
              <a:t> </a:t>
            </a:r>
            <a:r>
              <a:rPr sz="3585" b="1" spc="-64" dirty="0" err="1" smtClean="0"/>
              <a:t>alati</a:t>
            </a:r>
            <a:endParaRPr sz="3585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60391" y="1535652"/>
            <a:ext cx="3850853" cy="5061945"/>
          </a:xfrm>
          <a:prstGeom prst="rect">
            <a:avLst/>
          </a:prstGeom>
        </p:spPr>
        <p:txBody>
          <a:bodyPr vert="horz" wrap="square" lIns="0" tIns="89327" rIns="0" bIns="0" rtlCol="0">
            <a:spAutoFit/>
          </a:bodyPr>
          <a:lstStyle/>
          <a:p>
            <a:pPr marL="376341" indent="-365391">
              <a:spcBef>
                <a:spcPts val="703"/>
              </a:spcBef>
              <a:buClr>
                <a:srgbClr val="BBE0E3"/>
              </a:buClr>
              <a:buAutoNum type="arabicPeriod"/>
              <a:tabLst>
                <a:tab pos="376341" algn="l"/>
                <a:tab pos="376917" algn="l"/>
              </a:tabLst>
            </a:pPr>
            <a:r>
              <a:rPr sz="2405" spc="-50" dirty="0">
                <a:latin typeface="Arial"/>
                <a:cs typeface="Arial"/>
              </a:rPr>
              <a:t>Alati </a:t>
            </a:r>
            <a:r>
              <a:rPr sz="2405" spc="-231" dirty="0">
                <a:latin typeface="Arial"/>
                <a:cs typeface="Arial"/>
              </a:rPr>
              <a:t>za </a:t>
            </a:r>
            <a:r>
              <a:rPr sz="2405" spc="-59" dirty="0">
                <a:latin typeface="Arial"/>
                <a:cs typeface="Arial"/>
              </a:rPr>
              <a:t>crtanje</a:t>
            </a:r>
            <a:r>
              <a:rPr sz="2405" spc="-132" dirty="0">
                <a:latin typeface="Arial"/>
                <a:cs typeface="Arial"/>
              </a:rPr>
              <a:t> </a:t>
            </a:r>
            <a:r>
              <a:rPr sz="2405" spc="-100" dirty="0">
                <a:latin typeface="Arial"/>
                <a:cs typeface="Arial"/>
              </a:rPr>
              <a:t>dijagrama</a:t>
            </a:r>
            <a:endParaRPr sz="2405" dirty="0">
              <a:latin typeface="Arial"/>
              <a:cs typeface="Arial"/>
            </a:endParaRPr>
          </a:p>
          <a:p>
            <a:pPr marL="644909" lvl="1" indent="-274331">
              <a:spcBef>
                <a:spcPts val="531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59" dirty="0">
                <a:latin typeface="Arial"/>
                <a:cs typeface="Arial"/>
              </a:rPr>
              <a:t>dijagrami </a:t>
            </a:r>
            <a:r>
              <a:rPr sz="1997" spc="-45" dirty="0">
                <a:latin typeface="Arial"/>
                <a:cs typeface="Arial"/>
              </a:rPr>
              <a:t>toka</a:t>
            </a:r>
            <a:r>
              <a:rPr sz="1997" spc="-168" dirty="0">
                <a:latin typeface="Arial"/>
                <a:cs typeface="Arial"/>
              </a:rPr>
              <a:t> </a:t>
            </a:r>
            <a:r>
              <a:rPr sz="1997" spc="-36" dirty="0">
                <a:latin typeface="Arial"/>
                <a:cs typeface="Arial"/>
              </a:rPr>
              <a:t>(</a:t>
            </a:r>
            <a:r>
              <a:rPr sz="1997" i="1" spc="-36" dirty="0">
                <a:latin typeface="Arial"/>
                <a:cs typeface="Arial"/>
              </a:rPr>
              <a:t>flowchart</a:t>
            </a:r>
            <a:r>
              <a:rPr sz="1997" spc="-36" dirty="0">
                <a:latin typeface="Arial"/>
                <a:cs typeface="Arial"/>
              </a:rPr>
              <a:t>)</a:t>
            </a:r>
            <a:endParaRPr sz="1997" dirty="0">
              <a:latin typeface="Arial"/>
              <a:cs typeface="Arial"/>
            </a:endParaRPr>
          </a:p>
          <a:p>
            <a:pPr marL="644909" lvl="1" indent="-274331">
              <a:spcBef>
                <a:spcPts val="47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59" dirty="0">
                <a:latin typeface="Arial"/>
                <a:cs typeface="Arial"/>
              </a:rPr>
              <a:t>dijagrami </a:t>
            </a:r>
            <a:r>
              <a:rPr sz="1997" spc="-45" dirty="0">
                <a:latin typeface="Arial"/>
                <a:cs typeface="Arial"/>
              </a:rPr>
              <a:t>toka </a:t>
            </a:r>
            <a:r>
              <a:rPr sz="1997" spc="-77" dirty="0">
                <a:latin typeface="Arial"/>
                <a:cs typeface="Arial"/>
              </a:rPr>
              <a:t>podataka</a:t>
            </a:r>
            <a:r>
              <a:rPr sz="1997" spc="-254" dirty="0">
                <a:latin typeface="Arial"/>
                <a:cs typeface="Arial"/>
              </a:rPr>
              <a:t> </a:t>
            </a:r>
            <a:r>
              <a:rPr sz="1997" spc="-168" dirty="0">
                <a:latin typeface="Arial"/>
                <a:cs typeface="Arial"/>
              </a:rPr>
              <a:t>(DFD)</a:t>
            </a:r>
            <a:endParaRPr sz="1997" dirty="0">
              <a:latin typeface="Arial"/>
              <a:cs typeface="Arial"/>
            </a:endParaRPr>
          </a:p>
          <a:p>
            <a:pPr marL="644909" lvl="1" indent="-274331">
              <a:spcBef>
                <a:spcPts val="481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127" dirty="0">
                <a:latin typeface="Arial"/>
                <a:cs typeface="Arial"/>
              </a:rPr>
              <a:t>UML</a:t>
            </a:r>
            <a:r>
              <a:rPr sz="1997" spc="-141" dirty="0">
                <a:latin typeface="Arial"/>
                <a:cs typeface="Arial"/>
              </a:rPr>
              <a:t> </a:t>
            </a:r>
            <a:r>
              <a:rPr sz="1997" spc="-59" dirty="0">
                <a:latin typeface="Arial"/>
                <a:cs typeface="Arial"/>
              </a:rPr>
              <a:t>dijagrami</a:t>
            </a:r>
            <a:endParaRPr sz="1997" dirty="0">
              <a:latin typeface="Arial"/>
              <a:cs typeface="Arial"/>
            </a:endParaRPr>
          </a:p>
          <a:p>
            <a:pPr marL="376341" marR="784380" indent="-365391">
              <a:spcBef>
                <a:spcPts val="549"/>
              </a:spcBef>
              <a:buClr>
                <a:srgbClr val="BBE0E3"/>
              </a:buClr>
              <a:buAutoNum type="arabicPeriod"/>
              <a:tabLst>
                <a:tab pos="376341" algn="l"/>
                <a:tab pos="376917" algn="l"/>
              </a:tabLst>
            </a:pPr>
            <a:r>
              <a:rPr sz="2405" spc="-50" dirty="0">
                <a:latin typeface="Arial"/>
                <a:cs typeface="Arial"/>
              </a:rPr>
              <a:t>Alati </a:t>
            </a:r>
            <a:r>
              <a:rPr sz="2405" spc="-231" dirty="0">
                <a:latin typeface="Arial"/>
                <a:cs typeface="Arial"/>
              </a:rPr>
              <a:t>za </a:t>
            </a:r>
            <a:r>
              <a:rPr sz="2405" spc="-50" dirty="0">
                <a:latin typeface="Arial"/>
                <a:cs typeface="Arial"/>
              </a:rPr>
              <a:t>testiranje  </a:t>
            </a:r>
            <a:r>
              <a:rPr sz="2405" spc="-54" dirty="0">
                <a:latin typeface="Arial"/>
                <a:cs typeface="Arial"/>
              </a:rPr>
              <a:t>korektnosti</a:t>
            </a:r>
            <a:r>
              <a:rPr sz="2405" spc="-200" dirty="0">
                <a:latin typeface="Arial"/>
                <a:cs typeface="Arial"/>
              </a:rPr>
              <a:t> </a:t>
            </a:r>
            <a:r>
              <a:rPr sz="2405" spc="-45" dirty="0">
                <a:latin typeface="Arial"/>
                <a:cs typeface="Arial"/>
              </a:rPr>
              <a:t>formalnih  </a:t>
            </a:r>
            <a:r>
              <a:rPr sz="2405" spc="-95" dirty="0">
                <a:latin typeface="Arial"/>
                <a:cs typeface="Arial"/>
              </a:rPr>
              <a:t>specifikacija</a:t>
            </a:r>
            <a:endParaRPr sz="2405" dirty="0">
              <a:latin typeface="Arial"/>
              <a:cs typeface="Arial"/>
            </a:endParaRPr>
          </a:p>
          <a:p>
            <a:pPr marL="376341" indent="-365391">
              <a:spcBef>
                <a:spcPts val="576"/>
              </a:spcBef>
              <a:buClr>
                <a:srgbClr val="BBE0E3"/>
              </a:buClr>
              <a:buAutoNum type="arabicPeriod"/>
              <a:tabLst>
                <a:tab pos="376341" algn="l"/>
                <a:tab pos="376917" algn="l"/>
              </a:tabLst>
            </a:pPr>
            <a:r>
              <a:rPr sz="2405" spc="-50" dirty="0">
                <a:latin typeface="Arial"/>
                <a:cs typeface="Arial"/>
              </a:rPr>
              <a:t>CASE </a:t>
            </a:r>
            <a:r>
              <a:rPr sz="2405" spc="-45" dirty="0">
                <a:latin typeface="Arial"/>
                <a:cs typeface="Arial"/>
              </a:rPr>
              <a:t>alati </a:t>
            </a:r>
            <a:r>
              <a:rPr sz="2405" spc="-231" dirty="0">
                <a:latin typeface="Arial"/>
                <a:cs typeface="Arial"/>
              </a:rPr>
              <a:t>za </a:t>
            </a:r>
            <a:r>
              <a:rPr sz="2405" spc="-100" dirty="0">
                <a:latin typeface="Arial"/>
                <a:cs typeface="Arial"/>
              </a:rPr>
              <a:t>razvoj</a:t>
            </a:r>
            <a:r>
              <a:rPr sz="2405" spc="-159" dirty="0">
                <a:latin typeface="Arial"/>
                <a:cs typeface="Arial"/>
              </a:rPr>
              <a:t> </a:t>
            </a:r>
            <a:r>
              <a:rPr sz="2405" spc="-73" dirty="0">
                <a:latin typeface="Arial"/>
                <a:cs typeface="Arial"/>
              </a:rPr>
              <a:t>softvera</a:t>
            </a:r>
            <a:endParaRPr sz="2405" dirty="0">
              <a:latin typeface="Arial"/>
              <a:cs typeface="Arial"/>
            </a:endParaRPr>
          </a:p>
          <a:p>
            <a:pPr marL="644909" marR="489877" lvl="1" indent="-274331">
              <a:lnSpc>
                <a:spcPct val="100899"/>
              </a:lnSpc>
              <a:spcBef>
                <a:spcPts val="48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50" dirty="0">
                <a:latin typeface="Arial"/>
                <a:cs typeface="Arial"/>
              </a:rPr>
              <a:t>kreiranje </a:t>
            </a:r>
            <a:r>
              <a:rPr sz="1997" spc="14" dirty="0">
                <a:latin typeface="Arial"/>
                <a:cs typeface="Arial"/>
              </a:rPr>
              <a:t>i </a:t>
            </a:r>
            <a:r>
              <a:rPr sz="1997" spc="-36" dirty="0">
                <a:latin typeface="Arial"/>
                <a:cs typeface="Arial"/>
              </a:rPr>
              <a:t>testiranje</a:t>
            </a:r>
            <a:r>
              <a:rPr sz="1997" spc="-295" dirty="0">
                <a:latin typeface="Arial"/>
                <a:cs typeface="Arial"/>
              </a:rPr>
              <a:t> </a:t>
            </a:r>
            <a:r>
              <a:rPr sz="1997" spc="-86" dirty="0">
                <a:latin typeface="Arial"/>
                <a:cs typeface="Arial"/>
              </a:rPr>
              <a:t>semi-  </a:t>
            </a:r>
            <a:r>
              <a:rPr sz="1997" spc="-32" dirty="0">
                <a:latin typeface="Arial"/>
                <a:cs typeface="Arial"/>
              </a:rPr>
              <a:t>formalnih</a:t>
            </a:r>
            <a:r>
              <a:rPr sz="1997" spc="-136" dirty="0">
                <a:latin typeface="Arial"/>
                <a:cs typeface="Arial"/>
              </a:rPr>
              <a:t> </a:t>
            </a:r>
            <a:r>
              <a:rPr sz="1997" spc="-77" dirty="0">
                <a:latin typeface="Arial"/>
                <a:cs typeface="Arial"/>
              </a:rPr>
              <a:t>specifikacija</a:t>
            </a:r>
            <a:endParaRPr sz="1997" dirty="0">
              <a:latin typeface="Arial"/>
              <a:cs typeface="Arial"/>
            </a:endParaRPr>
          </a:p>
          <a:p>
            <a:pPr marL="376341" marR="969957" indent="-365391">
              <a:lnSpc>
                <a:spcPts val="2877"/>
              </a:lnSpc>
              <a:spcBef>
                <a:spcPts val="653"/>
              </a:spcBef>
              <a:buClr>
                <a:srgbClr val="BBE0E3"/>
              </a:buClr>
              <a:buAutoNum type="arabicPeriod"/>
              <a:tabLst>
                <a:tab pos="376341" algn="l"/>
                <a:tab pos="376917" algn="l"/>
              </a:tabLst>
            </a:pPr>
            <a:r>
              <a:rPr sz="2405" spc="-95" dirty="0">
                <a:latin typeface="Arial"/>
                <a:cs typeface="Arial"/>
              </a:rPr>
              <a:t>Integrisana</a:t>
            </a:r>
            <a:r>
              <a:rPr sz="2405" spc="-200" dirty="0">
                <a:latin typeface="Arial"/>
                <a:cs typeface="Arial"/>
              </a:rPr>
              <a:t> </a:t>
            </a:r>
            <a:r>
              <a:rPr sz="2405" spc="-109" dirty="0">
                <a:latin typeface="Arial"/>
                <a:cs typeface="Arial"/>
              </a:rPr>
              <a:t>razvojna  </a:t>
            </a:r>
            <a:r>
              <a:rPr sz="2405" spc="-100" dirty="0">
                <a:latin typeface="Arial"/>
                <a:cs typeface="Arial"/>
              </a:rPr>
              <a:t>okruženja</a:t>
            </a:r>
            <a:r>
              <a:rPr sz="2405" spc="-132" dirty="0">
                <a:latin typeface="Arial"/>
                <a:cs typeface="Arial"/>
              </a:rPr>
              <a:t> </a:t>
            </a:r>
            <a:r>
              <a:rPr sz="2405" spc="-182" dirty="0">
                <a:latin typeface="Arial"/>
                <a:cs typeface="Arial"/>
              </a:rPr>
              <a:t>(IDE)</a:t>
            </a:r>
            <a:endParaRPr sz="2405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4267" y="1798064"/>
            <a:ext cx="4038727" cy="2633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10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4167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052765" y="452355"/>
            <a:ext cx="8086471" cy="841026"/>
          </a:xfrm>
          <a:prstGeom prst="rect">
            <a:avLst/>
          </a:prstGeom>
        </p:spPr>
        <p:txBody>
          <a:bodyPr vert="horz" wrap="square" lIns="0" tIns="286538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585" b="1" spc="-123" dirty="0" smtClean="0"/>
              <a:t>Primer </a:t>
            </a:r>
            <a:r>
              <a:rPr sz="3585" b="1" spc="-231" dirty="0"/>
              <a:t>UML</a:t>
            </a:r>
            <a:r>
              <a:rPr sz="3585" b="1" spc="-313" dirty="0"/>
              <a:t> </a:t>
            </a:r>
            <a:r>
              <a:rPr sz="3585" b="1" spc="-127" dirty="0"/>
              <a:t>specifikacije</a:t>
            </a:r>
            <a:endParaRPr sz="3585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11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60392" y="1523191"/>
            <a:ext cx="4655948" cy="1054249"/>
          </a:xfrm>
          <a:prstGeom prst="rect">
            <a:avLst/>
          </a:prstGeom>
        </p:spPr>
        <p:txBody>
          <a:bodyPr vert="horz" wrap="square" lIns="0" tIns="97395" rIns="0" bIns="0" rtlCol="0">
            <a:spAutoFit/>
          </a:bodyPr>
          <a:lstStyle/>
          <a:p>
            <a:pPr marL="368272" indent="-357322">
              <a:spcBef>
                <a:spcPts val="767"/>
              </a:spcBef>
              <a:buClr>
                <a:srgbClr val="BBE0E3"/>
              </a:buClr>
              <a:buChar char="•"/>
              <a:tabLst>
                <a:tab pos="368272" algn="l"/>
                <a:tab pos="368849" algn="l"/>
              </a:tabLst>
            </a:pPr>
            <a:r>
              <a:rPr sz="2814" spc="-103" dirty="0">
                <a:latin typeface="Arial"/>
                <a:cs typeface="Arial"/>
              </a:rPr>
              <a:t>Grafički </a:t>
            </a:r>
            <a:r>
              <a:rPr sz="2814" spc="-54" dirty="0">
                <a:latin typeface="Arial"/>
                <a:cs typeface="Arial"/>
              </a:rPr>
              <a:t>oblik </a:t>
            </a:r>
            <a:r>
              <a:rPr sz="2814" spc="-77" dirty="0">
                <a:latin typeface="Arial"/>
                <a:cs typeface="Arial"/>
              </a:rPr>
              <a:t>- </a:t>
            </a:r>
            <a:r>
              <a:rPr sz="2814" spc="-185" dirty="0">
                <a:latin typeface="Arial"/>
                <a:cs typeface="Arial"/>
              </a:rPr>
              <a:t>UML</a:t>
            </a:r>
            <a:r>
              <a:rPr sz="2814" spc="-499" dirty="0">
                <a:latin typeface="Arial"/>
                <a:cs typeface="Arial"/>
              </a:rPr>
              <a:t> </a:t>
            </a:r>
            <a:r>
              <a:rPr sz="2814" spc="-82" dirty="0">
                <a:latin typeface="Arial"/>
                <a:cs typeface="Arial"/>
              </a:rPr>
              <a:t>dijagrami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72"/>
              </a:spcBef>
              <a:buClr>
                <a:srgbClr val="BBE0E3"/>
              </a:buClr>
              <a:buChar char="•"/>
              <a:tabLst>
                <a:tab pos="368272" algn="l"/>
                <a:tab pos="368849" algn="l"/>
              </a:tabLst>
            </a:pPr>
            <a:r>
              <a:rPr sz="2814" spc="-109" dirty="0">
                <a:latin typeface="Arial"/>
                <a:cs typeface="Arial"/>
              </a:rPr>
              <a:t>Formalni </a:t>
            </a:r>
            <a:r>
              <a:rPr sz="2814" spc="-54" dirty="0">
                <a:latin typeface="Arial"/>
                <a:cs typeface="Arial"/>
              </a:rPr>
              <a:t>oblik </a:t>
            </a:r>
            <a:r>
              <a:rPr sz="2814" spc="-77" dirty="0">
                <a:latin typeface="Arial"/>
                <a:cs typeface="Arial"/>
              </a:rPr>
              <a:t>- </a:t>
            </a:r>
            <a:r>
              <a:rPr sz="2814" spc="-109" dirty="0">
                <a:latin typeface="Arial"/>
                <a:cs typeface="Arial"/>
              </a:rPr>
              <a:t>jezik</a:t>
            </a:r>
            <a:r>
              <a:rPr sz="2814" spc="-472" dirty="0">
                <a:latin typeface="Arial"/>
                <a:cs typeface="Arial"/>
              </a:rPr>
              <a:t> </a:t>
            </a:r>
            <a:r>
              <a:rPr sz="2814" spc="-417" dirty="0">
                <a:latin typeface="Arial"/>
                <a:cs typeface="Arial"/>
              </a:rPr>
              <a:t>OCL</a:t>
            </a:r>
            <a:endParaRPr sz="281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19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630246" y="589296"/>
            <a:ext cx="5508299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spc="-132" dirty="0"/>
              <a:t>Grafički </a:t>
            </a:r>
            <a:r>
              <a:rPr sz="3585" spc="-64" dirty="0"/>
              <a:t>oblik </a:t>
            </a:r>
            <a:r>
              <a:rPr sz="3585" spc="-95" dirty="0"/>
              <a:t>- </a:t>
            </a:r>
            <a:r>
              <a:rPr sz="3585" spc="-231" dirty="0"/>
              <a:t>UML</a:t>
            </a:r>
            <a:r>
              <a:rPr sz="3585" spc="-431" dirty="0"/>
              <a:t> </a:t>
            </a:r>
            <a:r>
              <a:rPr sz="3585" spc="-100" dirty="0"/>
              <a:t>dijagrami</a:t>
            </a:r>
            <a:endParaRPr sz="3585"/>
          </a:p>
        </p:txBody>
      </p:sp>
      <p:sp>
        <p:nvSpPr>
          <p:cNvPr id="3" name="object 3"/>
          <p:cNvSpPr txBox="1"/>
          <p:nvPr/>
        </p:nvSpPr>
        <p:spPr>
          <a:xfrm>
            <a:off x="2060391" y="1615031"/>
            <a:ext cx="3771324" cy="2601184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384409" marR="4611" indent="-373459">
              <a:spcBef>
                <a:spcPts val="82"/>
              </a:spcBef>
              <a:buClr>
                <a:srgbClr val="BBE0E3"/>
              </a:buClr>
              <a:buChar char="•"/>
              <a:tabLst>
                <a:tab pos="401122" algn="l"/>
                <a:tab pos="401699" algn="l"/>
              </a:tabLst>
            </a:pPr>
            <a:r>
              <a:rPr sz="2405" spc="-95" dirty="0">
                <a:latin typeface="Arial"/>
                <a:cs typeface="Arial"/>
              </a:rPr>
              <a:t>Grafički </a:t>
            </a:r>
            <a:r>
              <a:rPr sz="2405" spc="-103" dirty="0">
                <a:latin typeface="Arial"/>
                <a:cs typeface="Arial"/>
              </a:rPr>
              <a:t>prikaz </a:t>
            </a:r>
            <a:r>
              <a:rPr sz="2405" spc="-100" dirty="0">
                <a:latin typeface="Arial"/>
                <a:cs typeface="Arial"/>
              </a:rPr>
              <a:t>pomoću  </a:t>
            </a:r>
            <a:r>
              <a:rPr sz="2405" spc="-73" dirty="0">
                <a:latin typeface="Arial"/>
                <a:cs typeface="Arial"/>
              </a:rPr>
              <a:t>delimično </a:t>
            </a:r>
            <a:r>
              <a:rPr sz="2405" spc="-45" dirty="0">
                <a:latin typeface="Arial"/>
                <a:cs typeface="Arial"/>
              </a:rPr>
              <a:t>formalnih </a:t>
            </a:r>
            <a:r>
              <a:rPr sz="2405" spc="-163" dirty="0">
                <a:latin typeface="Arial"/>
                <a:cs typeface="Arial"/>
              </a:rPr>
              <a:t>UML  </a:t>
            </a:r>
            <a:r>
              <a:rPr sz="2405" spc="-100" dirty="0">
                <a:latin typeface="Arial"/>
                <a:cs typeface="Arial"/>
              </a:rPr>
              <a:t>dijagrama </a:t>
            </a:r>
            <a:r>
              <a:rPr sz="2405" spc="-50" dirty="0">
                <a:latin typeface="Arial"/>
                <a:cs typeface="Arial"/>
              </a:rPr>
              <a:t>nije </a:t>
            </a:r>
            <a:r>
              <a:rPr sz="2405" spc="-59" dirty="0">
                <a:latin typeface="Arial"/>
                <a:cs typeface="Arial"/>
              </a:rPr>
              <a:t>dovoljno  </a:t>
            </a:r>
            <a:r>
              <a:rPr sz="2405" i="1" spc="-118" dirty="0">
                <a:latin typeface="Arial"/>
                <a:cs typeface="Arial"/>
              </a:rPr>
              <a:t>precizan </a:t>
            </a:r>
            <a:r>
              <a:rPr sz="2405" spc="-127" dirty="0">
                <a:latin typeface="Arial"/>
                <a:cs typeface="Arial"/>
              </a:rPr>
              <a:t>kao </a:t>
            </a:r>
            <a:r>
              <a:rPr sz="2405" spc="-54" dirty="0">
                <a:latin typeface="Arial"/>
                <a:cs typeface="Arial"/>
              </a:rPr>
              <a:t>metod  </a:t>
            </a:r>
            <a:r>
              <a:rPr sz="2405" spc="-118" dirty="0">
                <a:latin typeface="Arial"/>
                <a:cs typeface="Arial"/>
              </a:rPr>
              <a:t>jednoznačne </a:t>
            </a:r>
            <a:r>
              <a:rPr sz="2405" spc="-91" dirty="0">
                <a:latin typeface="Arial"/>
                <a:cs typeface="Arial"/>
              </a:rPr>
              <a:t>specifikacije</a:t>
            </a:r>
            <a:r>
              <a:rPr sz="2405" spc="-172" dirty="0">
                <a:latin typeface="Arial"/>
                <a:cs typeface="Arial"/>
              </a:rPr>
              <a:t> </a:t>
            </a:r>
            <a:r>
              <a:rPr sz="2405" spc="-82" dirty="0">
                <a:latin typeface="Arial"/>
                <a:cs typeface="Arial"/>
              </a:rPr>
              <a:t>u  </a:t>
            </a:r>
            <a:r>
              <a:rPr sz="2405" spc="-54" dirty="0">
                <a:latin typeface="Arial"/>
                <a:cs typeface="Arial"/>
              </a:rPr>
              <a:t>objektno </a:t>
            </a:r>
            <a:r>
              <a:rPr sz="2405" spc="-64" dirty="0">
                <a:latin typeface="Arial"/>
                <a:cs typeface="Arial"/>
              </a:rPr>
              <a:t>orijentisanom  </a:t>
            </a:r>
            <a:r>
              <a:rPr sz="2405" spc="-100" dirty="0">
                <a:latin typeface="Arial"/>
                <a:cs typeface="Arial"/>
              </a:rPr>
              <a:t>razvoju</a:t>
            </a:r>
            <a:r>
              <a:rPr sz="2405" spc="-127" dirty="0">
                <a:latin typeface="Arial"/>
                <a:cs typeface="Arial"/>
              </a:rPr>
              <a:t> </a:t>
            </a:r>
            <a:r>
              <a:rPr sz="2405" spc="-73" dirty="0">
                <a:latin typeface="Arial"/>
                <a:cs typeface="Arial"/>
              </a:rPr>
              <a:t>softvera</a:t>
            </a:r>
            <a:endParaRPr sz="2405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05836" y="1786480"/>
            <a:ext cx="2030142" cy="2167682"/>
            <a:chOff x="7230686" y="1968436"/>
            <a:chExt cx="1921510" cy="1772285"/>
          </a:xfrm>
        </p:grpSpPr>
        <p:sp>
          <p:nvSpPr>
            <p:cNvPr id="5" name="object 5"/>
            <p:cNvSpPr/>
            <p:nvPr/>
          </p:nvSpPr>
          <p:spPr>
            <a:xfrm>
              <a:off x="7237354" y="1975103"/>
              <a:ext cx="1908175" cy="1758950"/>
            </a:xfrm>
            <a:custGeom>
              <a:avLst/>
              <a:gdLst/>
              <a:ahLst/>
              <a:cxnLst/>
              <a:rect l="l" t="t" r="r" b="b"/>
              <a:pathLst>
                <a:path w="1908175" h="1758950">
                  <a:moveTo>
                    <a:pt x="1908047" y="1758695"/>
                  </a:moveTo>
                  <a:lnTo>
                    <a:pt x="1908047" y="0"/>
                  </a:lnTo>
                  <a:lnTo>
                    <a:pt x="0" y="0"/>
                  </a:lnTo>
                  <a:lnTo>
                    <a:pt x="0" y="1758695"/>
                  </a:lnTo>
                  <a:lnTo>
                    <a:pt x="1908047" y="1758695"/>
                  </a:lnTo>
                  <a:close/>
                </a:path>
              </a:pathLst>
            </a:custGeom>
            <a:solidFill>
              <a:srgbClr val="B4C0D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" name="object 6"/>
            <p:cNvSpPr/>
            <p:nvPr/>
          </p:nvSpPr>
          <p:spPr>
            <a:xfrm>
              <a:off x="7237354" y="1975103"/>
              <a:ext cx="1908175" cy="1758950"/>
            </a:xfrm>
            <a:custGeom>
              <a:avLst/>
              <a:gdLst/>
              <a:ahLst/>
              <a:cxnLst/>
              <a:rect l="l" t="t" r="r" b="b"/>
              <a:pathLst>
                <a:path w="1908175" h="1758950">
                  <a:moveTo>
                    <a:pt x="0" y="0"/>
                  </a:moveTo>
                  <a:lnTo>
                    <a:pt x="0" y="1758695"/>
                  </a:lnTo>
                  <a:lnTo>
                    <a:pt x="1908047" y="1758695"/>
                  </a:lnTo>
                  <a:lnTo>
                    <a:pt x="1908047" y="0"/>
                  </a:lnTo>
                  <a:lnTo>
                    <a:pt x="0" y="0"/>
                  </a:lnTo>
                  <a:close/>
                </a:path>
              </a:pathLst>
            </a:custGeom>
            <a:ln w="12707">
              <a:solidFill>
                <a:srgbClr val="5285B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" name="object 7"/>
            <p:cNvSpPr/>
            <p:nvPr/>
          </p:nvSpPr>
          <p:spPr>
            <a:xfrm>
              <a:off x="7252594" y="1987295"/>
              <a:ext cx="1880615" cy="472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" name="object 8"/>
            <p:cNvSpPr/>
            <p:nvPr/>
          </p:nvSpPr>
          <p:spPr>
            <a:xfrm>
              <a:off x="7365370" y="2029967"/>
              <a:ext cx="48895" cy="12700"/>
            </a:xfrm>
            <a:custGeom>
              <a:avLst/>
              <a:gdLst/>
              <a:ahLst/>
              <a:cxnLst/>
              <a:rect l="l" t="t" r="r" b="b"/>
              <a:pathLst>
                <a:path w="48895" h="12700">
                  <a:moveTo>
                    <a:pt x="12192" y="0"/>
                  </a:moveTo>
                  <a:lnTo>
                    <a:pt x="36575" y="0"/>
                  </a:lnTo>
                </a:path>
                <a:path w="48895" h="12700">
                  <a:moveTo>
                    <a:pt x="0" y="12192"/>
                  </a:moveTo>
                  <a:lnTo>
                    <a:pt x="48767" y="12192"/>
                  </a:lnTo>
                </a:path>
              </a:pathLst>
            </a:custGeom>
            <a:ln w="12191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7292218" y="2048255"/>
              <a:ext cx="204215" cy="146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7292218" y="2200655"/>
              <a:ext cx="182880" cy="12700"/>
            </a:xfrm>
            <a:custGeom>
              <a:avLst/>
              <a:gdLst/>
              <a:ahLst/>
              <a:cxnLst/>
              <a:rect l="l" t="t" r="r" b="b"/>
              <a:pathLst>
                <a:path w="182879" h="12700">
                  <a:moveTo>
                    <a:pt x="0" y="0"/>
                  </a:moveTo>
                  <a:lnTo>
                    <a:pt x="60960" y="0"/>
                  </a:lnTo>
                </a:path>
                <a:path w="182879" h="12700">
                  <a:moveTo>
                    <a:pt x="134112" y="0"/>
                  </a:moveTo>
                  <a:lnTo>
                    <a:pt x="182879" y="0"/>
                  </a:lnTo>
                </a:path>
                <a:path w="182879" h="12700">
                  <a:moveTo>
                    <a:pt x="12192" y="12191"/>
                  </a:moveTo>
                  <a:lnTo>
                    <a:pt x="36575" y="12191"/>
                  </a:lnTo>
                </a:path>
                <a:path w="182879" h="12700">
                  <a:moveTo>
                    <a:pt x="146303" y="12191"/>
                  </a:moveTo>
                  <a:lnTo>
                    <a:pt x="170687" y="12191"/>
                  </a:lnTo>
                </a:path>
              </a:pathLst>
            </a:custGeom>
            <a:ln w="12191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17654" y="1872293"/>
            <a:ext cx="1720263" cy="16578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575173">
              <a:spcBef>
                <a:spcPts val="95"/>
              </a:spcBef>
            </a:pPr>
            <a:r>
              <a:rPr sz="998" b="1" dirty="0">
                <a:solidFill>
                  <a:srgbClr val="1F1F1F"/>
                </a:solidFill>
                <a:latin typeface="Tahoma"/>
                <a:cs typeface="Tahoma"/>
              </a:rPr>
              <a:t>Zaposleni</a:t>
            </a:r>
            <a:endParaRPr sz="998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31252" y="2243429"/>
            <a:ext cx="1696058" cy="786077"/>
            <a:chOff x="7258690" y="2471927"/>
            <a:chExt cx="1868805" cy="866140"/>
          </a:xfrm>
        </p:grpSpPr>
        <p:sp>
          <p:nvSpPr>
            <p:cNvPr id="13" name="object 13"/>
            <p:cNvSpPr/>
            <p:nvPr/>
          </p:nvSpPr>
          <p:spPr>
            <a:xfrm>
              <a:off x="7258690" y="2471927"/>
              <a:ext cx="1868805" cy="866140"/>
            </a:xfrm>
            <a:custGeom>
              <a:avLst/>
              <a:gdLst/>
              <a:ahLst/>
              <a:cxnLst/>
              <a:rect l="l" t="t" r="r" b="b"/>
              <a:pathLst>
                <a:path w="1868804" h="866139">
                  <a:moveTo>
                    <a:pt x="1868423" y="865631"/>
                  </a:moveTo>
                  <a:lnTo>
                    <a:pt x="1868423" y="0"/>
                  </a:lnTo>
                  <a:lnTo>
                    <a:pt x="0" y="0"/>
                  </a:lnTo>
                  <a:lnTo>
                    <a:pt x="0" y="865631"/>
                  </a:lnTo>
                  <a:lnTo>
                    <a:pt x="1868423" y="865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7270882" y="2484119"/>
              <a:ext cx="1840991" cy="8412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7258690" y="2471927"/>
              <a:ext cx="1868805" cy="256540"/>
            </a:xfrm>
            <a:custGeom>
              <a:avLst/>
              <a:gdLst/>
              <a:ahLst/>
              <a:cxnLst/>
              <a:rect l="l" t="t" r="r" b="b"/>
              <a:pathLst>
                <a:path w="1868804" h="256539">
                  <a:moveTo>
                    <a:pt x="1868423" y="256031"/>
                  </a:moveTo>
                  <a:lnTo>
                    <a:pt x="1868423" y="0"/>
                  </a:lnTo>
                  <a:lnTo>
                    <a:pt x="0" y="0"/>
                  </a:lnTo>
                  <a:lnTo>
                    <a:pt x="0" y="256031"/>
                  </a:lnTo>
                  <a:lnTo>
                    <a:pt x="1868423" y="256031"/>
                  </a:lnTo>
                  <a:close/>
                </a:path>
              </a:pathLst>
            </a:custGeom>
            <a:solidFill>
              <a:srgbClr val="F3F7F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7322698" y="2535936"/>
              <a:ext cx="118871" cy="1188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17654" y="2259569"/>
            <a:ext cx="1720263" cy="16578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254160">
              <a:spcBef>
                <a:spcPts val="95"/>
              </a:spcBef>
            </a:pPr>
            <a:r>
              <a:rPr sz="998" spc="-5" dirty="0">
                <a:latin typeface="Tahoma"/>
                <a:cs typeface="Tahoma"/>
              </a:rPr>
              <a:t>Attributes</a:t>
            </a:r>
            <a:endParaRPr sz="998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831252" y="2475795"/>
            <a:ext cx="1696058" cy="797026"/>
            <a:chOff x="7258690" y="2727959"/>
            <a:chExt cx="1868805" cy="878205"/>
          </a:xfrm>
        </p:grpSpPr>
        <p:sp>
          <p:nvSpPr>
            <p:cNvPr id="19" name="object 19"/>
            <p:cNvSpPr/>
            <p:nvPr/>
          </p:nvSpPr>
          <p:spPr>
            <a:xfrm>
              <a:off x="7258685" y="2727959"/>
              <a:ext cx="1868805" cy="878205"/>
            </a:xfrm>
            <a:custGeom>
              <a:avLst/>
              <a:gdLst/>
              <a:ahLst/>
              <a:cxnLst/>
              <a:rect l="l" t="t" r="r" b="b"/>
              <a:pathLst>
                <a:path w="1868804" h="878204">
                  <a:moveTo>
                    <a:pt x="1868424" y="621792"/>
                  </a:moveTo>
                  <a:lnTo>
                    <a:pt x="0" y="621792"/>
                  </a:lnTo>
                  <a:lnTo>
                    <a:pt x="0" y="877824"/>
                  </a:lnTo>
                  <a:lnTo>
                    <a:pt x="1868424" y="877824"/>
                  </a:lnTo>
                  <a:lnTo>
                    <a:pt x="1868424" y="621792"/>
                  </a:lnTo>
                  <a:close/>
                </a:path>
                <a:path w="1868804" h="878204">
                  <a:moveTo>
                    <a:pt x="1868424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868424" y="609600"/>
                  </a:lnTo>
                  <a:lnTo>
                    <a:pt x="1868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7270882" y="3361943"/>
              <a:ext cx="1840991" cy="231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7258690" y="3349751"/>
              <a:ext cx="1868805" cy="256540"/>
            </a:xfrm>
            <a:custGeom>
              <a:avLst/>
              <a:gdLst/>
              <a:ahLst/>
              <a:cxnLst/>
              <a:rect l="l" t="t" r="r" b="b"/>
              <a:pathLst>
                <a:path w="1868804" h="256539">
                  <a:moveTo>
                    <a:pt x="1868423" y="256031"/>
                  </a:moveTo>
                  <a:lnTo>
                    <a:pt x="1868423" y="0"/>
                  </a:lnTo>
                  <a:lnTo>
                    <a:pt x="0" y="0"/>
                  </a:lnTo>
                  <a:lnTo>
                    <a:pt x="0" y="256031"/>
                  </a:lnTo>
                  <a:lnTo>
                    <a:pt x="1868423" y="256031"/>
                  </a:lnTo>
                  <a:close/>
                </a:path>
              </a:pathLst>
            </a:custGeom>
            <a:solidFill>
              <a:srgbClr val="F3F7F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322698" y="3410711"/>
              <a:ext cx="118871" cy="1188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17654" y="2442694"/>
            <a:ext cx="1720263" cy="787319"/>
          </a:xfrm>
          <a:prstGeom prst="rect">
            <a:avLst/>
          </a:prstGeom>
        </p:spPr>
        <p:txBody>
          <a:bodyPr vert="horz" wrap="square" lIns="0" tIns="44375" rIns="0" bIns="0" rtlCol="0">
            <a:spAutoFit/>
          </a:bodyPr>
          <a:lstStyle/>
          <a:p>
            <a:pPr marL="262228">
              <a:spcBef>
                <a:spcPts val="349"/>
              </a:spcBef>
            </a:pPr>
            <a:r>
              <a:rPr sz="998" dirty="0">
                <a:latin typeface="Tahoma"/>
                <a:cs typeface="Tahoma"/>
              </a:rPr>
              <a:t>+ </a:t>
            </a:r>
            <a:r>
              <a:rPr sz="998" spc="-5" dirty="0">
                <a:latin typeface="Tahoma"/>
                <a:cs typeface="Tahoma"/>
              </a:rPr>
              <a:t>JMBG </a:t>
            </a:r>
            <a:r>
              <a:rPr sz="998" dirty="0">
                <a:latin typeface="Tahoma"/>
                <a:cs typeface="Tahoma"/>
              </a:rPr>
              <a:t>:</a:t>
            </a:r>
            <a:r>
              <a:rPr sz="998" spc="-50" dirty="0">
                <a:latin typeface="Tahoma"/>
                <a:cs typeface="Tahoma"/>
              </a:rPr>
              <a:t> </a:t>
            </a:r>
            <a:r>
              <a:rPr sz="998" spc="5" dirty="0">
                <a:latin typeface="Tahoma"/>
                <a:cs typeface="Tahoma"/>
              </a:rPr>
              <a:t>int</a:t>
            </a:r>
            <a:endParaRPr sz="998">
              <a:latin typeface="Tahoma"/>
              <a:cs typeface="Tahoma"/>
            </a:endParaRPr>
          </a:p>
          <a:p>
            <a:pPr marL="262228">
              <a:spcBef>
                <a:spcPts val="263"/>
              </a:spcBef>
            </a:pPr>
            <a:r>
              <a:rPr sz="998" dirty="0">
                <a:latin typeface="Tahoma"/>
                <a:cs typeface="Tahoma"/>
              </a:rPr>
              <a:t>+ </a:t>
            </a:r>
            <a:r>
              <a:rPr sz="998" spc="-5" dirty="0">
                <a:latin typeface="Tahoma"/>
                <a:cs typeface="Tahoma"/>
              </a:rPr>
              <a:t>Plata </a:t>
            </a:r>
            <a:r>
              <a:rPr sz="998" dirty="0">
                <a:latin typeface="Tahoma"/>
                <a:cs typeface="Tahoma"/>
              </a:rPr>
              <a:t>:</a:t>
            </a:r>
            <a:r>
              <a:rPr sz="998" spc="-54" dirty="0">
                <a:latin typeface="Tahoma"/>
                <a:cs typeface="Tahoma"/>
              </a:rPr>
              <a:t> </a:t>
            </a:r>
            <a:r>
              <a:rPr sz="998" dirty="0">
                <a:latin typeface="Tahoma"/>
                <a:cs typeface="Tahoma"/>
              </a:rPr>
              <a:t>float</a:t>
            </a:r>
            <a:endParaRPr sz="998">
              <a:latin typeface="Tahoma"/>
              <a:cs typeface="Tahoma"/>
            </a:endParaRPr>
          </a:p>
          <a:p>
            <a:pPr marL="262228">
              <a:spcBef>
                <a:spcPts val="241"/>
              </a:spcBef>
            </a:pPr>
            <a:r>
              <a:rPr sz="998" dirty="0">
                <a:latin typeface="Tahoma"/>
                <a:cs typeface="Tahoma"/>
              </a:rPr>
              <a:t>+ </a:t>
            </a:r>
            <a:r>
              <a:rPr sz="998" spc="-5" dirty="0">
                <a:latin typeface="Tahoma"/>
                <a:cs typeface="Tahoma"/>
              </a:rPr>
              <a:t>Status </a:t>
            </a:r>
            <a:r>
              <a:rPr sz="998" dirty="0">
                <a:latin typeface="Tahoma"/>
                <a:cs typeface="Tahoma"/>
              </a:rPr>
              <a:t>:</a:t>
            </a:r>
            <a:r>
              <a:rPr sz="998" spc="-45" dirty="0">
                <a:latin typeface="Tahoma"/>
                <a:cs typeface="Tahoma"/>
              </a:rPr>
              <a:t> </a:t>
            </a:r>
            <a:r>
              <a:rPr sz="998" spc="5" dirty="0">
                <a:latin typeface="Tahoma"/>
                <a:cs typeface="Tahoma"/>
              </a:rPr>
              <a:t>String</a:t>
            </a:r>
            <a:endParaRPr sz="998">
              <a:latin typeface="Tahoma"/>
              <a:cs typeface="Tahoma"/>
            </a:endParaRPr>
          </a:p>
          <a:p>
            <a:pPr marL="254160">
              <a:spcBef>
                <a:spcPts val="499"/>
              </a:spcBef>
            </a:pPr>
            <a:r>
              <a:rPr sz="998" dirty="0">
                <a:latin typeface="Tahoma"/>
                <a:cs typeface="Tahoma"/>
              </a:rPr>
              <a:t>Operations</a:t>
            </a:r>
            <a:endParaRPr sz="998">
              <a:latin typeface="Tahoma"/>
              <a:cs typeface="Tahom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12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181943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135081" y="442907"/>
            <a:ext cx="4688221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127" dirty="0"/>
              <a:t>Formalni </a:t>
            </a:r>
            <a:r>
              <a:rPr sz="3585" b="1" spc="-64" dirty="0"/>
              <a:t>oblik </a:t>
            </a:r>
            <a:r>
              <a:rPr sz="3585" b="1" spc="-95" dirty="0"/>
              <a:t>- </a:t>
            </a:r>
            <a:r>
              <a:rPr sz="3585" b="1" spc="-136" dirty="0"/>
              <a:t>jezik</a:t>
            </a:r>
            <a:r>
              <a:rPr sz="3585" b="1" spc="-481" dirty="0"/>
              <a:t> </a:t>
            </a:r>
            <a:r>
              <a:rPr sz="3585" b="1" spc="-526" dirty="0"/>
              <a:t>OCL</a:t>
            </a:r>
            <a:endParaRPr sz="3585" b="1" dirty="0"/>
          </a:p>
        </p:txBody>
      </p:sp>
      <p:sp>
        <p:nvSpPr>
          <p:cNvPr id="3" name="object 3"/>
          <p:cNvSpPr txBox="1"/>
          <p:nvPr/>
        </p:nvSpPr>
        <p:spPr>
          <a:xfrm>
            <a:off x="2135081" y="1615031"/>
            <a:ext cx="7731098" cy="1120778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276636" marR="4611" indent="-265686">
              <a:spcBef>
                <a:spcPts val="82"/>
              </a:spcBef>
              <a:buClr>
                <a:srgbClr val="BBE0E3"/>
              </a:buClr>
              <a:buChar char="•"/>
              <a:tabLst>
                <a:tab pos="277213" algn="l"/>
              </a:tabLst>
            </a:pPr>
            <a:r>
              <a:rPr sz="2405" spc="-195" dirty="0">
                <a:latin typeface="Arial"/>
                <a:cs typeface="Arial"/>
              </a:rPr>
              <a:t>Jezik </a:t>
            </a:r>
            <a:r>
              <a:rPr sz="2405" spc="-359" dirty="0">
                <a:latin typeface="Arial"/>
                <a:cs typeface="Arial"/>
              </a:rPr>
              <a:t>OCL </a:t>
            </a:r>
            <a:r>
              <a:rPr sz="2405" spc="-103" dirty="0">
                <a:latin typeface="Arial"/>
                <a:cs typeface="Arial"/>
              </a:rPr>
              <a:t>(</a:t>
            </a:r>
            <a:r>
              <a:rPr sz="2405" i="1" spc="-103" dirty="0">
                <a:latin typeface="Arial"/>
                <a:cs typeface="Arial"/>
              </a:rPr>
              <a:t>Object </a:t>
            </a:r>
            <a:r>
              <a:rPr sz="2405" i="1" spc="-109" dirty="0">
                <a:latin typeface="Arial"/>
                <a:cs typeface="Arial"/>
              </a:rPr>
              <a:t>Constraints </a:t>
            </a:r>
            <a:r>
              <a:rPr sz="2405" i="1" spc="-132" dirty="0">
                <a:latin typeface="Arial"/>
                <a:cs typeface="Arial"/>
              </a:rPr>
              <a:t>Language</a:t>
            </a:r>
            <a:r>
              <a:rPr sz="2405" spc="-132" dirty="0">
                <a:latin typeface="Arial"/>
                <a:cs typeface="Arial"/>
              </a:rPr>
              <a:t>) </a:t>
            </a:r>
            <a:r>
              <a:rPr sz="2405" spc="-59" dirty="0">
                <a:latin typeface="Arial"/>
                <a:cs typeface="Arial"/>
              </a:rPr>
              <a:t>je </a:t>
            </a:r>
            <a:r>
              <a:rPr sz="2405" spc="-41" dirty="0">
                <a:latin typeface="Arial"/>
                <a:cs typeface="Arial"/>
              </a:rPr>
              <a:t>formalni </a:t>
            </a:r>
            <a:r>
              <a:rPr sz="2405" spc="-100" dirty="0">
                <a:latin typeface="Arial"/>
                <a:cs typeface="Arial"/>
              </a:rPr>
              <a:t>jezik </a:t>
            </a:r>
            <a:r>
              <a:rPr sz="2405" spc="-231" dirty="0">
                <a:latin typeface="Arial"/>
                <a:cs typeface="Arial"/>
              </a:rPr>
              <a:t>za  </a:t>
            </a:r>
            <a:r>
              <a:rPr sz="2405" spc="-95" dirty="0">
                <a:latin typeface="Arial"/>
                <a:cs typeface="Arial"/>
              </a:rPr>
              <a:t>dopunski </a:t>
            </a:r>
            <a:r>
              <a:rPr sz="2405" spc="-36" dirty="0">
                <a:latin typeface="Arial"/>
                <a:cs typeface="Arial"/>
              </a:rPr>
              <a:t>detaljni </a:t>
            </a:r>
            <a:r>
              <a:rPr sz="2405" spc="-103" dirty="0">
                <a:latin typeface="Arial"/>
                <a:cs typeface="Arial"/>
              </a:rPr>
              <a:t>opis </a:t>
            </a:r>
            <a:r>
              <a:rPr sz="2405" spc="-163" dirty="0">
                <a:latin typeface="Arial"/>
                <a:cs typeface="Arial"/>
              </a:rPr>
              <a:t>UML </a:t>
            </a:r>
            <a:r>
              <a:rPr sz="2405" spc="-95" dirty="0">
                <a:latin typeface="Arial"/>
                <a:cs typeface="Arial"/>
              </a:rPr>
              <a:t>specifikacija </a:t>
            </a:r>
            <a:r>
              <a:rPr sz="2405" spc="-82" dirty="0">
                <a:latin typeface="Arial"/>
                <a:cs typeface="Arial"/>
              </a:rPr>
              <a:t>u </a:t>
            </a:r>
            <a:r>
              <a:rPr sz="2405" spc="-100" dirty="0">
                <a:latin typeface="Arial"/>
                <a:cs typeface="Arial"/>
              </a:rPr>
              <a:t>razvoju </a:t>
            </a:r>
            <a:r>
              <a:rPr sz="2405" spc="-73" dirty="0">
                <a:latin typeface="Arial"/>
                <a:cs typeface="Arial"/>
              </a:rPr>
              <a:t>softvera  </a:t>
            </a:r>
            <a:r>
              <a:rPr sz="2405" spc="-145" dirty="0">
                <a:latin typeface="Arial"/>
                <a:cs typeface="Arial"/>
              </a:rPr>
              <a:t>zasnovanom </a:t>
            </a:r>
            <a:r>
              <a:rPr sz="2405" spc="-136" dirty="0">
                <a:latin typeface="Arial"/>
                <a:cs typeface="Arial"/>
              </a:rPr>
              <a:t>na </a:t>
            </a:r>
            <a:r>
              <a:rPr sz="2405" spc="-82" dirty="0">
                <a:latin typeface="Arial"/>
                <a:cs typeface="Arial"/>
              </a:rPr>
              <a:t>modelima </a:t>
            </a:r>
            <a:r>
              <a:rPr sz="2405" spc="-73" dirty="0">
                <a:latin typeface="Arial"/>
                <a:cs typeface="Arial"/>
              </a:rPr>
              <a:t>(</a:t>
            </a:r>
            <a:r>
              <a:rPr sz="2405" i="1" spc="-73" dirty="0">
                <a:latin typeface="Arial"/>
                <a:cs typeface="Arial"/>
              </a:rPr>
              <a:t>Model </a:t>
            </a:r>
            <a:r>
              <a:rPr sz="2405" i="1" spc="-113" dirty="0">
                <a:latin typeface="Arial"/>
                <a:cs typeface="Arial"/>
              </a:rPr>
              <a:t>Driven Engineering</a:t>
            </a:r>
            <a:r>
              <a:rPr sz="2405" spc="-113" dirty="0">
                <a:latin typeface="Arial"/>
                <a:cs typeface="Arial"/>
              </a:rPr>
              <a:t>,</a:t>
            </a:r>
            <a:r>
              <a:rPr sz="2405" spc="-168" dirty="0">
                <a:latin typeface="Arial"/>
                <a:cs typeface="Arial"/>
              </a:rPr>
              <a:t> </a:t>
            </a:r>
            <a:r>
              <a:rPr sz="2405" spc="-182" dirty="0">
                <a:latin typeface="Arial"/>
                <a:cs typeface="Arial"/>
              </a:rPr>
              <a:t>MDE)</a:t>
            </a:r>
            <a:endParaRPr sz="240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2775" y="2776858"/>
            <a:ext cx="5746312" cy="1305651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279518" indent="-268568">
              <a:spcBef>
                <a:spcPts val="95"/>
              </a:spcBef>
              <a:buClr>
                <a:srgbClr val="323299"/>
              </a:buClr>
              <a:buChar char="–"/>
              <a:tabLst>
                <a:tab pos="279518" algn="l"/>
                <a:tab pos="280094" algn="l"/>
              </a:tabLst>
            </a:pPr>
            <a:r>
              <a:rPr sz="1997" spc="-73" dirty="0">
                <a:latin typeface="Arial"/>
                <a:cs typeface="Arial"/>
              </a:rPr>
              <a:t>osnovni </a:t>
            </a:r>
            <a:r>
              <a:rPr sz="1997" spc="-68" dirty="0">
                <a:latin typeface="Arial"/>
                <a:cs typeface="Arial"/>
              </a:rPr>
              <a:t>dijagram </a:t>
            </a:r>
            <a:r>
              <a:rPr sz="1997" spc="-123" dirty="0">
                <a:latin typeface="Arial"/>
                <a:cs typeface="Arial"/>
              </a:rPr>
              <a:t>klasa</a:t>
            </a:r>
            <a:r>
              <a:rPr sz="1997" spc="-177" dirty="0">
                <a:latin typeface="Arial"/>
                <a:cs typeface="Arial"/>
              </a:rPr>
              <a:t> </a:t>
            </a:r>
            <a:r>
              <a:rPr sz="1997" spc="-59" dirty="0">
                <a:latin typeface="Arial"/>
                <a:cs typeface="Arial"/>
              </a:rPr>
              <a:t>definiše:</a:t>
            </a:r>
            <a:endParaRPr sz="1997">
              <a:latin typeface="Arial"/>
              <a:cs typeface="Arial"/>
            </a:endParaRPr>
          </a:p>
          <a:p>
            <a:pPr marL="279518" marR="4611">
              <a:spcBef>
                <a:spcPts val="23"/>
              </a:spcBef>
            </a:pPr>
            <a:r>
              <a:rPr sz="1997" i="1" spc="-141" dirty="0">
                <a:latin typeface="Arial"/>
                <a:cs typeface="Arial"/>
              </a:rPr>
              <a:t>Svaki </a:t>
            </a:r>
            <a:r>
              <a:rPr sz="1997" i="1" spc="-103" dirty="0">
                <a:latin typeface="Arial"/>
                <a:cs typeface="Arial"/>
              </a:rPr>
              <a:t>zaposleni </a:t>
            </a:r>
            <a:r>
              <a:rPr sz="1997" i="1" spc="-50" dirty="0">
                <a:latin typeface="Arial"/>
                <a:cs typeface="Arial"/>
              </a:rPr>
              <a:t>ima </a:t>
            </a:r>
            <a:r>
              <a:rPr sz="1997" i="1" spc="-68" dirty="0">
                <a:latin typeface="Arial"/>
                <a:cs typeface="Arial"/>
              </a:rPr>
              <a:t>jedinstveni </a:t>
            </a:r>
            <a:r>
              <a:rPr sz="1997" i="1" spc="-41" dirty="0">
                <a:latin typeface="Arial"/>
                <a:cs typeface="Arial"/>
              </a:rPr>
              <a:t>matični </a:t>
            </a:r>
            <a:r>
              <a:rPr sz="1997" i="1" spc="-32" dirty="0">
                <a:latin typeface="Arial"/>
                <a:cs typeface="Arial"/>
              </a:rPr>
              <a:t>broj</a:t>
            </a:r>
            <a:r>
              <a:rPr sz="1997" i="1" spc="-254" dirty="0">
                <a:latin typeface="Arial"/>
                <a:cs typeface="Arial"/>
              </a:rPr>
              <a:t> </a:t>
            </a:r>
            <a:r>
              <a:rPr sz="1997" i="1" spc="-59" dirty="0">
                <a:latin typeface="Arial"/>
                <a:cs typeface="Arial"/>
              </a:rPr>
              <a:t>građana,  </a:t>
            </a:r>
            <a:r>
              <a:rPr sz="1997" i="1" spc="-27" dirty="0">
                <a:latin typeface="Arial"/>
                <a:cs typeface="Arial"/>
              </a:rPr>
              <a:t>platu </a:t>
            </a:r>
            <a:r>
              <a:rPr sz="1997" i="1" spc="14" dirty="0">
                <a:latin typeface="Arial"/>
                <a:cs typeface="Arial"/>
              </a:rPr>
              <a:t>i</a:t>
            </a:r>
            <a:r>
              <a:rPr sz="1997" i="1" spc="-204" dirty="0">
                <a:latin typeface="Arial"/>
                <a:cs typeface="Arial"/>
              </a:rPr>
              <a:t> </a:t>
            </a:r>
            <a:r>
              <a:rPr sz="1997" i="1" spc="-68" dirty="0">
                <a:latin typeface="Arial"/>
                <a:cs typeface="Arial"/>
              </a:rPr>
              <a:t>status</a:t>
            </a:r>
            <a:endParaRPr sz="1997">
              <a:latin typeface="Arial"/>
              <a:cs typeface="Arial"/>
            </a:endParaRPr>
          </a:p>
          <a:p>
            <a:pPr marL="279518" indent="-268568">
              <a:spcBef>
                <a:spcPts val="481"/>
              </a:spcBef>
              <a:buClr>
                <a:srgbClr val="323299"/>
              </a:buClr>
              <a:buChar char="–"/>
              <a:tabLst>
                <a:tab pos="279518" algn="l"/>
                <a:tab pos="280094" algn="l"/>
              </a:tabLst>
            </a:pPr>
            <a:r>
              <a:rPr sz="1997" spc="-86" dirty="0">
                <a:latin typeface="Arial"/>
                <a:cs typeface="Arial"/>
              </a:rPr>
              <a:t>dopunsko </a:t>
            </a:r>
            <a:r>
              <a:rPr sz="1997" spc="-45" dirty="0">
                <a:latin typeface="Arial"/>
                <a:cs typeface="Arial"/>
              </a:rPr>
              <a:t>pravilo </a:t>
            </a:r>
            <a:r>
              <a:rPr sz="1997" spc="-185" dirty="0">
                <a:latin typeface="Arial"/>
                <a:cs typeface="Arial"/>
              </a:rPr>
              <a:t>za </a:t>
            </a:r>
            <a:r>
              <a:rPr sz="1997" spc="-103" dirty="0">
                <a:latin typeface="Arial"/>
                <a:cs typeface="Arial"/>
              </a:rPr>
              <a:t>zaposlene, </a:t>
            </a:r>
            <a:r>
              <a:rPr sz="1997" spc="-59" dirty="0">
                <a:latin typeface="Arial"/>
                <a:cs typeface="Arial"/>
              </a:rPr>
              <a:t>u </a:t>
            </a:r>
            <a:r>
              <a:rPr sz="1997" spc="-73" dirty="0">
                <a:latin typeface="Arial"/>
                <a:cs typeface="Arial"/>
              </a:rPr>
              <a:t>jeziku</a:t>
            </a:r>
            <a:r>
              <a:rPr sz="1997" spc="-136" dirty="0">
                <a:latin typeface="Arial"/>
                <a:cs typeface="Arial"/>
              </a:rPr>
              <a:t> </a:t>
            </a:r>
            <a:r>
              <a:rPr sz="1997" spc="-222" dirty="0">
                <a:latin typeface="Arial"/>
                <a:cs typeface="Arial"/>
              </a:rPr>
              <a:t>OCL:</a:t>
            </a:r>
            <a:endParaRPr sz="199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1102" y="4060400"/>
            <a:ext cx="5772246" cy="31954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1527">
              <a:spcBef>
                <a:spcPts val="95"/>
              </a:spcBef>
            </a:pPr>
            <a:r>
              <a:rPr sz="1997" i="1" spc="-100" dirty="0">
                <a:latin typeface="Arial"/>
                <a:cs typeface="Arial"/>
              </a:rPr>
              <a:t>Status </a:t>
            </a:r>
            <a:r>
              <a:rPr sz="1997" i="1" spc="-113" dirty="0">
                <a:latin typeface="Arial"/>
                <a:cs typeface="Arial"/>
              </a:rPr>
              <a:t>zaposlenog </a:t>
            </a:r>
            <a:r>
              <a:rPr sz="1997" i="1" spc="-103" dirty="0">
                <a:latin typeface="Arial"/>
                <a:cs typeface="Arial"/>
              </a:rPr>
              <a:t>zavisi </a:t>
            </a:r>
            <a:r>
              <a:rPr sz="1997" i="1" spc="-86" dirty="0">
                <a:latin typeface="Arial"/>
                <a:cs typeface="Arial"/>
              </a:rPr>
              <a:t>od njegovog </a:t>
            </a:r>
            <a:r>
              <a:rPr sz="1997" i="1" spc="-73" dirty="0">
                <a:latin typeface="Arial"/>
                <a:cs typeface="Arial"/>
              </a:rPr>
              <a:t>nivoa</a:t>
            </a:r>
            <a:r>
              <a:rPr sz="1997" i="1" spc="-154" dirty="0">
                <a:latin typeface="Arial"/>
                <a:cs typeface="Arial"/>
              </a:rPr>
              <a:t> </a:t>
            </a:r>
            <a:r>
              <a:rPr sz="1997" i="1" spc="-82" dirty="0">
                <a:latin typeface="Arial"/>
                <a:cs typeface="Arial"/>
              </a:rPr>
              <a:t>obrazovanja</a:t>
            </a:r>
            <a:endParaRPr sz="199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2374" y="4572615"/>
            <a:ext cx="7850969" cy="1554864"/>
          </a:xfrm>
          <a:custGeom>
            <a:avLst/>
            <a:gdLst/>
            <a:ahLst/>
            <a:cxnLst/>
            <a:rect l="l" t="t" r="r" b="b"/>
            <a:pathLst>
              <a:path w="8650605" h="1713229">
                <a:moveTo>
                  <a:pt x="8650223" y="1712975"/>
                </a:moveTo>
                <a:lnTo>
                  <a:pt x="8650223" y="0"/>
                </a:lnTo>
                <a:lnTo>
                  <a:pt x="0" y="0"/>
                </a:lnTo>
                <a:lnTo>
                  <a:pt x="0" y="1712975"/>
                </a:lnTo>
                <a:lnTo>
                  <a:pt x="8650223" y="171297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2442139" y="4588755"/>
            <a:ext cx="1588866" cy="195554"/>
          </a:xfrm>
          <a:prstGeom prst="rect">
            <a:avLst/>
          </a:prstGeom>
        </p:spPr>
        <p:txBody>
          <a:bodyPr vert="horz" wrap="square" lIns="0" tIns="13831" rIns="0" bIns="0" rtlCol="0">
            <a:spAutoFit/>
          </a:bodyPr>
          <a:lstStyle/>
          <a:p>
            <a:pPr marL="11527">
              <a:spcBef>
                <a:spcPts val="109"/>
              </a:spcBef>
            </a:pPr>
            <a:r>
              <a:rPr sz="1180" b="1" spc="9" dirty="0">
                <a:latin typeface="Courier New"/>
                <a:cs typeface="Courier New"/>
              </a:rPr>
              <a:t>context</a:t>
            </a:r>
            <a:r>
              <a:rPr sz="1180" b="1" spc="-32" dirty="0">
                <a:latin typeface="Courier New"/>
                <a:cs typeface="Courier New"/>
              </a:rPr>
              <a:t> </a:t>
            </a:r>
            <a:r>
              <a:rPr sz="1180" spc="14" dirty="0">
                <a:latin typeface="Courier New"/>
                <a:cs typeface="Courier New"/>
              </a:rPr>
              <a:t>Zaposleni</a:t>
            </a:r>
            <a:endParaRPr sz="118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24849" y="4844296"/>
          <a:ext cx="7614684" cy="773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816"/>
                <a:gridCol w="3042877"/>
                <a:gridCol w="3503342"/>
                <a:gridCol w="718649"/>
              </a:tblGrid>
              <a:tr h="196825">
                <a:tc>
                  <a:txBody>
                    <a:bodyPr/>
                    <a:lstStyle/>
                    <a:p>
                      <a:pPr marL="31750">
                        <a:lnSpc>
                          <a:spcPts val="1360"/>
                        </a:lnSpc>
                      </a:pPr>
                      <a:r>
                        <a:rPr sz="1200" b="1" spc="5" dirty="0">
                          <a:latin typeface="Courier New"/>
                          <a:cs typeface="Courier New"/>
                        </a:rPr>
                        <a:t>inv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spc="10" dirty="0">
                          <a:latin typeface="Courier New"/>
                          <a:cs typeface="Courier New"/>
                        </a:rPr>
                        <a:t>zapStatInv:</a:t>
                      </a:r>
                      <a:r>
                        <a:rPr sz="1200" spc="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10" dirty="0">
                          <a:latin typeface="Courier New"/>
                          <a:cs typeface="Courier New"/>
                        </a:rPr>
                        <a:t>((self.obrazov.naziv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360"/>
                        </a:lnSpc>
                      </a:pPr>
                      <a:r>
                        <a:rPr sz="1200" spc="10" dirty="0"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1200" spc="15" dirty="0">
                          <a:latin typeface="Courier New"/>
                          <a:cs typeface="Courier New"/>
                        </a:rPr>
                        <a:t>'diplomirani') </a:t>
                      </a:r>
                      <a:r>
                        <a:rPr sz="1200" b="1" spc="15" dirty="0">
                          <a:latin typeface="Courier New"/>
                          <a:cs typeface="Courier New"/>
                        </a:rPr>
                        <a:t>implies</a:t>
                      </a:r>
                      <a:r>
                        <a:rPr sz="1200" b="1" spc="-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15" dirty="0">
                          <a:latin typeface="Courier New"/>
                          <a:cs typeface="Courier New"/>
                        </a:rPr>
                        <a:t>(self.Status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360"/>
                        </a:lnSpc>
                      </a:pPr>
                      <a:r>
                        <a:rPr sz="1200" spc="1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10" dirty="0">
                          <a:latin typeface="Courier New"/>
                          <a:cs typeface="Courier New"/>
                        </a:rPr>
                        <a:t>'1'))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</a:tr>
              <a:tr h="2213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5" dirty="0">
                          <a:latin typeface="Courier New"/>
                          <a:cs typeface="Courier New"/>
                        </a:rPr>
                        <a:t>and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153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10" dirty="0">
                          <a:latin typeface="Courier New"/>
                          <a:cs typeface="Courier New"/>
                        </a:rPr>
                        <a:t>((self.obrazov.naziv =</a:t>
                      </a:r>
                      <a:r>
                        <a:rPr sz="1200" spc="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15" dirty="0">
                          <a:latin typeface="Courier New"/>
                          <a:cs typeface="Courier New"/>
                        </a:rPr>
                        <a:t>'master')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153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0" dirty="0">
                          <a:latin typeface="Courier New"/>
                          <a:cs typeface="Courier New"/>
                        </a:rPr>
                        <a:t>implies </a:t>
                      </a:r>
                      <a:r>
                        <a:rPr sz="1200" spc="15" dirty="0">
                          <a:latin typeface="Courier New"/>
                          <a:cs typeface="Courier New"/>
                        </a:rPr>
                        <a:t>(self.Status </a:t>
                      </a:r>
                      <a:r>
                        <a:rPr sz="1200" spc="1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10" dirty="0">
                          <a:latin typeface="Courier New"/>
                          <a:cs typeface="Courier New"/>
                        </a:rPr>
                        <a:t>'2'))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153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</a:tr>
              <a:tr h="1968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5" dirty="0">
                          <a:latin typeface="Courier New"/>
                          <a:cs typeface="Courier New"/>
                        </a:rPr>
                        <a:t>and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153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10" dirty="0">
                          <a:latin typeface="Courier New"/>
                          <a:cs typeface="Courier New"/>
                        </a:rPr>
                        <a:t>((self.obrazov.naziv =</a:t>
                      </a:r>
                      <a:r>
                        <a:rPr sz="1200" spc="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15" dirty="0">
                          <a:latin typeface="Courier New"/>
                          <a:cs typeface="Courier New"/>
                        </a:rPr>
                        <a:t>'doktor')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153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0" dirty="0">
                          <a:latin typeface="Courier New"/>
                          <a:cs typeface="Courier New"/>
                        </a:rPr>
                        <a:t>implies </a:t>
                      </a:r>
                      <a:r>
                        <a:rPr sz="1200" spc="15" dirty="0">
                          <a:latin typeface="Courier New"/>
                          <a:cs typeface="Courier New"/>
                        </a:rPr>
                        <a:t>(self.Status </a:t>
                      </a:r>
                      <a:r>
                        <a:rPr sz="1200" spc="1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200" spc="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10" dirty="0">
                          <a:latin typeface="Courier New"/>
                          <a:cs typeface="Courier New"/>
                        </a:rPr>
                        <a:t>'3'))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153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8384502" y="2821577"/>
            <a:ext cx="1361227" cy="1267289"/>
            <a:chOff x="7868290" y="3108959"/>
            <a:chExt cx="1499870" cy="1396365"/>
          </a:xfrm>
        </p:grpSpPr>
        <p:sp>
          <p:nvSpPr>
            <p:cNvPr id="10" name="object 10"/>
            <p:cNvSpPr/>
            <p:nvPr/>
          </p:nvSpPr>
          <p:spPr>
            <a:xfrm>
              <a:off x="7868290" y="3108959"/>
              <a:ext cx="1499870" cy="1396365"/>
            </a:xfrm>
            <a:custGeom>
              <a:avLst/>
              <a:gdLst/>
              <a:ahLst/>
              <a:cxnLst/>
              <a:rect l="l" t="t" r="r" b="b"/>
              <a:pathLst>
                <a:path w="1499870" h="1396364">
                  <a:moveTo>
                    <a:pt x="1499615" y="1395983"/>
                  </a:moveTo>
                  <a:lnTo>
                    <a:pt x="1499615" y="0"/>
                  </a:lnTo>
                  <a:lnTo>
                    <a:pt x="0" y="0"/>
                  </a:lnTo>
                  <a:lnTo>
                    <a:pt x="0" y="1395983"/>
                  </a:lnTo>
                  <a:lnTo>
                    <a:pt x="1499615" y="1395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7956677" y="3197351"/>
              <a:ext cx="1323340" cy="1219200"/>
            </a:xfrm>
            <a:custGeom>
              <a:avLst/>
              <a:gdLst/>
              <a:ahLst/>
              <a:cxnLst/>
              <a:rect l="l" t="t" r="r" b="b"/>
              <a:pathLst>
                <a:path w="1323340" h="1219200">
                  <a:moveTo>
                    <a:pt x="1322832" y="1130808"/>
                  </a:moveTo>
                  <a:lnTo>
                    <a:pt x="0" y="1130808"/>
                  </a:lnTo>
                  <a:lnTo>
                    <a:pt x="0" y="1219200"/>
                  </a:lnTo>
                  <a:lnTo>
                    <a:pt x="1322832" y="1219200"/>
                  </a:lnTo>
                  <a:lnTo>
                    <a:pt x="1322832" y="1130808"/>
                  </a:lnTo>
                  <a:close/>
                </a:path>
                <a:path w="1323340" h="1219200">
                  <a:moveTo>
                    <a:pt x="1322832" y="944880"/>
                  </a:moveTo>
                  <a:lnTo>
                    <a:pt x="0" y="944880"/>
                  </a:lnTo>
                  <a:lnTo>
                    <a:pt x="0" y="954024"/>
                  </a:lnTo>
                  <a:lnTo>
                    <a:pt x="1322832" y="954024"/>
                  </a:lnTo>
                  <a:lnTo>
                    <a:pt x="1322832" y="944880"/>
                  </a:lnTo>
                  <a:close/>
                </a:path>
                <a:path w="1323340" h="1219200">
                  <a:moveTo>
                    <a:pt x="1322832" y="0"/>
                  </a:moveTo>
                  <a:lnTo>
                    <a:pt x="0" y="0"/>
                  </a:lnTo>
                  <a:lnTo>
                    <a:pt x="0" y="344424"/>
                  </a:lnTo>
                  <a:lnTo>
                    <a:pt x="1322832" y="344424"/>
                  </a:lnTo>
                  <a:lnTo>
                    <a:pt x="1322832" y="0"/>
                  </a:lnTo>
                  <a:close/>
                </a:path>
              </a:pathLst>
            </a:custGeom>
            <a:solidFill>
              <a:srgbClr val="B4C0D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7956682" y="3197351"/>
              <a:ext cx="1323340" cy="1219200"/>
            </a:xfrm>
            <a:custGeom>
              <a:avLst/>
              <a:gdLst/>
              <a:ahLst/>
              <a:cxnLst/>
              <a:rect l="l" t="t" r="r" b="b"/>
              <a:pathLst>
                <a:path w="1323340" h="1219200">
                  <a:moveTo>
                    <a:pt x="0" y="0"/>
                  </a:moveTo>
                  <a:lnTo>
                    <a:pt x="0" y="1219199"/>
                  </a:lnTo>
                  <a:lnTo>
                    <a:pt x="1322831" y="1219199"/>
                  </a:lnTo>
                  <a:lnTo>
                    <a:pt x="1322831" y="0"/>
                  </a:lnTo>
                  <a:lnTo>
                    <a:pt x="0" y="0"/>
                  </a:lnTo>
                  <a:close/>
                </a:path>
              </a:pathLst>
            </a:custGeom>
            <a:ln w="8827">
              <a:solidFill>
                <a:srgbClr val="5285B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7962778" y="3206495"/>
              <a:ext cx="1307591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8038978" y="3232403"/>
              <a:ext cx="36830" cy="9525"/>
            </a:xfrm>
            <a:custGeom>
              <a:avLst/>
              <a:gdLst/>
              <a:ahLst/>
              <a:cxnLst/>
              <a:rect l="l" t="t" r="r" b="b"/>
              <a:pathLst>
                <a:path w="36829" h="9525">
                  <a:moveTo>
                    <a:pt x="9143" y="0"/>
                  </a:moveTo>
                  <a:lnTo>
                    <a:pt x="27432" y="0"/>
                  </a:lnTo>
                </a:path>
                <a:path w="36829" h="9525">
                  <a:moveTo>
                    <a:pt x="0" y="9143"/>
                  </a:moveTo>
                  <a:lnTo>
                    <a:pt x="36576" y="9143"/>
                  </a:lnTo>
                </a:path>
              </a:pathLst>
            </a:custGeom>
            <a:ln w="9144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7993258" y="3246119"/>
              <a:ext cx="140207" cy="100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7993258" y="3351275"/>
              <a:ext cx="128270" cy="9525"/>
            </a:xfrm>
            <a:custGeom>
              <a:avLst/>
              <a:gdLst/>
              <a:ahLst/>
              <a:cxnLst/>
              <a:rect l="l" t="t" r="r" b="b"/>
              <a:pathLst>
                <a:path w="128270" h="9525">
                  <a:moveTo>
                    <a:pt x="0" y="0"/>
                  </a:moveTo>
                  <a:lnTo>
                    <a:pt x="36576" y="0"/>
                  </a:lnTo>
                </a:path>
                <a:path w="128270" h="9525">
                  <a:moveTo>
                    <a:pt x="91439" y="0"/>
                  </a:moveTo>
                  <a:lnTo>
                    <a:pt x="128016" y="0"/>
                  </a:lnTo>
                </a:path>
                <a:path w="128270" h="9525">
                  <a:moveTo>
                    <a:pt x="9144" y="9143"/>
                  </a:moveTo>
                  <a:lnTo>
                    <a:pt x="27432" y="9143"/>
                  </a:lnTo>
                </a:path>
                <a:path w="128270" h="9525">
                  <a:moveTo>
                    <a:pt x="100583" y="9143"/>
                  </a:moveTo>
                  <a:lnTo>
                    <a:pt x="118872" y="9143"/>
                  </a:lnTo>
                </a:path>
              </a:pathLst>
            </a:custGeom>
            <a:ln w="9144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978018" y="3547871"/>
              <a:ext cx="1280159" cy="585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7968874" y="3541775"/>
              <a:ext cx="1298575" cy="177165"/>
            </a:xfrm>
            <a:custGeom>
              <a:avLst/>
              <a:gdLst/>
              <a:ahLst/>
              <a:cxnLst/>
              <a:rect l="l" t="t" r="r" b="b"/>
              <a:pathLst>
                <a:path w="1298575" h="177164">
                  <a:moveTo>
                    <a:pt x="1298447" y="176783"/>
                  </a:moveTo>
                  <a:lnTo>
                    <a:pt x="1298447" y="0"/>
                  </a:lnTo>
                  <a:lnTo>
                    <a:pt x="0" y="0"/>
                  </a:lnTo>
                  <a:lnTo>
                    <a:pt x="0" y="176783"/>
                  </a:lnTo>
                  <a:lnTo>
                    <a:pt x="1298447" y="176783"/>
                  </a:lnTo>
                  <a:close/>
                </a:path>
              </a:pathLst>
            </a:custGeom>
            <a:solidFill>
              <a:srgbClr val="F3F7F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8014594" y="3587495"/>
              <a:ext cx="82296" cy="82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7968874" y="3718559"/>
              <a:ext cx="1298575" cy="424180"/>
            </a:xfrm>
            <a:custGeom>
              <a:avLst/>
              <a:gdLst/>
              <a:ahLst/>
              <a:cxnLst/>
              <a:rect l="l" t="t" r="r" b="b"/>
              <a:pathLst>
                <a:path w="1298575" h="424179">
                  <a:moveTo>
                    <a:pt x="1298447" y="423671"/>
                  </a:moveTo>
                  <a:lnTo>
                    <a:pt x="1298447" y="0"/>
                  </a:lnTo>
                  <a:lnTo>
                    <a:pt x="0" y="0"/>
                  </a:lnTo>
                  <a:lnTo>
                    <a:pt x="0" y="423671"/>
                  </a:lnTo>
                  <a:lnTo>
                    <a:pt x="1298447" y="423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8018" y="4160519"/>
              <a:ext cx="1280159" cy="1584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968874" y="4151375"/>
              <a:ext cx="1298575" cy="177165"/>
            </a:xfrm>
            <a:custGeom>
              <a:avLst/>
              <a:gdLst/>
              <a:ahLst/>
              <a:cxnLst/>
              <a:rect l="l" t="t" r="r" b="b"/>
              <a:pathLst>
                <a:path w="1298575" h="177164">
                  <a:moveTo>
                    <a:pt x="1298447" y="176783"/>
                  </a:moveTo>
                  <a:lnTo>
                    <a:pt x="1298447" y="0"/>
                  </a:lnTo>
                  <a:lnTo>
                    <a:pt x="0" y="0"/>
                  </a:lnTo>
                  <a:lnTo>
                    <a:pt x="0" y="176783"/>
                  </a:lnTo>
                  <a:lnTo>
                    <a:pt x="1298447" y="176783"/>
                  </a:lnTo>
                  <a:close/>
                </a:path>
              </a:pathLst>
            </a:custGeom>
            <a:solidFill>
              <a:srgbClr val="F3F7F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8014594" y="4194047"/>
              <a:ext cx="82296" cy="82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384502" y="2821576"/>
            <a:ext cx="1361227" cy="1100267"/>
          </a:xfrm>
          <a:prstGeom prst="rect">
            <a:avLst/>
          </a:prstGeom>
        </p:spPr>
        <p:txBody>
          <a:bodyPr vert="horz" wrap="square" lIns="0" tIns="3458" rIns="0" bIns="0" rtlCol="0">
            <a:spAutoFit/>
          </a:bodyPr>
          <a:lstStyle/>
          <a:p>
            <a:pPr>
              <a:spcBef>
                <a:spcPts val="27"/>
              </a:spcBef>
            </a:pPr>
            <a:endParaRPr sz="953">
              <a:latin typeface="Times New Roman"/>
              <a:cs typeface="Times New Roman"/>
            </a:endParaRPr>
          </a:p>
          <a:p>
            <a:pPr marL="26510" algn="ctr">
              <a:spcBef>
                <a:spcPts val="5"/>
              </a:spcBef>
            </a:pPr>
            <a:r>
              <a:rPr sz="681" b="1" spc="5" dirty="0">
                <a:solidFill>
                  <a:srgbClr val="1F1F1F"/>
                </a:solidFill>
                <a:latin typeface="Tahoma"/>
                <a:cs typeface="Tahoma"/>
              </a:rPr>
              <a:t>Zaposleni</a:t>
            </a:r>
            <a:endParaRPr sz="681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89">
              <a:latin typeface="Tahoma"/>
              <a:cs typeface="Tahoma"/>
            </a:endParaRPr>
          </a:p>
          <a:p>
            <a:pPr marL="259923"/>
            <a:r>
              <a:rPr sz="681" spc="5" dirty="0">
                <a:latin typeface="Tahoma"/>
                <a:cs typeface="Tahoma"/>
              </a:rPr>
              <a:t>Attributes</a:t>
            </a:r>
            <a:endParaRPr sz="681">
              <a:latin typeface="Tahoma"/>
              <a:cs typeface="Tahoma"/>
            </a:endParaRPr>
          </a:p>
          <a:p>
            <a:pPr marL="265110">
              <a:spcBef>
                <a:spcPts val="363"/>
              </a:spcBef>
            </a:pPr>
            <a:r>
              <a:rPr sz="681" spc="9" dirty="0">
                <a:latin typeface="Tahoma"/>
                <a:cs typeface="Tahoma"/>
              </a:rPr>
              <a:t>+ </a:t>
            </a:r>
            <a:r>
              <a:rPr sz="681" spc="5" dirty="0">
                <a:latin typeface="Tahoma"/>
                <a:cs typeface="Tahoma"/>
              </a:rPr>
              <a:t>JMBG :</a:t>
            </a:r>
            <a:r>
              <a:rPr sz="681" spc="-32" dirty="0">
                <a:latin typeface="Tahoma"/>
                <a:cs typeface="Tahoma"/>
              </a:rPr>
              <a:t> </a:t>
            </a:r>
            <a:r>
              <a:rPr sz="681" dirty="0">
                <a:latin typeface="Tahoma"/>
                <a:cs typeface="Tahoma"/>
              </a:rPr>
              <a:t>int</a:t>
            </a:r>
            <a:endParaRPr sz="681">
              <a:latin typeface="Tahoma"/>
              <a:cs typeface="Tahoma"/>
            </a:endParaRPr>
          </a:p>
          <a:p>
            <a:pPr marL="265110">
              <a:spcBef>
                <a:spcPts val="182"/>
              </a:spcBef>
            </a:pPr>
            <a:r>
              <a:rPr sz="681" spc="9" dirty="0">
                <a:latin typeface="Tahoma"/>
                <a:cs typeface="Tahoma"/>
              </a:rPr>
              <a:t>+ </a:t>
            </a:r>
            <a:r>
              <a:rPr sz="681" spc="5" dirty="0">
                <a:latin typeface="Tahoma"/>
                <a:cs typeface="Tahoma"/>
              </a:rPr>
              <a:t>Plata :</a:t>
            </a:r>
            <a:r>
              <a:rPr sz="681" spc="-18" dirty="0">
                <a:latin typeface="Tahoma"/>
                <a:cs typeface="Tahoma"/>
              </a:rPr>
              <a:t> </a:t>
            </a:r>
            <a:r>
              <a:rPr sz="681" dirty="0">
                <a:latin typeface="Tahoma"/>
                <a:cs typeface="Tahoma"/>
              </a:rPr>
              <a:t>float</a:t>
            </a:r>
            <a:endParaRPr sz="681">
              <a:latin typeface="Tahoma"/>
              <a:cs typeface="Tahoma"/>
            </a:endParaRPr>
          </a:p>
          <a:p>
            <a:pPr marL="265110">
              <a:spcBef>
                <a:spcPts val="185"/>
              </a:spcBef>
            </a:pPr>
            <a:r>
              <a:rPr sz="681" spc="9" dirty="0">
                <a:latin typeface="Tahoma"/>
                <a:cs typeface="Tahoma"/>
              </a:rPr>
              <a:t>+ Status </a:t>
            </a:r>
            <a:r>
              <a:rPr sz="681" spc="5" dirty="0">
                <a:latin typeface="Tahoma"/>
                <a:cs typeface="Tahoma"/>
              </a:rPr>
              <a:t>:</a:t>
            </a:r>
            <a:r>
              <a:rPr sz="681" spc="-36" dirty="0">
                <a:latin typeface="Tahoma"/>
                <a:cs typeface="Tahoma"/>
              </a:rPr>
              <a:t> </a:t>
            </a:r>
            <a:r>
              <a:rPr sz="681" spc="5" dirty="0">
                <a:latin typeface="Tahoma"/>
                <a:cs typeface="Tahoma"/>
              </a:rPr>
              <a:t>String</a:t>
            </a:r>
            <a:endParaRPr sz="681">
              <a:latin typeface="Tahoma"/>
              <a:cs typeface="Tahoma"/>
            </a:endParaRPr>
          </a:p>
          <a:p>
            <a:pPr marL="259923">
              <a:spcBef>
                <a:spcPts val="359"/>
              </a:spcBef>
            </a:pPr>
            <a:r>
              <a:rPr sz="681" spc="5" dirty="0">
                <a:latin typeface="Tahoma"/>
                <a:cs typeface="Tahoma"/>
              </a:rPr>
              <a:t>Operations</a:t>
            </a:r>
            <a:endParaRPr sz="681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13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308026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823411" y="358637"/>
            <a:ext cx="6322039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68" dirty="0" err="1" smtClean="0"/>
              <a:t>Modeliranje</a:t>
            </a:r>
            <a:r>
              <a:rPr sz="3585" b="1" spc="-68" dirty="0" smtClean="0"/>
              <a:t> </a:t>
            </a:r>
            <a:r>
              <a:rPr sz="3585" b="1" spc="-50" dirty="0"/>
              <a:t>strukture</a:t>
            </a:r>
            <a:r>
              <a:rPr sz="3585" b="1" spc="-371" dirty="0"/>
              <a:t> </a:t>
            </a:r>
            <a:r>
              <a:rPr sz="3585" b="1" spc="-163" dirty="0"/>
              <a:t>sistema</a:t>
            </a:r>
            <a:endParaRPr sz="3585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14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60391" y="1523192"/>
            <a:ext cx="3526971" cy="1577084"/>
          </a:xfrm>
          <a:prstGeom prst="rect">
            <a:avLst/>
          </a:prstGeom>
        </p:spPr>
        <p:txBody>
          <a:bodyPr vert="horz" wrap="square" lIns="0" tIns="97395" rIns="0" bIns="0" rtlCol="0">
            <a:spAutoFit/>
          </a:bodyPr>
          <a:lstStyle/>
          <a:p>
            <a:pPr marL="368272" indent="-357322">
              <a:spcBef>
                <a:spcPts val="767"/>
              </a:spcBef>
              <a:buClr>
                <a:srgbClr val="BBE0E3"/>
              </a:buClr>
              <a:buChar char="•"/>
              <a:tabLst>
                <a:tab pos="368272" algn="l"/>
                <a:tab pos="368849" algn="l"/>
              </a:tabLst>
            </a:pPr>
            <a:r>
              <a:rPr sz="2814" spc="-109" dirty="0">
                <a:latin typeface="Arial"/>
                <a:cs typeface="Arial"/>
              </a:rPr>
              <a:t>Dijagrami</a:t>
            </a:r>
            <a:r>
              <a:rPr sz="2814" spc="-236" dirty="0">
                <a:latin typeface="Arial"/>
                <a:cs typeface="Arial"/>
              </a:rPr>
              <a:t> </a:t>
            </a:r>
            <a:r>
              <a:rPr sz="2814" spc="-172" dirty="0">
                <a:latin typeface="Arial"/>
                <a:cs typeface="Arial"/>
              </a:rPr>
              <a:t>klasa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72"/>
              </a:spcBef>
              <a:buClr>
                <a:srgbClr val="BBE0E3"/>
              </a:buClr>
              <a:buChar char="•"/>
              <a:tabLst>
                <a:tab pos="368272" algn="l"/>
                <a:tab pos="368849" algn="l"/>
              </a:tabLst>
            </a:pPr>
            <a:r>
              <a:rPr sz="2814" spc="-123" dirty="0">
                <a:latin typeface="Arial"/>
                <a:cs typeface="Arial"/>
              </a:rPr>
              <a:t>Dijagram</a:t>
            </a:r>
            <a:r>
              <a:rPr sz="2814" spc="-259" dirty="0">
                <a:latin typeface="Arial"/>
                <a:cs typeface="Arial"/>
              </a:rPr>
              <a:t> </a:t>
            </a:r>
            <a:r>
              <a:rPr sz="2814" spc="-68" dirty="0">
                <a:latin typeface="Arial"/>
                <a:cs typeface="Arial"/>
              </a:rPr>
              <a:t>komponenti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53"/>
              </a:spcBef>
              <a:buClr>
                <a:srgbClr val="BBE0E3"/>
              </a:buClr>
              <a:buChar char="•"/>
              <a:tabLst>
                <a:tab pos="368272" algn="l"/>
                <a:tab pos="368849" algn="l"/>
              </a:tabLst>
            </a:pPr>
            <a:r>
              <a:rPr sz="2814" spc="-123" dirty="0">
                <a:latin typeface="Arial"/>
                <a:cs typeface="Arial"/>
              </a:rPr>
              <a:t>Dijagram</a:t>
            </a:r>
            <a:r>
              <a:rPr sz="2814" spc="-227" dirty="0">
                <a:latin typeface="Arial"/>
                <a:cs typeface="Arial"/>
              </a:rPr>
              <a:t> </a:t>
            </a:r>
            <a:r>
              <a:rPr sz="2814" spc="-103" dirty="0">
                <a:latin typeface="Arial"/>
                <a:cs typeface="Arial"/>
              </a:rPr>
              <a:t>isporuke</a:t>
            </a:r>
            <a:endParaRPr sz="281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26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864736" y="498680"/>
            <a:ext cx="6512794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68" dirty="0" err="1" smtClean="0"/>
              <a:t>Modeliranje</a:t>
            </a:r>
            <a:r>
              <a:rPr sz="3585" b="1" spc="-68" dirty="0" smtClean="0"/>
              <a:t> </a:t>
            </a:r>
            <a:r>
              <a:rPr sz="3585" b="1" spc="-177" dirty="0"/>
              <a:t>ponašanja</a:t>
            </a:r>
            <a:r>
              <a:rPr sz="3585" b="1" spc="-327" dirty="0"/>
              <a:t> </a:t>
            </a:r>
            <a:r>
              <a:rPr sz="3585" b="1" spc="-163" dirty="0"/>
              <a:t>sistema</a:t>
            </a:r>
            <a:endParaRPr sz="3585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15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60391" y="1523192"/>
            <a:ext cx="6121485" cy="1577084"/>
          </a:xfrm>
          <a:prstGeom prst="rect">
            <a:avLst/>
          </a:prstGeom>
        </p:spPr>
        <p:txBody>
          <a:bodyPr vert="horz" wrap="square" lIns="0" tIns="97395" rIns="0" bIns="0" rtlCol="0">
            <a:spAutoFit/>
          </a:bodyPr>
          <a:lstStyle/>
          <a:p>
            <a:pPr marL="368272" indent="-357322">
              <a:spcBef>
                <a:spcPts val="767"/>
              </a:spcBef>
              <a:buClr>
                <a:srgbClr val="BBE0E3"/>
              </a:buClr>
              <a:buChar char="•"/>
              <a:tabLst>
                <a:tab pos="368272" algn="l"/>
                <a:tab pos="368849" algn="l"/>
              </a:tabLst>
            </a:pPr>
            <a:r>
              <a:rPr sz="2814" spc="-123" dirty="0">
                <a:latin typeface="Arial"/>
                <a:cs typeface="Arial"/>
              </a:rPr>
              <a:t>Dijagram </a:t>
            </a:r>
            <a:r>
              <a:rPr sz="2814" spc="-145" dirty="0">
                <a:latin typeface="Arial"/>
                <a:cs typeface="Arial"/>
              </a:rPr>
              <a:t>slučajeva</a:t>
            </a:r>
            <a:r>
              <a:rPr sz="2814" spc="-295" dirty="0">
                <a:latin typeface="Arial"/>
                <a:cs typeface="Arial"/>
              </a:rPr>
              <a:t> </a:t>
            </a:r>
            <a:r>
              <a:rPr sz="2814" spc="-113" dirty="0">
                <a:latin typeface="Arial"/>
                <a:cs typeface="Arial"/>
              </a:rPr>
              <a:t>korišćenja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72"/>
              </a:spcBef>
              <a:buClr>
                <a:srgbClr val="BBE0E3"/>
              </a:buClr>
              <a:buChar char="•"/>
              <a:tabLst>
                <a:tab pos="368272" algn="l"/>
                <a:tab pos="368849" algn="l"/>
              </a:tabLst>
            </a:pPr>
            <a:r>
              <a:rPr sz="2814" spc="-123" dirty="0">
                <a:latin typeface="Arial"/>
                <a:cs typeface="Arial"/>
              </a:rPr>
              <a:t>Dijagram</a:t>
            </a:r>
            <a:r>
              <a:rPr sz="2814" spc="-222" dirty="0">
                <a:latin typeface="Arial"/>
                <a:cs typeface="Arial"/>
              </a:rPr>
              <a:t> </a:t>
            </a:r>
            <a:r>
              <a:rPr sz="2814" spc="-64" dirty="0">
                <a:latin typeface="Arial"/>
                <a:cs typeface="Arial"/>
              </a:rPr>
              <a:t>aktivnosti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53"/>
              </a:spcBef>
              <a:buClr>
                <a:srgbClr val="BBE0E3"/>
              </a:buClr>
              <a:buChar char="•"/>
              <a:tabLst>
                <a:tab pos="368272" algn="l"/>
                <a:tab pos="368849" algn="l"/>
              </a:tabLst>
            </a:pPr>
            <a:r>
              <a:rPr sz="2814" spc="-109" dirty="0">
                <a:latin typeface="Arial"/>
                <a:cs typeface="Arial"/>
              </a:rPr>
              <a:t>Dijagrami </a:t>
            </a:r>
            <a:r>
              <a:rPr sz="2814" spc="-64" dirty="0">
                <a:latin typeface="Arial"/>
                <a:cs typeface="Arial"/>
              </a:rPr>
              <a:t>interakcije: </a:t>
            </a:r>
            <a:r>
              <a:rPr sz="2814" spc="-95" dirty="0">
                <a:latin typeface="Arial"/>
                <a:cs typeface="Arial"/>
              </a:rPr>
              <a:t>dijagram</a:t>
            </a:r>
            <a:r>
              <a:rPr sz="2814" spc="-445" dirty="0">
                <a:latin typeface="Arial"/>
                <a:cs typeface="Arial"/>
              </a:rPr>
              <a:t> </a:t>
            </a:r>
            <a:r>
              <a:rPr sz="2814" spc="-154" dirty="0">
                <a:latin typeface="Arial"/>
                <a:cs typeface="Arial"/>
              </a:rPr>
              <a:t>sekvenci</a:t>
            </a:r>
            <a:endParaRPr sz="281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75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052765" y="590622"/>
            <a:ext cx="9125981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R="4611">
              <a:lnSpc>
                <a:spcPct val="100000"/>
              </a:lnSpc>
              <a:spcBef>
                <a:spcPts val="100"/>
              </a:spcBef>
            </a:pPr>
            <a:r>
              <a:rPr sz="3585" b="1" spc="-150" dirty="0"/>
              <a:t>Dijagram </a:t>
            </a:r>
            <a:r>
              <a:rPr sz="3585" b="1" spc="-177" dirty="0" err="1"/>
              <a:t>slučajeva</a:t>
            </a:r>
            <a:r>
              <a:rPr sz="3585" b="1" spc="-263" dirty="0"/>
              <a:t> </a:t>
            </a:r>
            <a:r>
              <a:rPr sz="3585" b="1" spc="-136" dirty="0" err="1" smtClean="0"/>
              <a:t>korišćenja</a:t>
            </a:r>
            <a:r>
              <a:rPr lang="sr-Latn-RS" sz="3585" b="1" spc="-136" dirty="0" smtClean="0"/>
              <a:t> </a:t>
            </a:r>
            <a:r>
              <a:rPr sz="3585" spc="-304" dirty="0" smtClean="0"/>
              <a:t>(</a:t>
            </a:r>
            <a:r>
              <a:rPr sz="3585" i="1" spc="-304" dirty="0">
                <a:latin typeface="Arial"/>
                <a:cs typeface="Arial"/>
              </a:rPr>
              <a:t>Use-Case</a:t>
            </a:r>
            <a:r>
              <a:rPr sz="3585" i="1" spc="-191" dirty="0">
                <a:latin typeface="Arial"/>
                <a:cs typeface="Arial"/>
              </a:rPr>
              <a:t> </a:t>
            </a:r>
            <a:r>
              <a:rPr sz="3585" i="1" spc="-123" dirty="0">
                <a:latin typeface="Arial"/>
                <a:cs typeface="Arial"/>
              </a:rPr>
              <a:t>Diagram</a:t>
            </a:r>
            <a:r>
              <a:rPr sz="3585" spc="-123" dirty="0"/>
              <a:t>)</a:t>
            </a:r>
            <a:endParaRPr sz="358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16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60392" y="1615032"/>
            <a:ext cx="8037691" cy="2605224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354440" marR="4611" indent="-343490">
              <a:lnSpc>
                <a:spcPct val="99900"/>
              </a:lnSpc>
              <a:spcBef>
                <a:spcPts val="82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127" dirty="0">
                <a:latin typeface="Arial"/>
                <a:cs typeface="Arial"/>
              </a:rPr>
              <a:t>Osnovni </a:t>
            </a:r>
            <a:r>
              <a:rPr sz="2405" spc="-64" dirty="0">
                <a:latin typeface="Arial"/>
                <a:cs typeface="Arial"/>
              </a:rPr>
              <a:t>problem </a:t>
            </a:r>
            <a:r>
              <a:rPr sz="2405" spc="-82" dirty="0">
                <a:latin typeface="Arial"/>
                <a:cs typeface="Arial"/>
              </a:rPr>
              <a:t>u </a:t>
            </a:r>
            <a:r>
              <a:rPr sz="2405" spc="-118" dirty="0">
                <a:latin typeface="Arial"/>
                <a:cs typeface="Arial"/>
              </a:rPr>
              <a:t>procesu </a:t>
            </a:r>
            <a:r>
              <a:rPr sz="2405" spc="-68" dirty="0">
                <a:latin typeface="Arial"/>
                <a:cs typeface="Arial"/>
              </a:rPr>
              <a:t>projektovanja </a:t>
            </a:r>
            <a:r>
              <a:rPr sz="2405" spc="-118" dirty="0">
                <a:latin typeface="Arial"/>
                <a:cs typeface="Arial"/>
              </a:rPr>
              <a:t>sistema </a:t>
            </a:r>
            <a:r>
              <a:rPr sz="2405" spc="-59" dirty="0">
                <a:latin typeface="Arial"/>
                <a:cs typeface="Arial"/>
              </a:rPr>
              <a:t>je  </a:t>
            </a:r>
            <a:r>
              <a:rPr sz="2405" spc="-109" dirty="0">
                <a:latin typeface="Arial"/>
                <a:cs typeface="Arial"/>
              </a:rPr>
              <a:t>izvlačenje </a:t>
            </a:r>
            <a:r>
              <a:rPr sz="2405" spc="-64" dirty="0">
                <a:latin typeface="Arial"/>
                <a:cs typeface="Arial"/>
              </a:rPr>
              <a:t>tačnih </a:t>
            </a:r>
            <a:r>
              <a:rPr sz="2405" spc="14" dirty="0">
                <a:latin typeface="Arial"/>
                <a:cs typeface="Arial"/>
              </a:rPr>
              <a:t>i </a:t>
            </a:r>
            <a:r>
              <a:rPr sz="2405" spc="-77" dirty="0">
                <a:latin typeface="Arial"/>
                <a:cs typeface="Arial"/>
              </a:rPr>
              <a:t>neophodnih </a:t>
            </a:r>
            <a:r>
              <a:rPr sz="2405" spc="-123" dirty="0">
                <a:latin typeface="Arial"/>
                <a:cs typeface="Arial"/>
              </a:rPr>
              <a:t>zahteva </a:t>
            </a:r>
            <a:r>
              <a:rPr sz="2405" spc="-82" dirty="0">
                <a:latin typeface="Arial"/>
                <a:cs typeface="Arial"/>
              </a:rPr>
              <a:t>od </a:t>
            </a:r>
            <a:r>
              <a:rPr sz="2405" spc="-132" dirty="0">
                <a:latin typeface="Arial"/>
                <a:cs typeface="Arial"/>
              </a:rPr>
              <a:t>učesnika </a:t>
            </a:r>
            <a:r>
              <a:rPr sz="2405" spc="-82" dirty="0">
                <a:latin typeface="Arial"/>
                <a:cs typeface="Arial"/>
              </a:rPr>
              <a:t>u </a:t>
            </a:r>
            <a:r>
              <a:rPr sz="2405" spc="-100" dirty="0">
                <a:latin typeface="Arial"/>
                <a:cs typeface="Arial"/>
              </a:rPr>
              <a:t>razvoju</a:t>
            </a:r>
            <a:r>
              <a:rPr sz="2405" spc="-404" dirty="0">
                <a:latin typeface="Arial"/>
                <a:cs typeface="Arial"/>
              </a:rPr>
              <a:t> </a:t>
            </a:r>
            <a:r>
              <a:rPr sz="2405" spc="14" dirty="0">
                <a:latin typeface="Arial"/>
                <a:cs typeface="Arial"/>
              </a:rPr>
              <a:t>i  </a:t>
            </a:r>
            <a:r>
              <a:rPr sz="2405" spc="-59" dirty="0">
                <a:latin typeface="Arial"/>
                <a:cs typeface="Arial"/>
              </a:rPr>
              <a:t>njihovo </a:t>
            </a:r>
            <a:r>
              <a:rPr sz="2405" spc="-77" dirty="0">
                <a:latin typeface="Arial"/>
                <a:cs typeface="Arial"/>
              </a:rPr>
              <a:t>predstavljanje </a:t>
            </a:r>
            <a:r>
              <a:rPr sz="2405" spc="-136" dirty="0">
                <a:latin typeface="Arial"/>
                <a:cs typeface="Arial"/>
              </a:rPr>
              <a:t>na </a:t>
            </a:r>
            <a:r>
              <a:rPr sz="2405" spc="-103" dirty="0">
                <a:latin typeface="Arial"/>
                <a:cs typeface="Arial"/>
              </a:rPr>
              <a:t>način </a:t>
            </a:r>
            <a:r>
              <a:rPr sz="2405" spc="-77" dirty="0">
                <a:latin typeface="Arial"/>
                <a:cs typeface="Arial"/>
              </a:rPr>
              <a:t>razumljiv </a:t>
            </a:r>
            <a:r>
              <a:rPr sz="2405" spc="-86" dirty="0">
                <a:latin typeface="Arial"/>
                <a:cs typeface="Arial"/>
              </a:rPr>
              <a:t>onima </a:t>
            </a:r>
            <a:r>
              <a:rPr sz="2405" spc="-41" dirty="0">
                <a:latin typeface="Arial"/>
                <a:cs typeface="Arial"/>
              </a:rPr>
              <a:t>koji </a:t>
            </a:r>
            <a:r>
              <a:rPr sz="2405" spc="-36" dirty="0">
                <a:latin typeface="Arial"/>
                <a:cs typeface="Arial"/>
              </a:rPr>
              <a:t>ih  </a:t>
            </a:r>
            <a:r>
              <a:rPr sz="2405" spc="-41" dirty="0">
                <a:latin typeface="Arial"/>
                <a:cs typeface="Arial"/>
              </a:rPr>
              <a:t>verifikuju </a:t>
            </a:r>
            <a:r>
              <a:rPr sz="2405" spc="14" dirty="0">
                <a:latin typeface="Arial"/>
                <a:cs typeface="Arial"/>
              </a:rPr>
              <a:t>i</a:t>
            </a:r>
            <a:r>
              <a:rPr sz="2405" spc="-213" dirty="0">
                <a:latin typeface="Arial"/>
                <a:cs typeface="Arial"/>
              </a:rPr>
              <a:t> </a:t>
            </a:r>
            <a:r>
              <a:rPr sz="2405" spc="-82" dirty="0">
                <a:latin typeface="Arial"/>
                <a:cs typeface="Arial"/>
              </a:rPr>
              <a:t>odobravaju</a:t>
            </a:r>
            <a:endParaRPr sz="2405">
              <a:latin typeface="Arial"/>
              <a:cs typeface="Arial"/>
            </a:endParaRPr>
          </a:p>
          <a:p>
            <a:pPr marL="644909" lvl="1" indent="-274331">
              <a:spcBef>
                <a:spcPts val="531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82" dirty="0">
                <a:latin typeface="Arial"/>
                <a:cs typeface="Arial"/>
              </a:rPr>
              <a:t>podaci </a:t>
            </a:r>
            <a:r>
              <a:rPr sz="1997" spc="14" dirty="0">
                <a:latin typeface="Arial"/>
                <a:cs typeface="Arial"/>
              </a:rPr>
              <a:t>i </a:t>
            </a:r>
            <a:r>
              <a:rPr sz="1997" spc="-45" dirty="0">
                <a:latin typeface="Arial"/>
                <a:cs typeface="Arial"/>
              </a:rPr>
              <a:t>modeli </a:t>
            </a:r>
            <a:r>
              <a:rPr sz="1997" spc="-100" dirty="0">
                <a:latin typeface="Arial"/>
                <a:cs typeface="Arial"/>
              </a:rPr>
              <a:t>procesa, </a:t>
            </a:r>
            <a:r>
              <a:rPr sz="1997" spc="-14" dirty="0">
                <a:latin typeface="Arial"/>
                <a:cs typeface="Arial"/>
              </a:rPr>
              <a:t>prototipovi, </a:t>
            </a:r>
            <a:r>
              <a:rPr sz="1997" spc="-73" dirty="0">
                <a:latin typeface="Arial"/>
                <a:cs typeface="Arial"/>
              </a:rPr>
              <a:t>specifikacije</a:t>
            </a:r>
            <a:r>
              <a:rPr sz="1997" spc="-394" dirty="0">
                <a:latin typeface="Arial"/>
                <a:cs typeface="Arial"/>
              </a:rPr>
              <a:t> </a:t>
            </a:r>
            <a:r>
              <a:rPr sz="1997" spc="-100" dirty="0">
                <a:latin typeface="Arial"/>
                <a:cs typeface="Arial"/>
              </a:rPr>
              <a:t>zahteva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7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50" dirty="0">
                <a:latin typeface="Arial"/>
                <a:cs typeface="Arial"/>
              </a:rPr>
              <a:t>razumljivi </a:t>
            </a:r>
            <a:r>
              <a:rPr sz="1997" spc="-36" dirty="0">
                <a:latin typeface="Arial"/>
                <a:cs typeface="Arial"/>
              </a:rPr>
              <a:t>projektantima, </a:t>
            </a:r>
            <a:r>
              <a:rPr sz="1997" spc="-45" dirty="0">
                <a:latin typeface="Arial"/>
                <a:cs typeface="Arial"/>
              </a:rPr>
              <a:t>ali </a:t>
            </a:r>
            <a:r>
              <a:rPr sz="1997" spc="-91" dirty="0">
                <a:latin typeface="Arial"/>
                <a:cs typeface="Arial"/>
              </a:rPr>
              <a:t>ne </a:t>
            </a:r>
            <a:r>
              <a:rPr sz="1997" spc="14" dirty="0">
                <a:latin typeface="Arial"/>
                <a:cs typeface="Arial"/>
              </a:rPr>
              <a:t>i</a:t>
            </a:r>
            <a:r>
              <a:rPr sz="1997" spc="-295" dirty="0">
                <a:latin typeface="Arial"/>
                <a:cs typeface="Arial"/>
              </a:rPr>
              <a:t> </a:t>
            </a:r>
            <a:r>
              <a:rPr sz="1997" spc="-68" dirty="0">
                <a:latin typeface="Arial"/>
                <a:cs typeface="Arial"/>
              </a:rPr>
              <a:t>korisnicima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504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77" dirty="0">
                <a:latin typeface="Arial"/>
                <a:cs typeface="Arial"/>
              </a:rPr>
              <a:t>dolazi </a:t>
            </a:r>
            <a:r>
              <a:rPr sz="1997" spc="-64" dirty="0">
                <a:latin typeface="Arial"/>
                <a:cs typeface="Arial"/>
              </a:rPr>
              <a:t>do </a:t>
            </a:r>
            <a:r>
              <a:rPr sz="1997" spc="-91" dirty="0">
                <a:latin typeface="Arial"/>
                <a:cs typeface="Arial"/>
              </a:rPr>
              <a:t>nerazumevanja, </a:t>
            </a:r>
            <a:r>
              <a:rPr sz="1997" spc="-82" dirty="0">
                <a:latin typeface="Arial"/>
                <a:cs typeface="Arial"/>
              </a:rPr>
              <a:t>usporavnja </a:t>
            </a:r>
            <a:r>
              <a:rPr sz="1997" spc="-86" dirty="0">
                <a:latin typeface="Arial"/>
                <a:cs typeface="Arial"/>
              </a:rPr>
              <a:t>razvoja </a:t>
            </a:r>
            <a:r>
              <a:rPr sz="1997" spc="14" dirty="0">
                <a:latin typeface="Arial"/>
                <a:cs typeface="Arial"/>
              </a:rPr>
              <a:t>i </a:t>
            </a:r>
            <a:r>
              <a:rPr sz="1997" spc="-73" dirty="0">
                <a:latin typeface="Arial"/>
                <a:cs typeface="Arial"/>
              </a:rPr>
              <a:t>prekoračenja</a:t>
            </a:r>
            <a:r>
              <a:rPr sz="1997" spc="-304" dirty="0">
                <a:latin typeface="Arial"/>
                <a:cs typeface="Arial"/>
              </a:rPr>
              <a:t> </a:t>
            </a:r>
            <a:r>
              <a:rPr sz="1997" spc="-64" dirty="0">
                <a:latin typeface="Arial"/>
                <a:cs typeface="Arial"/>
              </a:rPr>
              <a:t>troškova</a:t>
            </a:r>
            <a:endParaRPr sz="199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24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052765" y="452355"/>
            <a:ext cx="8086471" cy="841026"/>
          </a:xfrm>
          <a:prstGeom prst="rect">
            <a:avLst/>
          </a:prstGeom>
        </p:spPr>
        <p:txBody>
          <a:bodyPr vert="horz" wrap="square" lIns="0" tIns="286538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585" b="1" spc="-150" dirty="0"/>
              <a:t>Dijagram </a:t>
            </a:r>
            <a:r>
              <a:rPr sz="3585" b="1" spc="-177" dirty="0"/>
              <a:t>slučajeva</a:t>
            </a:r>
            <a:r>
              <a:rPr sz="3585" b="1" spc="-259" dirty="0"/>
              <a:t> </a:t>
            </a:r>
            <a:r>
              <a:rPr sz="3585" b="1" spc="-136" dirty="0"/>
              <a:t>korišćenja</a:t>
            </a:r>
            <a:endParaRPr sz="3585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17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60391" y="1615032"/>
            <a:ext cx="7999079" cy="4035294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373459" marR="56480" indent="-362509">
              <a:spcBef>
                <a:spcPts val="82"/>
              </a:spcBef>
              <a:buClr>
                <a:srgbClr val="BBE0E3"/>
              </a:buClr>
              <a:buChar char="•"/>
              <a:tabLst>
                <a:tab pos="373459" algn="l"/>
                <a:tab pos="374036" algn="l"/>
              </a:tabLst>
            </a:pPr>
            <a:r>
              <a:rPr sz="2405" spc="-150" dirty="0">
                <a:solidFill>
                  <a:srgbClr val="323299"/>
                </a:solidFill>
                <a:latin typeface="Arial"/>
                <a:cs typeface="Arial"/>
              </a:rPr>
              <a:t>Slučaj </a:t>
            </a:r>
            <a:r>
              <a:rPr sz="2405" spc="-100" dirty="0">
                <a:solidFill>
                  <a:srgbClr val="323299"/>
                </a:solidFill>
                <a:latin typeface="Arial"/>
                <a:cs typeface="Arial"/>
              </a:rPr>
              <a:t>korišćenja </a:t>
            </a:r>
            <a:r>
              <a:rPr sz="2405" spc="-185" dirty="0">
                <a:latin typeface="Arial"/>
                <a:cs typeface="Arial"/>
              </a:rPr>
              <a:t>(</a:t>
            </a:r>
            <a:r>
              <a:rPr sz="2405" i="1" spc="-185" dirty="0">
                <a:latin typeface="Arial"/>
                <a:cs typeface="Arial"/>
              </a:rPr>
              <a:t>Use </a:t>
            </a:r>
            <a:r>
              <a:rPr sz="2405" i="1" spc="-227" dirty="0">
                <a:latin typeface="Arial"/>
                <a:cs typeface="Arial"/>
              </a:rPr>
              <a:t>Case</a:t>
            </a:r>
            <a:r>
              <a:rPr sz="2405" spc="-227" dirty="0">
                <a:latin typeface="Arial"/>
                <a:cs typeface="Arial"/>
              </a:rPr>
              <a:t>) </a:t>
            </a:r>
            <a:r>
              <a:rPr sz="2405" spc="-82" dirty="0">
                <a:latin typeface="Arial"/>
                <a:cs typeface="Arial"/>
              </a:rPr>
              <a:t>predstavlja </a:t>
            </a:r>
            <a:r>
              <a:rPr sz="2405" spc="-109" dirty="0">
                <a:latin typeface="Arial"/>
                <a:cs typeface="Arial"/>
              </a:rPr>
              <a:t>niz </a:t>
            </a:r>
            <a:r>
              <a:rPr sz="2405" spc="-77" dirty="0">
                <a:latin typeface="Arial"/>
                <a:cs typeface="Arial"/>
              </a:rPr>
              <a:t>automatizovanih </a:t>
            </a:r>
            <a:r>
              <a:rPr sz="2405" spc="14" dirty="0">
                <a:latin typeface="Arial"/>
                <a:cs typeface="Arial"/>
              </a:rPr>
              <a:t>i  </a:t>
            </a:r>
            <a:r>
              <a:rPr sz="2405" spc="-82" dirty="0">
                <a:latin typeface="Arial"/>
                <a:cs typeface="Arial"/>
              </a:rPr>
              <a:t>manuelnih </a:t>
            </a:r>
            <a:r>
              <a:rPr sz="2405" spc="-113" dirty="0">
                <a:latin typeface="Arial"/>
                <a:cs typeface="Arial"/>
              </a:rPr>
              <a:t>koraka </a:t>
            </a:r>
            <a:r>
              <a:rPr sz="2405" spc="-231" dirty="0">
                <a:latin typeface="Arial"/>
                <a:cs typeface="Arial"/>
              </a:rPr>
              <a:t>za </a:t>
            </a:r>
            <a:r>
              <a:rPr sz="2405" spc="-82" dirty="0">
                <a:latin typeface="Arial"/>
                <a:cs typeface="Arial"/>
              </a:rPr>
              <a:t>obavljanje </a:t>
            </a:r>
            <a:r>
              <a:rPr sz="2405" spc="-95" dirty="0">
                <a:latin typeface="Arial"/>
                <a:cs typeface="Arial"/>
              </a:rPr>
              <a:t>jednog </a:t>
            </a:r>
            <a:r>
              <a:rPr sz="2405" spc="-109" dirty="0">
                <a:latin typeface="Arial"/>
                <a:cs typeface="Arial"/>
              </a:rPr>
              <a:t>poslovnog </a:t>
            </a:r>
            <a:r>
              <a:rPr sz="2405" spc="-127" dirty="0">
                <a:latin typeface="Arial"/>
                <a:cs typeface="Arial"/>
              </a:rPr>
              <a:t>zadatka  </a:t>
            </a:r>
            <a:r>
              <a:rPr sz="2405" spc="-109" dirty="0">
                <a:latin typeface="Arial"/>
                <a:cs typeface="Arial"/>
              </a:rPr>
              <a:t>(scenario)</a:t>
            </a:r>
            <a:endParaRPr sz="2405">
              <a:latin typeface="Arial"/>
              <a:cs typeface="Arial"/>
            </a:endParaRPr>
          </a:p>
          <a:p>
            <a:pPr marL="644909" marR="4611" lvl="1" indent="-274331">
              <a:spcBef>
                <a:spcPts val="635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82" dirty="0">
                <a:latin typeface="Arial"/>
                <a:cs typeface="Arial"/>
              </a:rPr>
              <a:t>opis </a:t>
            </a:r>
            <a:r>
              <a:rPr sz="1997" spc="-54" dirty="0">
                <a:latin typeface="Arial"/>
                <a:cs typeface="Arial"/>
              </a:rPr>
              <a:t>funkcija </a:t>
            </a:r>
            <a:r>
              <a:rPr sz="1997" spc="-91" dirty="0">
                <a:latin typeface="Arial"/>
                <a:cs typeface="Arial"/>
              </a:rPr>
              <a:t>sistema </a:t>
            </a:r>
            <a:r>
              <a:rPr sz="1997" spc="-100" dirty="0">
                <a:latin typeface="Arial"/>
                <a:cs typeface="Arial"/>
              </a:rPr>
              <a:t>iz </a:t>
            </a:r>
            <a:r>
              <a:rPr sz="1997" spc="-64" dirty="0">
                <a:latin typeface="Arial"/>
                <a:cs typeface="Arial"/>
              </a:rPr>
              <a:t>perspektive </a:t>
            </a:r>
            <a:r>
              <a:rPr sz="1997" spc="-68" dirty="0">
                <a:latin typeface="Arial"/>
                <a:cs typeface="Arial"/>
              </a:rPr>
              <a:t>spoljašnjih korisnika </a:t>
            </a:r>
            <a:r>
              <a:rPr sz="1997" spc="-59" dirty="0">
                <a:latin typeface="Arial"/>
                <a:cs typeface="Arial"/>
              </a:rPr>
              <a:t>u</a:t>
            </a:r>
            <a:r>
              <a:rPr sz="1997" spc="-231" dirty="0">
                <a:latin typeface="Arial"/>
                <a:cs typeface="Arial"/>
              </a:rPr>
              <a:t> </a:t>
            </a:r>
            <a:r>
              <a:rPr sz="1997" spc="-23" dirty="0">
                <a:latin typeface="Arial"/>
                <a:cs typeface="Arial"/>
              </a:rPr>
              <a:t>terminologiji  </a:t>
            </a:r>
            <a:r>
              <a:rPr sz="1997" spc="-41" dirty="0">
                <a:latin typeface="Arial"/>
                <a:cs typeface="Arial"/>
              </a:rPr>
              <a:t>koju </a:t>
            </a:r>
            <a:r>
              <a:rPr sz="1997" spc="-32" dirty="0">
                <a:latin typeface="Arial"/>
                <a:cs typeface="Arial"/>
              </a:rPr>
              <a:t>oni</a:t>
            </a:r>
            <a:r>
              <a:rPr sz="1997" spc="-213" dirty="0">
                <a:latin typeface="Arial"/>
                <a:cs typeface="Arial"/>
              </a:rPr>
              <a:t> </a:t>
            </a:r>
            <a:r>
              <a:rPr sz="1997" spc="-77" dirty="0">
                <a:latin typeface="Arial"/>
                <a:cs typeface="Arial"/>
              </a:rPr>
              <a:t>razumeju</a:t>
            </a:r>
            <a:endParaRPr sz="1997">
              <a:latin typeface="Arial"/>
              <a:cs typeface="Arial"/>
            </a:endParaRPr>
          </a:p>
          <a:p>
            <a:pPr marL="373459" marR="754987" indent="-362509">
              <a:lnSpc>
                <a:spcPts val="2877"/>
              </a:lnSpc>
              <a:spcBef>
                <a:spcPts val="808"/>
              </a:spcBef>
              <a:buClr>
                <a:srgbClr val="BBE0E3"/>
              </a:buClr>
              <a:buChar char="•"/>
              <a:tabLst>
                <a:tab pos="373459" algn="l"/>
                <a:tab pos="374036" algn="l"/>
              </a:tabLst>
            </a:pPr>
            <a:r>
              <a:rPr sz="2405" spc="-109" dirty="0">
                <a:solidFill>
                  <a:srgbClr val="323299"/>
                </a:solidFill>
                <a:latin typeface="Arial"/>
                <a:cs typeface="Arial"/>
              </a:rPr>
              <a:t>Dijagram </a:t>
            </a:r>
            <a:r>
              <a:rPr sz="2405" spc="-127" dirty="0">
                <a:solidFill>
                  <a:srgbClr val="323299"/>
                </a:solidFill>
                <a:latin typeface="Arial"/>
                <a:cs typeface="Arial"/>
              </a:rPr>
              <a:t>slučajeva </a:t>
            </a:r>
            <a:r>
              <a:rPr sz="2405" spc="-100" dirty="0">
                <a:solidFill>
                  <a:srgbClr val="323299"/>
                </a:solidFill>
                <a:latin typeface="Arial"/>
                <a:cs typeface="Arial"/>
              </a:rPr>
              <a:t>korišćenja </a:t>
            </a:r>
            <a:r>
              <a:rPr sz="2405" spc="-59" dirty="0">
                <a:latin typeface="Arial"/>
                <a:cs typeface="Arial"/>
              </a:rPr>
              <a:t>je </a:t>
            </a:r>
            <a:r>
              <a:rPr sz="2405" spc="-103" dirty="0">
                <a:latin typeface="Arial"/>
                <a:cs typeface="Arial"/>
              </a:rPr>
              <a:t>opis </a:t>
            </a:r>
            <a:r>
              <a:rPr sz="2405" spc="-59" dirty="0">
                <a:latin typeface="Arial"/>
                <a:cs typeface="Arial"/>
              </a:rPr>
              <a:t>interakcije</a:t>
            </a:r>
            <a:r>
              <a:rPr sz="2405" spc="-236" dirty="0">
                <a:latin typeface="Arial"/>
                <a:cs typeface="Arial"/>
              </a:rPr>
              <a:t> </a:t>
            </a:r>
            <a:r>
              <a:rPr sz="2405" spc="-100" dirty="0">
                <a:latin typeface="Arial"/>
                <a:cs typeface="Arial"/>
              </a:rPr>
              <a:t>između  </a:t>
            </a:r>
            <a:r>
              <a:rPr sz="2405" spc="-118" dirty="0">
                <a:latin typeface="Arial"/>
                <a:cs typeface="Arial"/>
              </a:rPr>
              <a:t>sistema </a:t>
            </a:r>
            <a:r>
              <a:rPr sz="2405" spc="14" dirty="0">
                <a:latin typeface="Arial"/>
                <a:cs typeface="Arial"/>
              </a:rPr>
              <a:t>i </a:t>
            </a:r>
            <a:r>
              <a:rPr sz="2405" spc="-91" dirty="0">
                <a:latin typeface="Arial"/>
                <a:cs typeface="Arial"/>
              </a:rPr>
              <a:t>korisnika </a:t>
            </a:r>
            <a:r>
              <a:rPr sz="2405" spc="14" dirty="0">
                <a:latin typeface="Arial"/>
                <a:cs typeface="Arial"/>
              </a:rPr>
              <a:t>i </a:t>
            </a:r>
            <a:r>
              <a:rPr sz="2405" spc="-77" dirty="0">
                <a:latin typeface="Arial"/>
                <a:cs typeface="Arial"/>
              </a:rPr>
              <a:t>eksternih</a:t>
            </a:r>
            <a:r>
              <a:rPr sz="2405" spc="-422" dirty="0">
                <a:latin typeface="Arial"/>
                <a:cs typeface="Arial"/>
              </a:rPr>
              <a:t> </a:t>
            </a:r>
            <a:r>
              <a:rPr sz="2405" spc="-118" dirty="0">
                <a:latin typeface="Arial"/>
                <a:cs typeface="Arial"/>
              </a:rPr>
              <a:t>sistema</a:t>
            </a:r>
            <a:endParaRPr sz="2405">
              <a:latin typeface="Arial"/>
              <a:cs typeface="Arial"/>
            </a:endParaRPr>
          </a:p>
          <a:p>
            <a:pPr marL="644909" marR="32851" lvl="1" indent="-274331">
              <a:spcBef>
                <a:spcPts val="540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59" dirty="0">
                <a:latin typeface="Arial"/>
                <a:cs typeface="Arial"/>
              </a:rPr>
              <a:t>grafički </a:t>
            </a:r>
            <a:r>
              <a:rPr sz="1997" spc="-73" dirty="0">
                <a:latin typeface="Arial"/>
                <a:cs typeface="Arial"/>
              </a:rPr>
              <a:t>prikazuje ko </a:t>
            </a:r>
            <a:r>
              <a:rPr sz="1997" spc="-136" dirty="0">
                <a:latin typeface="Arial"/>
                <a:cs typeface="Arial"/>
              </a:rPr>
              <a:t>će </a:t>
            </a:r>
            <a:r>
              <a:rPr sz="1997" spc="-9" dirty="0">
                <a:latin typeface="Arial"/>
                <a:cs typeface="Arial"/>
              </a:rPr>
              <a:t>koristiti </a:t>
            </a:r>
            <a:r>
              <a:rPr sz="1997" spc="-82" dirty="0">
                <a:latin typeface="Arial"/>
                <a:cs typeface="Arial"/>
              </a:rPr>
              <a:t>sistem </a:t>
            </a:r>
            <a:r>
              <a:rPr sz="1997" spc="14" dirty="0">
                <a:latin typeface="Arial"/>
                <a:cs typeface="Arial"/>
              </a:rPr>
              <a:t>i </a:t>
            </a:r>
            <a:r>
              <a:rPr sz="1997" spc="-109" dirty="0">
                <a:latin typeface="Arial"/>
                <a:cs typeface="Arial"/>
              </a:rPr>
              <a:t>na </a:t>
            </a:r>
            <a:r>
              <a:rPr sz="1997" spc="-54" dirty="0">
                <a:latin typeface="Arial"/>
                <a:cs typeface="Arial"/>
              </a:rPr>
              <a:t>koje </a:t>
            </a:r>
            <a:r>
              <a:rPr sz="1997" spc="-91" dirty="0">
                <a:latin typeface="Arial"/>
                <a:cs typeface="Arial"/>
              </a:rPr>
              <a:t>načine </a:t>
            </a:r>
            <a:r>
              <a:rPr sz="1997" spc="-59" dirty="0">
                <a:latin typeface="Arial"/>
                <a:cs typeface="Arial"/>
              </a:rPr>
              <a:t>korisnik</a:t>
            </a:r>
            <a:r>
              <a:rPr sz="1997" spc="-349" dirty="0">
                <a:latin typeface="Arial"/>
                <a:cs typeface="Arial"/>
              </a:rPr>
              <a:t> </a:t>
            </a:r>
            <a:r>
              <a:rPr sz="1997" spc="-77" dirty="0">
                <a:latin typeface="Arial"/>
                <a:cs typeface="Arial"/>
              </a:rPr>
              <a:t>očekuje  </a:t>
            </a:r>
            <a:r>
              <a:rPr sz="1997" spc="-109" dirty="0">
                <a:latin typeface="Arial"/>
                <a:cs typeface="Arial"/>
              </a:rPr>
              <a:t>da </a:t>
            </a:r>
            <a:r>
              <a:rPr sz="1997" spc="-136" dirty="0">
                <a:latin typeface="Arial"/>
                <a:cs typeface="Arial"/>
              </a:rPr>
              <a:t>će </a:t>
            </a:r>
            <a:r>
              <a:rPr sz="1997" spc="-73" dirty="0">
                <a:latin typeface="Arial"/>
                <a:cs typeface="Arial"/>
              </a:rPr>
              <a:t>sobraćati </a:t>
            </a:r>
            <a:r>
              <a:rPr sz="1997" spc="-185" dirty="0">
                <a:latin typeface="Arial"/>
                <a:cs typeface="Arial"/>
              </a:rPr>
              <a:t>sa</a:t>
            </a:r>
            <a:r>
              <a:rPr sz="1997" spc="-86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sistemom</a:t>
            </a:r>
            <a:endParaRPr sz="1997">
              <a:latin typeface="Arial"/>
              <a:cs typeface="Arial"/>
            </a:endParaRPr>
          </a:p>
          <a:p>
            <a:pPr marL="644909" marR="43224" lvl="1" indent="-274331">
              <a:lnSpc>
                <a:spcPct val="100899"/>
              </a:lnSpc>
              <a:spcBef>
                <a:spcPts val="590"/>
              </a:spcBef>
              <a:buChar char="–"/>
              <a:tabLst>
                <a:tab pos="644909" algn="l"/>
                <a:tab pos="645485" algn="l"/>
              </a:tabLst>
            </a:pPr>
            <a:r>
              <a:rPr sz="1997" spc="-41" dirty="0">
                <a:solidFill>
                  <a:srgbClr val="323299"/>
                </a:solidFill>
                <a:latin typeface="Arial"/>
                <a:cs typeface="Arial"/>
              </a:rPr>
              <a:t>narativni </a:t>
            </a:r>
            <a:r>
              <a:rPr sz="1997" spc="-82" dirty="0">
                <a:solidFill>
                  <a:srgbClr val="323299"/>
                </a:solidFill>
                <a:latin typeface="Arial"/>
                <a:cs typeface="Arial"/>
              </a:rPr>
              <a:t>opis </a:t>
            </a:r>
            <a:r>
              <a:rPr sz="1997" spc="-145" dirty="0">
                <a:latin typeface="Arial"/>
                <a:cs typeface="Arial"/>
              </a:rPr>
              <a:t>(</a:t>
            </a:r>
            <a:r>
              <a:rPr sz="1997" i="1" spc="-145" dirty="0">
                <a:latin typeface="Arial"/>
                <a:cs typeface="Arial"/>
              </a:rPr>
              <a:t>Use-case </a:t>
            </a:r>
            <a:r>
              <a:rPr sz="1997" i="1" spc="-41" dirty="0">
                <a:latin typeface="Arial"/>
                <a:cs typeface="Arial"/>
              </a:rPr>
              <a:t>narrative</a:t>
            </a:r>
            <a:r>
              <a:rPr sz="1997" spc="-41" dirty="0">
                <a:latin typeface="Arial"/>
                <a:cs typeface="Arial"/>
              </a:rPr>
              <a:t>) </a:t>
            </a:r>
            <a:r>
              <a:rPr sz="1997" spc="-77" dirty="0">
                <a:latin typeface="Arial"/>
                <a:cs typeface="Arial"/>
              </a:rPr>
              <a:t>daje </a:t>
            </a:r>
            <a:r>
              <a:rPr sz="1997" spc="-45" dirty="0">
                <a:latin typeface="Arial"/>
                <a:cs typeface="Arial"/>
              </a:rPr>
              <a:t>tekstualni </a:t>
            </a:r>
            <a:r>
              <a:rPr sz="1997" spc="-82" dirty="0">
                <a:latin typeface="Arial"/>
                <a:cs typeface="Arial"/>
              </a:rPr>
              <a:t>opis </a:t>
            </a:r>
            <a:r>
              <a:rPr sz="1997" spc="-103" dirty="0">
                <a:latin typeface="Arial"/>
                <a:cs typeface="Arial"/>
              </a:rPr>
              <a:t>zadatka </a:t>
            </a:r>
            <a:r>
              <a:rPr sz="1997" spc="14" dirty="0">
                <a:latin typeface="Arial"/>
                <a:cs typeface="Arial"/>
              </a:rPr>
              <a:t>i</a:t>
            </a:r>
            <a:r>
              <a:rPr sz="1997" spc="-231" dirty="0">
                <a:latin typeface="Arial"/>
                <a:cs typeface="Arial"/>
              </a:rPr>
              <a:t> </a:t>
            </a:r>
            <a:r>
              <a:rPr sz="1997" spc="-100" dirty="0">
                <a:latin typeface="Arial"/>
                <a:cs typeface="Arial"/>
              </a:rPr>
              <a:t>načina  </a:t>
            </a:r>
            <a:r>
              <a:rPr sz="1997" spc="-109" dirty="0">
                <a:latin typeface="Arial"/>
                <a:cs typeface="Arial"/>
              </a:rPr>
              <a:t>na </a:t>
            </a:r>
            <a:r>
              <a:rPr sz="1997" spc="-23" dirty="0">
                <a:latin typeface="Arial"/>
                <a:cs typeface="Arial"/>
              </a:rPr>
              <a:t>koji </a:t>
            </a:r>
            <a:r>
              <a:rPr sz="1997" spc="-136" dirty="0">
                <a:latin typeface="Arial"/>
                <a:cs typeface="Arial"/>
              </a:rPr>
              <a:t>će </a:t>
            </a:r>
            <a:r>
              <a:rPr sz="1997" spc="-59" dirty="0">
                <a:latin typeface="Arial"/>
                <a:cs typeface="Arial"/>
              </a:rPr>
              <a:t>korisnik </a:t>
            </a:r>
            <a:r>
              <a:rPr sz="1997" spc="-82" dirty="0">
                <a:latin typeface="Arial"/>
                <a:cs typeface="Arial"/>
              </a:rPr>
              <a:t>saobraćati </a:t>
            </a:r>
            <a:r>
              <a:rPr sz="1997" spc="-185" dirty="0">
                <a:latin typeface="Arial"/>
                <a:cs typeface="Arial"/>
              </a:rPr>
              <a:t>sa </a:t>
            </a:r>
            <a:r>
              <a:rPr sz="1997" spc="-73" dirty="0">
                <a:latin typeface="Arial"/>
                <a:cs typeface="Arial"/>
              </a:rPr>
              <a:t>sistemom </a:t>
            </a:r>
            <a:r>
              <a:rPr sz="1997" spc="-45" dirty="0">
                <a:latin typeface="Arial"/>
                <a:cs typeface="Arial"/>
              </a:rPr>
              <a:t>radi </a:t>
            </a:r>
            <a:r>
              <a:rPr sz="1997" spc="-68" dirty="0">
                <a:latin typeface="Arial"/>
                <a:cs typeface="Arial"/>
              </a:rPr>
              <a:t>obavljanja</a:t>
            </a:r>
            <a:r>
              <a:rPr sz="1997" spc="-191" dirty="0">
                <a:latin typeface="Arial"/>
                <a:cs typeface="Arial"/>
              </a:rPr>
              <a:t> </a:t>
            </a:r>
            <a:r>
              <a:rPr sz="1997" spc="-109" dirty="0">
                <a:latin typeface="Arial"/>
                <a:cs typeface="Arial"/>
              </a:rPr>
              <a:t>zadataka</a:t>
            </a:r>
            <a:endParaRPr sz="199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124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68734" y="2359613"/>
            <a:ext cx="1432918" cy="719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875382" y="495547"/>
            <a:ext cx="2982942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177" dirty="0"/>
              <a:t>Osnovni</a:t>
            </a:r>
            <a:r>
              <a:rPr sz="3585" b="1" spc="-245" dirty="0"/>
              <a:t> </a:t>
            </a:r>
            <a:r>
              <a:rPr sz="3585" b="1" spc="-91" dirty="0"/>
              <a:t>simboli</a:t>
            </a:r>
            <a:endParaRPr sz="3585" b="1" dirty="0"/>
          </a:p>
        </p:txBody>
      </p:sp>
      <p:sp>
        <p:nvSpPr>
          <p:cNvPr id="5" name="object 5"/>
          <p:cNvSpPr txBox="1"/>
          <p:nvPr/>
        </p:nvSpPr>
        <p:spPr>
          <a:xfrm>
            <a:off x="2060391" y="1642694"/>
            <a:ext cx="5341172" cy="4723803"/>
          </a:xfrm>
          <a:prstGeom prst="rect">
            <a:avLst/>
          </a:prstGeom>
        </p:spPr>
        <p:txBody>
          <a:bodyPr vert="horz" wrap="square" lIns="0" tIns="8645" rIns="0" bIns="0" rtlCol="0">
            <a:spAutoFit/>
          </a:bodyPr>
          <a:lstStyle/>
          <a:p>
            <a:pPr marL="373459" marR="1265036" indent="-362509" algn="just">
              <a:lnSpc>
                <a:spcPct val="100400"/>
              </a:lnSpc>
              <a:spcBef>
                <a:spcPts val="68"/>
              </a:spcBef>
              <a:buClr>
                <a:srgbClr val="BBE0E3"/>
              </a:buClr>
              <a:buChar char="•"/>
              <a:tabLst>
                <a:tab pos="374036" algn="l"/>
              </a:tabLst>
            </a:pPr>
            <a:r>
              <a:rPr sz="2405" spc="-150" dirty="0">
                <a:latin typeface="Arial"/>
                <a:cs typeface="Arial"/>
              </a:rPr>
              <a:t>Slučaj </a:t>
            </a:r>
            <a:r>
              <a:rPr sz="2405" spc="-100" dirty="0">
                <a:latin typeface="Arial"/>
                <a:cs typeface="Arial"/>
              </a:rPr>
              <a:t>korišćenja </a:t>
            </a:r>
            <a:r>
              <a:rPr sz="2405" spc="-185" dirty="0">
                <a:latin typeface="Arial"/>
                <a:cs typeface="Arial"/>
              </a:rPr>
              <a:t>(</a:t>
            </a:r>
            <a:r>
              <a:rPr sz="2405" i="1" spc="-185" dirty="0">
                <a:latin typeface="Arial"/>
                <a:cs typeface="Arial"/>
              </a:rPr>
              <a:t>Use </a:t>
            </a:r>
            <a:r>
              <a:rPr sz="2405" i="1" spc="-227" dirty="0">
                <a:latin typeface="Arial"/>
                <a:cs typeface="Arial"/>
              </a:rPr>
              <a:t>Case</a:t>
            </a:r>
            <a:r>
              <a:rPr sz="2405" spc="-227" dirty="0">
                <a:latin typeface="Arial"/>
                <a:cs typeface="Arial"/>
              </a:rPr>
              <a:t>) </a:t>
            </a:r>
            <a:r>
              <a:rPr sz="2405" spc="-59" dirty="0">
                <a:latin typeface="Arial"/>
                <a:cs typeface="Arial"/>
              </a:rPr>
              <a:t>je  </a:t>
            </a:r>
            <a:r>
              <a:rPr sz="2405" spc="-64" dirty="0">
                <a:latin typeface="Arial"/>
                <a:cs typeface="Arial"/>
              </a:rPr>
              <a:t>funkcionalni </a:t>
            </a:r>
            <a:r>
              <a:rPr sz="2405" spc="-113" dirty="0">
                <a:latin typeface="Arial"/>
                <a:cs typeface="Arial"/>
              </a:rPr>
              <a:t>podskup</a:t>
            </a:r>
            <a:r>
              <a:rPr sz="2405" spc="-254" dirty="0">
                <a:latin typeface="Arial"/>
                <a:cs typeface="Arial"/>
              </a:rPr>
              <a:t> </a:t>
            </a:r>
            <a:r>
              <a:rPr sz="2405" spc="-118" dirty="0">
                <a:latin typeface="Arial"/>
                <a:cs typeface="Arial"/>
              </a:rPr>
              <a:t>sistema</a:t>
            </a:r>
            <a:endParaRPr sz="2405">
              <a:latin typeface="Arial"/>
              <a:cs typeface="Arial"/>
            </a:endParaRPr>
          </a:p>
          <a:p>
            <a:pPr marL="644909" marR="4611" lvl="1" indent="-276636" algn="just">
              <a:lnSpc>
                <a:spcPct val="100499"/>
              </a:lnSpc>
              <a:spcBef>
                <a:spcPts val="495"/>
              </a:spcBef>
              <a:buClr>
                <a:srgbClr val="323299"/>
              </a:buClr>
              <a:buChar char="–"/>
              <a:tabLst>
                <a:tab pos="645485" algn="l"/>
              </a:tabLst>
            </a:pPr>
            <a:r>
              <a:rPr sz="1997" spc="-59" dirty="0">
                <a:latin typeface="Arial"/>
                <a:cs typeface="Arial"/>
              </a:rPr>
              <a:t>grafički </a:t>
            </a:r>
            <a:r>
              <a:rPr sz="1997" spc="-168" dirty="0">
                <a:latin typeface="Arial"/>
                <a:cs typeface="Arial"/>
              </a:rPr>
              <a:t>se </a:t>
            </a:r>
            <a:r>
              <a:rPr sz="1997" spc="-64" dirty="0">
                <a:latin typeface="Arial"/>
                <a:cs typeface="Arial"/>
              </a:rPr>
              <a:t>predstavlja </a:t>
            </a:r>
            <a:r>
              <a:rPr sz="1997" spc="-50" dirty="0">
                <a:latin typeface="Arial"/>
                <a:cs typeface="Arial"/>
              </a:rPr>
              <a:t>horizontalnom </a:t>
            </a:r>
            <a:r>
              <a:rPr sz="1997" spc="-68" dirty="0">
                <a:latin typeface="Arial"/>
                <a:cs typeface="Arial"/>
              </a:rPr>
              <a:t>elipsom  </a:t>
            </a:r>
            <a:r>
              <a:rPr sz="1997" spc="-185" dirty="0">
                <a:latin typeface="Arial"/>
                <a:cs typeface="Arial"/>
              </a:rPr>
              <a:t>sa </a:t>
            </a:r>
            <a:r>
              <a:rPr sz="1997" spc="-91" dirty="0">
                <a:latin typeface="Arial"/>
                <a:cs typeface="Arial"/>
              </a:rPr>
              <a:t>nazivom </a:t>
            </a:r>
            <a:r>
              <a:rPr sz="1997" spc="-100" dirty="0">
                <a:latin typeface="Arial"/>
                <a:cs typeface="Arial"/>
              </a:rPr>
              <a:t>slučaja </a:t>
            </a:r>
            <a:r>
              <a:rPr sz="1997" spc="-77" dirty="0">
                <a:latin typeface="Arial"/>
                <a:cs typeface="Arial"/>
              </a:rPr>
              <a:t>korišćenja </a:t>
            </a:r>
            <a:r>
              <a:rPr sz="1997" spc="-91" dirty="0">
                <a:latin typeface="Arial"/>
                <a:cs typeface="Arial"/>
              </a:rPr>
              <a:t>(iznad, </a:t>
            </a:r>
            <a:r>
              <a:rPr sz="1997" spc="-77" dirty="0">
                <a:latin typeface="Arial"/>
                <a:cs typeface="Arial"/>
              </a:rPr>
              <a:t>ispod </a:t>
            </a:r>
            <a:r>
              <a:rPr sz="1997" spc="9" dirty="0">
                <a:latin typeface="Arial"/>
                <a:cs typeface="Arial"/>
              </a:rPr>
              <a:t>ili  </a:t>
            </a:r>
            <a:r>
              <a:rPr sz="1997" spc="-59" dirty="0">
                <a:latin typeface="Arial"/>
                <a:cs typeface="Arial"/>
              </a:rPr>
              <a:t>u</a:t>
            </a:r>
            <a:r>
              <a:rPr sz="1997" spc="-132" dirty="0">
                <a:latin typeface="Arial"/>
                <a:cs typeface="Arial"/>
              </a:rPr>
              <a:t> </a:t>
            </a:r>
            <a:r>
              <a:rPr sz="1997" spc="-50" dirty="0">
                <a:latin typeface="Arial"/>
                <a:cs typeface="Arial"/>
              </a:rPr>
              <a:t>unutrašnjosti)</a:t>
            </a:r>
            <a:endParaRPr sz="1997">
              <a:latin typeface="Arial"/>
              <a:cs typeface="Arial"/>
            </a:endParaRPr>
          </a:p>
          <a:p>
            <a:pPr marL="373459" marR="186152" indent="-362509" algn="just">
              <a:lnSpc>
                <a:spcPts val="2877"/>
              </a:lnSpc>
              <a:spcBef>
                <a:spcPts val="653"/>
              </a:spcBef>
              <a:buClr>
                <a:srgbClr val="BBE0E3"/>
              </a:buClr>
              <a:buChar char="•"/>
              <a:tabLst>
                <a:tab pos="374036" algn="l"/>
              </a:tabLst>
            </a:pPr>
            <a:r>
              <a:rPr sz="2405" spc="-141" dirty="0">
                <a:latin typeface="Arial"/>
                <a:cs typeface="Arial"/>
              </a:rPr>
              <a:t>Učesnik </a:t>
            </a:r>
            <a:r>
              <a:rPr sz="2405" spc="-77" dirty="0">
                <a:latin typeface="Arial"/>
                <a:cs typeface="Arial"/>
              </a:rPr>
              <a:t>(</a:t>
            </a:r>
            <a:r>
              <a:rPr sz="2405" i="1" spc="-77" dirty="0">
                <a:latin typeface="Arial"/>
                <a:cs typeface="Arial"/>
              </a:rPr>
              <a:t>Actor</a:t>
            </a:r>
            <a:r>
              <a:rPr sz="2405" spc="-77" dirty="0">
                <a:latin typeface="Arial"/>
                <a:cs typeface="Arial"/>
              </a:rPr>
              <a:t>) </a:t>
            </a:r>
            <a:r>
              <a:rPr sz="2405" spc="-59" dirty="0">
                <a:latin typeface="Arial"/>
                <a:cs typeface="Arial"/>
              </a:rPr>
              <a:t>je </a:t>
            </a:r>
            <a:r>
              <a:rPr sz="2405" spc="-36" dirty="0">
                <a:latin typeface="Arial"/>
                <a:cs typeface="Arial"/>
              </a:rPr>
              <a:t>bilo </a:t>
            </a:r>
            <a:r>
              <a:rPr sz="2405" spc="-109" dirty="0">
                <a:latin typeface="Arial"/>
                <a:cs typeface="Arial"/>
              </a:rPr>
              <a:t>šta </a:t>
            </a:r>
            <a:r>
              <a:rPr sz="2405" spc="-73" dirty="0">
                <a:latin typeface="Arial"/>
                <a:cs typeface="Arial"/>
              </a:rPr>
              <a:t>što</a:t>
            </a:r>
            <a:r>
              <a:rPr sz="2405" spc="-371" dirty="0">
                <a:latin typeface="Arial"/>
                <a:cs typeface="Arial"/>
              </a:rPr>
              <a:t> </a:t>
            </a:r>
            <a:r>
              <a:rPr sz="2405" spc="-145" dirty="0">
                <a:latin typeface="Arial"/>
                <a:cs typeface="Arial"/>
              </a:rPr>
              <a:t>saobraća  </a:t>
            </a:r>
            <a:r>
              <a:rPr sz="2405" spc="-231" dirty="0">
                <a:latin typeface="Arial"/>
                <a:cs typeface="Arial"/>
              </a:rPr>
              <a:t>sa </a:t>
            </a:r>
            <a:r>
              <a:rPr sz="2405" spc="-100" dirty="0">
                <a:latin typeface="Arial"/>
                <a:cs typeface="Arial"/>
              </a:rPr>
              <a:t>sistemom </a:t>
            </a:r>
            <a:r>
              <a:rPr sz="2405" spc="-59" dirty="0">
                <a:latin typeface="Arial"/>
                <a:cs typeface="Arial"/>
              </a:rPr>
              <a:t>radi </a:t>
            </a:r>
            <a:r>
              <a:rPr sz="2405" spc="-127" dirty="0">
                <a:latin typeface="Arial"/>
                <a:cs typeface="Arial"/>
              </a:rPr>
              <a:t>razmene</a:t>
            </a:r>
            <a:r>
              <a:rPr sz="2405" spc="-118" dirty="0">
                <a:latin typeface="Arial"/>
                <a:cs typeface="Arial"/>
              </a:rPr>
              <a:t> </a:t>
            </a:r>
            <a:r>
              <a:rPr sz="2405" spc="-64" dirty="0">
                <a:latin typeface="Arial"/>
                <a:cs typeface="Arial"/>
              </a:rPr>
              <a:t>informacija</a:t>
            </a:r>
            <a:endParaRPr sz="2405">
              <a:latin typeface="Arial"/>
              <a:cs typeface="Arial"/>
            </a:endParaRPr>
          </a:p>
          <a:p>
            <a:pPr marL="644909" marR="199985" lvl="1" indent="-276636">
              <a:lnSpc>
                <a:spcPct val="100899"/>
              </a:lnSpc>
              <a:spcBef>
                <a:spcPts val="390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91" dirty="0">
                <a:latin typeface="Arial"/>
                <a:cs typeface="Arial"/>
              </a:rPr>
              <a:t>čovek, </a:t>
            </a:r>
            <a:r>
              <a:rPr sz="1997" spc="-86" dirty="0">
                <a:latin typeface="Arial"/>
                <a:cs typeface="Arial"/>
              </a:rPr>
              <a:t>organizacija, </a:t>
            </a:r>
            <a:r>
              <a:rPr sz="1997" spc="-54" dirty="0">
                <a:latin typeface="Arial"/>
                <a:cs typeface="Arial"/>
              </a:rPr>
              <a:t>drugi </a:t>
            </a:r>
            <a:r>
              <a:rPr sz="1997" spc="-41" dirty="0">
                <a:latin typeface="Arial"/>
                <a:cs typeface="Arial"/>
              </a:rPr>
              <a:t>informacioni  </a:t>
            </a:r>
            <a:r>
              <a:rPr sz="1997" spc="-59" dirty="0">
                <a:latin typeface="Arial"/>
                <a:cs typeface="Arial"/>
              </a:rPr>
              <a:t>sistem/podsistem, </a:t>
            </a:r>
            <a:r>
              <a:rPr sz="1997" spc="-54" dirty="0">
                <a:latin typeface="Arial"/>
                <a:cs typeface="Arial"/>
              </a:rPr>
              <a:t>eksterni </a:t>
            </a:r>
            <a:r>
              <a:rPr sz="1997" spc="-45" dirty="0">
                <a:latin typeface="Arial"/>
                <a:cs typeface="Arial"/>
              </a:rPr>
              <a:t>uređaj </a:t>
            </a:r>
            <a:r>
              <a:rPr sz="1997" spc="9" dirty="0">
                <a:latin typeface="Arial"/>
                <a:cs typeface="Arial"/>
              </a:rPr>
              <a:t>ili</a:t>
            </a:r>
            <a:r>
              <a:rPr sz="1997" spc="-245" dirty="0">
                <a:latin typeface="Arial"/>
                <a:cs typeface="Arial"/>
              </a:rPr>
              <a:t> </a:t>
            </a:r>
            <a:r>
              <a:rPr sz="1997" spc="-68" dirty="0">
                <a:latin typeface="Arial"/>
                <a:cs typeface="Arial"/>
              </a:rPr>
              <a:t>vreme</a:t>
            </a:r>
            <a:endParaRPr sz="1997">
              <a:latin typeface="Arial"/>
              <a:cs typeface="Arial"/>
            </a:endParaRPr>
          </a:p>
          <a:p>
            <a:pPr marL="644909" marR="592463" lvl="1" indent="-276636">
              <a:spcBef>
                <a:spcPts val="47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77" dirty="0">
                <a:latin typeface="Arial"/>
                <a:cs typeface="Arial"/>
              </a:rPr>
              <a:t>vremenski </a:t>
            </a:r>
            <a:r>
              <a:rPr sz="1997" spc="-82" dirty="0">
                <a:latin typeface="Arial"/>
                <a:cs typeface="Arial"/>
              </a:rPr>
              <a:t>događaj </a:t>
            </a:r>
            <a:r>
              <a:rPr sz="1997" spc="-41" dirty="0">
                <a:latin typeface="Arial"/>
                <a:cs typeface="Arial"/>
              </a:rPr>
              <a:t>je </a:t>
            </a:r>
            <a:r>
              <a:rPr sz="1997" spc="-86" dirty="0">
                <a:latin typeface="Arial"/>
                <a:cs typeface="Arial"/>
              </a:rPr>
              <a:t>sistemski</a:t>
            </a:r>
            <a:r>
              <a:rPr sz="1997" spc="-290" dirty="0">
                <a:latin typeface="Arial"/>
                <a:cs typeface="Arial"/>
              </a:rPr>
              <a:t> </a:t>
            </a:r>
            <a:r>
              <a:rPr sz="1997" spc="-82" dirty="0">
                <a:latin typeface="Arial"/>
                <a:cs typeface="Arial"/>
              </a:rPr>
              <a:t>događaj  </a:t>
            </a:r>
            <a:r>
              <a:rPr sz="1997" spc="-45" dirty="0">
                <a:latin typeface="Arial"/>
                <a:cs typeface="Arial"/>
              </a:rPr>
              <a:t>aktiviran </a:t>
            </a:r>
            <a:r>
              <a:rPr sz="1997" spc="-73" dirty="0">
                <a:latin typeface="Arial"/>
                <a:cs typeface="Arial"/>
              </a:rPr>
              <a:t>vremenski; </a:t>
            </a:r>
            <a:r>
              <a:rPr sz="1997" spc="-100" dirty="0">
                <a:latin typeface="Arial"/>
                <a:cs typeface="Arial"/>
              </a:rPr>
              <a:t>učesnik </a:t>
            </a:r>
            <a:r>
              <a:rPr sz="1997" spc="-41" dirty="0">
                <a:latin typeface="Arial"/>
                <a:cs typeface="Arial"/>
              </a:rPr>
              <a:t>je</a:t>
            </a:r>
            <a:r>
              <a:rPr sz="1997" spc="-195" dirty="0">
                <a:latin typeface="Arial"/>
                <a:cs typeface="Arial"/>
              </a:rPr>
              <a:t> </a:t>
            </a:r>
            <a:r>
              <a:rPr sz="1997" spc="-68" dirty="0">
                <a:latin typeface="Arial"/>
                <a:cs typeface="Arial"/>
              </a:rPr>
              <a:t>vreme</a:t>
            </a:r>
            <a:endParaRPr sz="1997">
              <a:latin typeface="Arial"/>
              <a:cs typeface="Arial"/>
            </a:endParaRPr>
          </a:p>
          <a:p>
            <a:pPr marL="373459" marR="652401" indent="-362509">
              <a:lnSpc>
                <a:spcPct val="100400"/>
              </a:lnSpc>
              <a:spcBef>
                <a:spcPts val="540"/>
              </a:spcBef>
              <a:buClr>
                <a:srgbClr val="323299"/>
              </a:buClr>
              <a:buChar char="•"/>
              <a:tabLst>
                <a:tab pos="373459" algn="l"/>
                <a:tab pos="374036" algn="l"/>
              </a:tabLst>
            </a:pPr>
            <a:r>
              <a:rPr sz="2405" spc="-136" dirty="0">
                <a:latin typeface="Arial"/>
                <a:cs typeface="Arial"/>
              </a:rPr>
              <a:t>Relacija </a:t>
            </a:r>
            <a:r>
              <a:rPr sz="2405" spc="-100" dirty="0">
                <a:latin typeface="Arial"/>
                <a:cs typeface="Arial"/>
              </a:rPr>
              <a:t>između </a:t>
            </a:r>
            <a:r>
              <a:rPr sz="2405" spc="-127" dirty="0">
                <a:latin typeface="Arial"/>
                <a:cs typeface="Arial"/>
              </a:rPr>
              <a:t>slučaja </a:t>
            </a:r>
            <a:r>
              <a:rPr sz="2405" spc="-100" dirty="0">
                <a:latin typeface="Arial"/>
                <a:cs typeface="Arial"/>
              </a:rPr>
              <a:t>korišćenja </a:t>
            </a:r>
            <a:r>
              <a:rPr sz="2405" spc="14" dirty="0">
                <a:latin typeface="Arial"/>
                <a:cs typeface="Arial"/>
              </a:rPr>
              <a:t>i  </a:t>
            </a:r>
            <a:r>
              <a:rPr sz="2405" spc="-132" dirty="0">
                <a:latin typeface="Arial"/>
                <a:cs typeface="Arial"/>
              </a:rPr>
              <a:t>učesnika</a:t>
            </a:r>
            <a:r>
              <a:rPr sz="2405" spc="-145" dirty="0">
                <a:latin typeface="Arial"/>
                <a:cs typeface="Arial"/>
              </a:rPr>
              <a:t> </a:t>
            </a:r>
            <a:r>
              <a:rPr sz="2405" spc="-82" dirty="0">
                <a:latin typeface="Arial"/>
                <a:cs typeface="Arial"/>
              </a:rPr>
              <a:t>(aktera)</a:t>
            </a:r>
            <a:endParaRPr sz="2405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32772" y="4345782"/>
            <a:ext cx="434532" cy="550945"/>
            <a:chOff x="7590921" y="4788408"/>
            <a:chExt cx="478790" cy="607060"/>
          </a:xfrm>
        </p:grpSpPr>
        <p:sp>
          <p:nvSpPr>
            <p:cNvPr id="7" name="object 7"/>
            <p:cNvSpPr/>
            <p:nvPr/>
          </p:nvSpPr>
          <p:spPr>
            <a:xfrm>
              <a:off x="7590921" y="4788408"/>
              <a:ext cx="478536" cy="5974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" name="object 8"/>
            <p:cNvSpPr/>
            <p:nvPr/>
          </p:nvSpPr>
          <p:spPr>
            <a:xfrm>
              <a:off x="7892673" y="538429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FDFD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7910961" y="538429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7892673" y="538734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FDFD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7910961" y="538734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7664073" y="5385816"/>
              <a:ext cx="88392" cy="91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7892673" y="539038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FDFD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7910961" y="539038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92673" y="539343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FDFD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0961" y="5393436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214378" y="4345782"/>
            <a:ext cx="434532" cy="550945"/>
            <a:chOff x="8782690" y="4788408"/>
            <a:chExt cx="478790" cy="607060"/>
          </a:xfrm>
        </p:grpSpPr>
        <p:sp>
          <p:nvSpPr>
            <p:cNvPr id="18" name="object 18"/>
            <p:cNvSpPr/>
            <p:nvPr/>
          </p:nvSpPr>
          <p:spPr>
            <a:xfrm>
              <a:off x="8782690" y="4788408"/>
              <a:ext cx="478536" cy="5943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8868034" y="538429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9084442" y="538429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FDFD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8034" y="5384292"/>
              <a:ext cx="320040" cy="3175"/>
            </a:xfrm>
            <a:custGeom>
              <a:avLst/>
              <a:gdLst/>
              <a:ahLst/>
              <a:cxnLst/>
              <a:rect l="l" t="t" r="r" b="b"/>
              <a:pathLst>
                <a:path w="320040" h="3175">
                  <a:moveTo>
                    <a:pt x="237744" y="0"/>
                  </a:moveTo>
                  <a:lnTo>
                    <a:pt x="320040" y="0"/>
                  </a:lnTo>
                </a:path>
                <a:path w="320040" h="3175">
                  <a:moveTo>
                    <a:pt x="0" y="3048"/>
                  </a:moveTo>
                  <a:lnTo>
                    <a:pt x="73152" y="3048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84442" y="538734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FDFD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8034" y="5387340"/>
              <a:ext cx="320040" cy="3175"/>
            </a:xfrm>
            <a:custGeom>
              <a:avLst/>
              <a:gdLst/>
              <a:ahLst/>
              <a:cxnLst/>
              <a:rect l="l" t="t" r="r" b="b"/>
              <a:pathLst>
                <a:path w="320040" h="3175">
                  <a:moveTo>
                    <a:pt x="237744" y="0"/>
                  </a:moveTo>
                  <a:lnTo>
                    <a:pt x="320040" y="0"/>
                  </a:lnTo>
                </a:path>
                <a:path w="320040" h="3175">
                  <a:moveTo>
                    <a:pt x="0" y="3048"/>
                  </a:moveTo>
                  <a:lnTo>
                    <a:pt x="73152" y="3048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9084442" y="539038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FDFD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8868034" y="5390388"/>
              <a:ext cx="320040" cy="3175"/>
            </a:xfrm>
            <a:custGeom>
              <a:avLst/>
              <a:gdLst/>
              <a:ahLst/>
              <a:cxnLst/>
              <a:rect l="l" t="t" r="r" b="b"/>
              <a:pathLst>
                <a:path w="320040" h="3175">
                  <a:moveTo>
                    <a:pt x="237744" y="0"/>
                  </a:moveTo>
                  <a:lnTo>
                    <a:pt x="320040" y="0"/>
                  </a:lnTo>
                </a:path>
                <a:path w="320040" h="3175">
                  <a:moveTo>
                    <a:pt x="0" y="3048"/>
                  </a:moveTo>
                  <a:lnTo>
                    <a:pt x="73152" y="3048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9084442" y="53934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FDFD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5778" y="5393436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96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226826" y="4946058"/>
            <a:ext cx="229945" cy="130244"/>
            <a:chOff x="7694554" y="5449823"/>
            <a:chExt cx="253365" cy="143510"/>
          </a:xfrm>
        </p:grpSpPr>
        <p:sp>
          <p:nvSpPr>
            <p:cNvPr id="29" name="object 29"/>
            <p:cNvSpPr/>
            <p:nvPr/>
          </p:nvSpPr>
          <p:spPr>
            <a:xfrm>
              <a:off x="7752466" y="545134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9144" y="0"/>
                  </a:lnTo>
                </a:path>
                <a:path w="9525" h="6350">
                  <a:moveTo>
                    <a:pt x="0" y="3048"/>
                  </a:moveTo>
                  <a:lnTo>
                    <a:pt x="9144" y="3048"/>
                  </a:lnTo>
                </a:path>
                <a:path w="9525" h="6350">
                  <a:moveTo>
                    <a:pt x="0" y="6096"/>
                  </a:moveTo>
                  <a:lnTo>
                    <a:pt x="9144" y="6096"/>
                  </a:lnTo>
                </a:path>
              </a:pathLst>
            </a:custGeom>
            <a:ln w="3175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7694554" y="5449823"/>
              <a:ext cx="252984" cy="1432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31" name="object 31"/>
          <p:cNvSpPr/>
          <p:nvPr/>
        </p:nvSpPr>
        <p:spPr>
          <a:xfrm>
            <a:off x="9325027" y="4979254"/>
            <a:ext cx="495159" cy="1217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32" name="object 32"/>
          <p:cNvGrpSpPr/>
          <p:nvPr/>
        </p:nvGrpSpPr>
        <p:grpSpPr>
          <a:xfrm>
            <a:off x="9034570" y="4979254"/>
            <a:ext cx="240894" cy="96819"/>
            <a:chOff x="8584569" y="5486400"/>
            <a:chExt cx="265430" cy="106680"/>
          </a:xfrm>
        </p:grpSpPr>
        <p:sp>
          <p:nvSpPr>
            <p:cNvPr id="33" name="object 33"/>
            <p:cNvSpPr/>
            <p:nvPr/>
          </p:nvSpPr>
          <p:spPr>
            <a:xfrm>
              <a:off x="8584569" y="5486400"/>
              <a:ext cx="265175" cy="426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8663817" y="5527548"/>
              <a:ext cx="149860" cy="3175"/>
            </a:xfrm>
            <a:custGeom>
              <a:avLst/>
              <a:gdLst/>
              <a:ahLst/>
              <a:cxnLst/>
              <a:rect l="l" t="t" r="r" b="b"/>
              <a:pathLst>
                <a:path w="149859" h="3175">
                  <a:moveTo>
                    <a:pt x="0" y="0"/>
                  </a:moveTo>
                  <a:lnTo>
                    <a:pt x="15240" y="0"/>
                  </a:lnTo>
                </a:path>
                <a:path w="149859" h="3175">
                  <a:moveTo>
                    <a:pt x="128016" y="0"/>
                  </a:moveTo>
                  <a:lnTo>
                    <a:pt x="149351" y="0"/>
                  </a:lnTo>
                </a:path>
                <a:path w="149859" h="3175">
                  <a:moveTo>
                    <a:pt x="0" y="3048"/>
                  </a:moveTo>
                  <a:lnTo>
                    <a:pt x="15240" y="3048"/>
                  </a:lnTo>
                </a:path>
                <a:path w="149859" h="3175">
                  <a:moveTo>
                    <a:pt x="128016" y="3048"/>
                  </a:moveTo>
                  <a:lnTo>
                    <a:pt x="149351" y="3048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5" name="object 35"/>
            <p:cNvSpPr/>
            <p:nvPr/>
          </p:nvSpPr>
          <p:spPr>
            <a:xfrm>
              <a:off x="8584569" y="5526023"/>
              <a:ext cx="265176" cy="670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36" name="object 36"/>
          <p:cNvSpPr/>
          <p:nvPr/>
        </p:nvSpPr>
        <p:spPr>
          <a:xfrm>
            <a:off x="8154902" y="5778700"/>
            <a:ext cx="1468880" cy="1300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18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28355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052765" y="478891"/>
            <a:ext cx="8086471" cy="787953"/>
          </a:xfrm>
          <a:prstGeom prst="rect">
            <a:avLst/>
          </a:prstGeom>
        </p:spPr>
        <p:txBody>
          <a:bodyPr vert="horz" wrap="square" lIns="0" tIns="233979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585" b="1" spc="-195" dirty="0"/>
              <a:t>Relacija </a:t>
            </a:r>
            <a:r>
              <a:rPr sz="3585" b="1" spc="-150" dirty="0"/>
              <a:t>asocijacije </a:t>
            </a:r>
            <a:r>
              <a:rPr sz="3585" b="1" spc="-177" dirty="0"/>
              <a:t>slučaja</a:t>
            </a:r>
            <a:r>
              <a:rPr sz="3585" b="1" spc="-127" dirty="0"/>
              <a:t> </a:t>
            </a:r>
            <a:r>
              <a:rPr sz="3585" b="1" spc="-136" dirty="0"/>
              <a:t>korišćenja</a:t>
            </a:r>
            <a:endParaRPr sz="3585" b="1" dirty="0"/>
          </a:p>
        </p:txBody>
      </p:sp>
      <p:sp>
        <p:nvSpPr>
          <p:cNvPr id="4" name="object 4"/>
          <p:cNvSpPr txBox="1"/>
          <p:nvPr/>
        </p:nvSpPr>
        <p:spPr>
          <a:xfrm>
            <a:off x="2060391" y="1615031"/>
            <a:ext cx="7671739" cy="2234723"/>
          </a:xfrm>
          <a:prstGeom prst="rect">
            <a:avLst/>
          </a:prstGeom>
        </p:spPr>
        <p:txBody>
          <a:bodyPr vert="horz" wrap="square" lIns="0" tIns="8645" rIns="0" bIns="0" rtlCol="0">
            <a:spAutoFit/>
          </a:bodyPr>
          <a:lstStyle/>
          <a:p>
            <a:pPr marL="373459" marR="4611" indent="-362509">
              <a:lnSpc>
                <a:spcPct val="100400"/>
              </a:lnSpc>
              <a:spcBef>
                <a:spcPts val="68"/>
              </a:spcBef>
              <a:buClr>
                <a:srgbClr val="BBE0E3"/>
              </a:buClr>
              <a:buChar char="•"/>
              <a:tabLst>
                <a:tab pos="373459" algn="l"/>
                <a:tab pos="374036" algn="l"/>
              </a:tabLst>
            </a:pPr>
            <a:r>
              <a:rPr sz="2405" spc="-113" dirty="0">
                <a:latin typeface="Arial"/>
                <a:cs typeface="Arial"/>
              </a:rPr>
              <a:t>Asocijacija </a:t>
            </a:r>
            <a:r>
              <a:rPr sz="2405" spc="-59" dirty="0">
                <a:latin typeface="Arial"/>
                <a:cs typeface="Arial"/>
              </a:rPr>
              <a:t>je </a:t>
            </a:r>
            <a:r>
              <a:rPr sz="2405" spc="-82" dirty="0">
                <a:latin typeface="Arial"/>
                <a:cs typeface="Arial"/>
              </a:rPr>
              <a:t>relacija </a:t>
            </a:r>
            <a:r>
              <a:rPr sz="2405" spc="-100" dirty="0">
                <a:latin typeface="Arial"/>
                <a:cs typeface="Arial"/>
              </a:rPr>
              <a:t>između </a:t>
            </a:r>
            <a:r>
              <a:rPr sz="2405" i="1" spc="-136" dirty="0">
                <a:latin typeface="Arial"/>
                <a:cs typeface="Arial"/>
              </a:rPr>
              <a:t>učesnika </a:t>
            </a:r>
            <a:r>
              <a:rPr sz="2405" spc="14" dirty="0">
                <a:latin typeface="Arial"/>
                <a:cs typeface="Arial"/>
              </a:rPr>
              <a:t>i </a:t>
            </a:r>
            <a:r>
              <a:rPr sz="2405" i="1" spc="-109" dirty="0">
                <a:latin typeface="Arial"/>
                <a:cs typeface="Arial"/>
              </a:rPr>
              <a:t>slučaja </a:t>
            </a:r>
            <a:r>
              <a:rPr sz="2405" i="1" spc="-103" dirty="0">
                <a:latin typeface="Arial"/>
                <a:cs typeface="Arial"/>
              </a:rPr>
              <a:t>korišćenja</a:t>
            </a:r>
            <a:r>
              <a:rPr sz="2405" i="1" spc="-331" dirty="0">
                <a:latin typeface="Arial"/>
                <a:cs typeface="Arial"/>
              </a:rPr>
              <a:t> </a:t>
            </a:r>
            <a:r>
              <a:rPr sz="2405" spc="-82" dirty="0">
                <a:latin typeface="Arial"/>
                <a:cs typeface="Arial"/>
              </a:rPr>
              <a:t>u  </a:t>
            </a:r>
            <a:r>
              <a:rPr sz="2405" spc="-45" dirty="0">
                <a:latin typeface="Arial"/>
                <a:cs typeface="Arial"/>
              </a:rPr>
              <a:t>kojoj </a:t>
            </a:r>
            <a:r>
              <a:rPr sz="2405" spc="-208" dirty="0">
                <a:latin typeface="Arial"/>
                <a:cs typeface="Arial"/>
              </a:rPr>
              <a:t>se </a:t>
            </a:r>
            <a:r>
              <a:rPr sz="2405" spc="-127" dirty="0">
                <a:latin typeface="Arial"/>
                <a:cs typeface="Arial"/>
              </a:rPr>
              <a:t>događa </a:t>
            </a:r>
            <a:r>
              <a:rPr sz="2405" spc="-132" dirty="0">
                <a:latin typeface="Arial"/>
                <a:cs typeface="Arial"/>
              </a:rPr>
              <a:t>neka</a:t>
            </a:r>
            <a:r>
              <a:rPr sz="2405" spc="-136" dirty="0">
                <a:latin typeface="Arial"/>
                <a:cs typeface="Arial"/>
              </a:rPr>
              <a:t> </a:t>
            </a:r>
            <a:r>
              <a:rPr sz="2405" spc="-64" dirty="0">
                <a:latin typeface="Arial"/>
                <a:cs typeface="Arial"/>
              </a:rPr>
              <a:t>interakcija</a:t>
            </a:r>
            <a:endParaRPr sz="2405">
              <a:latin typeface="Arial"/>
              <a:cs typeface="Arial"/>
            </a:endParaRPr>
          </a:p>
          <a:p>
            <a:pPr marL="644909" lvl="1" indent="-274331">
              <a:spcBef>
                <a:spcPts val="508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73" dirty="0">
                <a:latin typeface="Arial"/>
                <a:cs typeface="Arial"/>
              </a:rPr>
              <a:t>prikazuje </a:t>
            </a:r>
            <a:r>
              <a:rPr sz="1997" spc="-168" dirty="0">
                <a:latin typeface="Arial"/>
                <a:cs typeface="Arial"/>
              </a:rPr>
              <a:t>se </a:t>
            </a:r>
            <a:r>
              <a:rPr sz="1997" i="1" spc="-91" dirty="0">
                <a:latin typeface="Arial"/>
                <a:cs typeface="Arial"/>
              </a:rPr>
              <a:t>punom </a:t>
            </a:r>
            <a:r>
              <a:rPr sz="1997" i="1" spc="-27" dirty="0">
                <a:latin typeface="Arial"/>
                <a:cs typeface="Arial"/>
              </a:rPr>
              <a:t>linijom </a:t>
            </a:r>
            <a:r>
              <a:rPr sz="1997" spc="-73" dirty="0">
                <a:latin typeface="Arial"/>
                <a:cs typeface="Arial"/>
              </a:rPr>
              <a:t>između </a:t>
            </a:r>
            <a:r>
              <a:rPr sz="1997" spc="-103" dirty="0">
                <a:latin typeface="Arial"/>
                <a:cs typeface="Arial"/>
              </a:rPr>
              <a:t>učesnika </a:t>
            </a:r>
            <a:r>
              <a:rPr sz="1997" spc="14" dirty="0">
                <a:latin typeface="Arial"/>
                <a:cs typeface="Arial"/>
              </a:rPr>
              <a:t>i </a:t>
            </a:r>
            <a:r>
              <a:rPr sz="1997" spc="-100" dirty="0">
                <a:latin typeface="Arial"/>
                <a:cs typeface="Arial"/>
              </a:rPr>
              <a:t>slučaja</a:t>
            </a:r>
            <a:r>
              <a:rPr sz="1997" spc="-222" dirty="0">
                <a:latin typeface="Arial"/>
                <a:cs typeface="Arial"/>
              </a:rPr>
              <a:t> </a:t>
            </a:r>
            <a:r>
              <a:rPr sz="1997" spc="-77" dirty="0">
                <a:latin typeface="Arial"/>
                <a:cs typeface="Arial"/>
              </a:rPr>
              <a:t>korišćenja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7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86" dirty="0">
                <a:latin typeface="Arial"/>
                <a:cs typeface="Arial"/>
              </a:rPr>
              <a:t>asocijacija </a:t>
            </a:r>
            <a:r>
              <a:rPr sz="1997" spc="-41" dirty="0">
                <a:latin typeface="Arial"/>
                <a:cs typeface="Arial"/>
              </a:rPr>
              <a:t>je </a:t>
            </a:r>
            <a:r>
              <a:rPr sz="1997" spc="-77" dirty="0">
                <a:latin typeface="Arial"/>
                <a:cs typeface="Arial"/>
              </a:rPr>
              <a:t>jednosmerna </a:t>
            </a:r>
            <a:r>
              <a:rPr sz="1997" spc="-73" dirty="0">
                <a:latin typeface="Arial"/>
                <a:cs typeface="Arial"/>
              </a:rPr>
              <a:t>(1) </a:t>
            </a:r>
            <a:r>
              <a:rPr sz="1997" spc="9" dirty="0">
                <a:latin typeface="Arial"/>
                <a:cs typeface="Arial"/>
              </a:rPr>
              <a:t>ili </a:t>
            </a:r>
            <a:r>
              <a:rPr sz="1997" spc="-86" dirty="0">
                <a:latin typeface="Arial"/>
                <a:cs typeface="Arial"/>
              </a:rPr>
              <a:t>dvosmerna</a:t>
            </a:r>
            <a:r>
              <a:rPr sz="1997" spc="-371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(2)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504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100" dirty="0">
                <a:latin typeface="Arial"/>
                <a:cs typeface="Arial"/>
              </a:rPr>
              <a:t>ako </a:t>
            </a:r>
            <a:r>
              <a:rPr sz="1997" spc="-41" dirty="0">
                <a:latin typeface="Arial"/>
                <a:cs typeface="Arial"/>
              </a:rPr>
              <a:t>je </a:t>
            </a:r>
            <a:r>
              <a:rPr sz="1997" spc="-59" dirty="0">
                <a:latin typeface="Arial"/>
                <a:cs typeface="Arial"/>
              </a:rPr>
              <a:t>strelica </a:t>
            </a:r>
            <a:r>
              <a:rPr sz="1997" spc="-109" dirty="0">
                <a:latin typeface="Arial"/>
                <a:cs typeface="Arial"/>
              </a:rPr>
              <a:t>na </a:t>
            </a:r>
            <a:r>
              <a:rPr sz="1997" spc="-86" dirty="0">
                <a:latin typeface="Arial"/>
                <a:cs typeface="Arial"/>
              </a:rPr>
              <a:t>slučaju </a:t>
            </a:r>
            <a:r>
              <a:rPr sz="1997" spc="-77" dirty="0">
                <a:latin typeface="Arial"/>
                <a:cs typeface="Arial"/>
              </a:rPr>
              <a:t>korišćenja, </a:t>
            </a:r>
            <a:r>
              <a:rPr sz="1997" spc="-23" dirty="0">
                <a:latin typeface="Arial"/>
                <a:cs typeface="Arial"/>
              </a:rPr>
              <a:t>inicijator </a:t>
            </a:r>
            <a:r>
              <a:rPr sz="1997" spc="-41" dirty="0">
                <a:latin typeface="Arial"/>
                <a:cs typeface="Arial"/>
              </a:rPr>
              <a:t>je </a:t>
            </a:r>
            <a:r>
              <a:rPr sz="1997" spc="-100" dirty="0">
                <a:latin typeface="Arial"/>
                <a:cs typeface="Arial"/>
              </a:rPr>
              <a:t>učesnik </a:t>
            </a:r>
            <a:r>
              <a:rPr sz="1997" spc="-45" dirty="0">
                <a:latin typeface="Arial"/>
                <a:cs typeface="Arial"/>
              </a:rPr>
              <a:t>(</a:t>
            </a:r>
            <a:r>
              <a:rPr sz="1997" i="1" spc="-45" dirty="0">
                <a:latin typeface="Arial"/>
                <a:cs typeface="Arial"/>
              </a:rPr>
              <a:t>akter</a:t>
            </a:r>
            <a:r>
              <a:rPr sz="1997" spc="-45" dirty="0">
                <a:latin typeface="Arial"/>
                <a:cs typeface="Arial"/>
              </a:rPr>
              <a:t>)</a:t>
            </a:r>
            <a:r>
              <a:rPr sz="1997" spc="-300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(1)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7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100" dirty="0">
                <a:latin typeface="Arial"/>
                <a:cs typeface="Arial"/>
              </a:rPr>
              <a:t>ako </a:t>
            </a:r>
            <a:r>
              <a:rPr sz="1997" spc="-95" dirty="0">
                <a:latin typeface="Arial"/>
                <a:cs typeface="Arial"/>
              </a:rPr>
              <a:t>nema </a:t>
            </a:r>
            <a:r>
              <a:rPr sz="1997" spc="-54" dirty="0">
                <a:latin typeface="Arial"/>
                <a:cs typeface="Arial"/>
              </a:rPr>
              <a:t>strelice, </a:t>
            </a:r>
            <a:r>
              <a:rPr sz="1997" spc="-68" dirty="0">
                <a:latin typeface="Arial"/>
                <a:cs typeface="Arial"/>
              </a:rPr>
              <a:t>primalac </a:t>
            </a:r>
            <a:r>
              <a:rPr sz="1997" spc="-41" dirty="0">
                <a:latin typeface="Arial"/>
                <a:cs typeface="Arial"/>
              </a:rPr>
              <a:t>je </a:t>
            </a:r>
            <a:r>
              <a:rPr sz="1997" i="1" spc="-41" dirty="0">
                <a:latin typeface="Arial"/>
                <a:cs typeface="Arial"/>
              </a:rPr>
              <a:t>akter</a:t>
            </a:r>
            <a:r>
              <a:rPr sz="1997" i="1" spc="-254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(2)</a:t>
            </a:r>
            <a:endParaRPr sz="1997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85608" y="4041494"/>
            <a:ext cx="2183034" cy="1065007"/>
            <a:chOff x="3902842" y="4453128"/>
            <a:chExt cx="2405380" cy="1173480"/>
          </a:xfrm>
        </p:grpSpPr>
        <p:sp>
          <p:nvSpPr>
            <p:cNvPr id="6" name="object 6"/>
            <p:cNvSpPr/>
            <p:nvPr/>
          </p:nvSpPr>
          <p:spPr>
            <a:xfrm>
              <a:off x="3902842" y="4453128"/>
              <a:ext cx="2404872" cy="1161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" name="object 7"/>
            <p:cNvSpPr/>
            <p:nvPr/>
          </p:nvSpPr>
          <p:spPr>
            <a:xfrm>
              <a:off x="3911986" y="561594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0" y="0"/>
                  </a:moveTo>
                  <a:lnTo>
                    <a:pt x="12191" y="0"/>
                  </a:lnTo>
                </a:path>
                <a:path w="12700" h="9525">
                  <a:moveTo>
                    <a:pt x="0" y="3048"/>
                  </a:moveTo>
                  <a:lnTo>
                    <a:pt x="12191" y="3048"/>
                  </a:lnTo>
                </a:path>
                <a:path w="12700" h="9525">
                  <a:moveTo>
                    <a:pt x="0" y="6096"/>
                  </a:moveTo>
                  <a:lnTo>
                    <a:pt x="12191" y="6096"/>
                  </a:lnTo>
                </a:path>
                <a:path w="12700" h="9525">
                  <a:moveTo>
                    <a:pt x="0" y="9143"/>
                  </a:moveTo>
                  <a:lnTo>
                    <a:pt x="12191" y="9143"/>
                  </a:lnTo>
                </a:path>
              </a:pathLst>
            </a:custGeom>
            <a:ln w="3175">
              <a:solidFill>
                <a:srgbClr val="F1F0F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304280" y="4993085"/>
            <a:ext cx="434532" cy="548064"/>
            <a:chOff x="3372490" y="5501640"/>
            <a:chExt cx="478790" cy="603885"/>
          </a:xfrm>
        </p:grpSpPr>
        <p:sp>
          <p:nvSpPr>
            <p:cNvPr id="9" name="object 9"/>
            <p:cNvSpPr/>
            <p:nvPr/>
          </p:nvSpPr>
          <p:spPr>
            <a:xfrm>
              <a:off x="3372490" y="5501640"/>
              <a:ext cx="478536" cy="5943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3686434" y="6094476"/>
              <a:ext cx="76200" cy="3175"/>
            </a:xfrm>
            <a:custGeom>
              <a:avLst/>
              <a:gdLst/>
              <a:ahLst/>
              <a:cxnLst/>
              <a:rect l="l" t="t" r="r" b="b"/>
              <a:pathLst>
                <a:path w="76200" h="3175">
                  <a:moveTo>
                    <a:pt x="0" y="0"/>
                  </a:moveTo>
                  <a:lnTo>
                    <a:pt x="76200" y="0"/>
                  </a:lnTo>
                </a:path>
                <a:path w="76200" h="3175">
                  <a:moveTo>
                    <a:pt x="0" y="3048"/>
                  </a:moveTo>
                  <a:lnTo>
                    <a:pt x="76200" y="3048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5642" y="6092952"/>
              <a:ext cx="100584" cy="121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5642" y="6100572"/>
              <a:ext cx="317500" cy="3175"/>
            </a:xfrm>
            <a:custGeom>
              <a:avLst/>
              <a:gdLst/>
              <a:ahLst/>
              <a:cxnLst/>
              <a:rect l="l" t="t" r="r" b="b"/>
              <a:pathLst>
                <a:path w="317500" h="3175">
                  <a:moveTo>
                    <a:pt x="240791" y="0"/>
                  </a:moveTo>
                  <a:lnTo>
                    <a:pt x="316991" y="0"/>
                  </a:lnTo>
                </a:path>
                <a:path w="317500" h="3175">
                  <a:moveTo>
                    <a:pt x="0" y="3048"/>
                  </a:moveTo>
                  <a:lnTo>
                    <a:pt x="9144" y="3048"/>
                  </a:lnTo>
                </a:path>
                <a:path w="317500" h="3175">
                  <a:moveTo>
                    <a:pt x="240791" y="3048"/>
                  </a:moveTo>
                  <a:lnTo>
                    <a:pt x="316991" y="3048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009674" y="4993085"/>
            <a:ext cx="434532" cy="548064"/>
            <a:chOff x="6353433" y="5501640"/>
            <a:chExt cx="478790" cy="603885"/>
          </a:xfrm>
        </p:grpSpPr>
        <p:sp>
          <p:nvSpPr>
            <p:cNvPr id="14" name="object 14"/>
            <p:cNvSpPr/>
            <p:nvPr/>
          </p:nvSpPr>
          <p:spPr>
            <a:xfrm>
              <a:off x="6353433" y="5501640"/>
              <a:ext cx="478536" cy="5943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6435729" y="6094476"/>
              <a:ext cx="76200" cy="6350"/>
            </a:xfrm>
            <a:custGeom>
              <a:avLst/>
              <a:gdLst/>
              <a:ahLst/>
              <a:cxnLst/>
              <a:rect l="l" t="t" r="r" b="b"/>
              <a:pathLst>
                <a:path w="76200" h="6350">
                  <a:moveTo>
                    <a:pt x="0" y="0"/>
                  </a:moveTo>
                  <a:lnTo>
                    <a:pt x="76200" y="0"/>
                  </a:lnTo>
                </a:path>
                <a:path w="76200" h="6350">
                  <a:moveTo>
                    <a:pt x="0" y="3048"/>
                  </a:moveTo>
                  <a:lnTo>
                    <a:pt x="76200" y="3048"/>
                  </a:lnTo>
                </a:path>
                <a:path w="76200" h="6350">
                  <a:moveTo>
                    <a:pt x="0" y="6095"/>
                  </a:moveTo>
                  <a:lnTo>
                    <a:pt x="76200" y="6095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2137" y="6092952"/>
              <a:ext cx="103631" cy="121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6435729" y="6100572"/>
              <a:ext cx="320040" cy="3175"/>
            </a:xfrm>
            <a:custGeom>
              <a:avLst/>
              <a:gdLst/>
              <a:ahLst/>
              <a:cxnLst/>
              <a:rect l="l" t="t" r="r" b="b"/>
              <a:pathLst>
                <a:path w="320040" h="3175">
                  <a:moveTo>
                    <a:pt x="313943" y="0"/>
                  </a:moveTo>
                  <a:lnTo>
                    <a:pt x="320039" y="0"/>
                  </a:lnTo>
                </a:path>
                <a:path w="320040" h="3175">
                  <a:moveTo>
                    <a:pt x="0" y="3048"/>
                  </a:moveTo>
                  <a:lnTo>
                    <a:pt x="76200" y="3048"/>
                  </a:lnTo>
                </a:path>
                <a:path w="320040" h="3175">
                  <a:moveTo>
                    <a:pt x="313943" y="3048"/>
                  </a:moveTo>
                  <a:lnTo>
                    <a:pt x="320039" y="3048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406630" y="5598895"/>
            <a:ext cx="218995" cy="127363"/>
            <a:chOff x="3485265" y="6169152"/>
            <a:chExt cx="241300" cy="140335"/>
          </a:xfrm>
        </p:grpSpPr>
        <p:sp>
          <p:nvSpPr>
            <p:cNvPr id="19" name="object 19"/>
            <p:cNvSpPr/>
            <p:nvPr/>
          </p:nvSpPr>
          <p:spPr>
            <a:xfrm>
              <a:off x="3485265" y="6169152"/>
              <a:ext cx="97536" cy="609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546225" y="6228588"/>
              <a:ext cx="12700" cy="3175"/>
            </a:xfrm>
            <a:custGeom>
              <a:avLst/>
              <a:gdLst/>
              <a:ahLst/>
              <a:cxnLst/>
              <a:rect l="l" t="t" r="r" b="b"/>
              <a:pathLst>
                <a:path w="12700" h="3175">
                  <a:moveTo>
                    <a:pt x="0" y="0"/>
                  </a:moveTo>
                  <a:lnTo>
                    <a:pt x="12191" y="0"/>
                  </a:lnTo>
                </a:path>
                <a:path w="12700" h="3175">
                  <a:moveTo>
                    <a:pt x="0" y="3047"/>
                  </a:moveTo>
                  <a:lnTo>
                    <a:pt x="12191" y="3047"/>
                  </a:lnTo>
                </a:path>
              </a:pathLst>
            </a:custGeom>
            <a:ln w="317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3485265" y="6227064"/>
              <a:ext cx="240792" cy="822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957115" y="5623790"/>
            <a:ext cx="520401" cy="102582"/>
            <a:chOff x="6295521" y="6196584"/>
            <a:chExt cx="573405" cy="113030"/>
          </a:xfrm>
        </p:grpSpPr>
        <p:sp>
          <p:nvSpPr>
            <p:cNvPr id="23" name="object 23"/>
            <p:cNvSpPr/>
            <p:nvPr/>
          </p:nvSpPr>
          <p:spPr>
            <a:xfrm>
              <a:off x="6307713" y="619810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3175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6383913" y="619810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5240" y="0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6307713" y="6201156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3175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6383913" y="6201156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5240" y="0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6307713" y="620420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3175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8" name="object 28"/>
            <p:cNvSpPr/>
            <p:nvPr/>
          </p:nvSpPr>
          <p:spPr>
            <a:xfrm>
              <a:off x="6383913" y="620420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5240" y="0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9" name="object 29"/>
            <p:cNvSpPr/>
            <p:nvPr/>
          </p:nvSpPr>
          <p:spPr>
            <a:xfrm>
              <a:off x="6383913" y="6207252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0" y="0"/>
                  </a:moveTo>
                  <a:lnTo>
                    <a:pt x="15240" y="0"/>
                  </a:lnTo>
                </a:path>
                <a:path w="15239" h="9525">
                  <a:moveTo>
                    <a:pt x="0" y="3048"/>
                  </a:moveTo>
                  <a:lnTo>
                    <a:pt x="15240" y="3048"/>
                  </a:lnTo>
                </a:path>
                <a:path w="15239" h="9525">
                  <a:moveTo>
                    <a:pt x="0" y="6095"/>
                  </a:moveTo>
                  <a:lnTo>
                    <a:pt x="15240" y="6095"/>
                  </a:lnTo>
                </a:path>
                <a:path w="15239" h="9525">
                  <a:moveTo>
                    <a:pt x="0" y="9143"/>
                  </a:moveTo>
                  <a:lnTo>
                    <a:pt x="15240" y="9143"/>
                  </a:lnTo>
                </a:path>
              </a:pathLst>
            </a:custGeom>
            <a:ln w="3175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6521073" y="6198108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0" y="0"/>
                  </a:moveTo>
                  <a:lnTo>
                    <a:pt x="12191" y="0"/>
                  </a:lnTo>
                </a:path>
                <a:path w="12700" h="6350">
                  <a:moveTo>
                    <a:pt x="0" y="3048"/>
                  </a:moveTo>
                  <a:lnTo>
                    <a:pt x="12191" y="3048"/>
                  </a:lnTo>
                </a:path>
                <a:path w="12700" h="6350">
                  <a:moveTo>
                    <a:pt x="0" y="6096"/>
                  </a:moveTo>
                  <a:lnTo>
                    <a:pt x="12191" y="6096"/>
                  </a:lnTo>
                </a:path>
              </a:pathLst>
            </a:custGeom>
            <a:ln w="3175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6295521" y="6196584"/>
              <a:ext cx="573024" cy="853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2" name="object 32"/>
            <p:cNvSpPr/>
            <p:nvPr/>
          </p:nvSpPr>
          <p:spPr>
            <a:xfrm>
              <a:off x="6295521" y="6278880"/>
              <a:ext cx="573024" cy="243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6041" y="630174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6095" y="0"/>
                  </a:lnTo>
                </a:path>
                <a:path w="6350" h="3175">
                  <a:moveTo>
                    <a:pt x="0" y="3048"/>
                  </a:moveTo>
                  <a:lnTo>
                    <a:pt x="6095" y="3048"/>
                  </a:lnTo>
                </a:path>
              </a:pathLst>
            </a:custGeom>
            <a:ln w="3175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691761" y="6300216"/>
              <a:ext cx="18288" cy="91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5" name="object 35"/>
            <p:cNvSpPr/>
            <p:nvPr/>
          </p:nvSpPr>
          <p:spPr>
            <a:xfrm>
              <a:off x="6435729" y="6303264"/>
              <a:ext cx="21335" cy="60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6" name="object 36"/>
            <p:cNvSpPr/>
            <p:nvPr/>
          </p:nvSpPr>
          <p:spPr>
            <a:xfrm>
              <a:off x="6822825" y="6300216"/>
              <a:ext cx="18288" cy="91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6569841" y="6303264"/>
              <a:ext cx="18288" cy="60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6041" y="63078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333326" y="5795297"/>
            <a:ext cx="1361227" cy="426464"/>
            <a:chOff x="4506346" y="6385559"/>
            <a:chExt cx="1499870" cy="469900"/>
          </a:xfrm>
        </p:grpSpPr>
        <p:sp>
          <p:nvSpPr>
            <p:cNvPr id="40" name="object 40"/>
            <p:cNvSpPr/>
            <p:nvPr/>
          </p:nvSpPr>
          <p:spPr>
            <a:xfrm>
              <a:off x="4506346" y="6385559"/>
              <a:ext cx="1377696" cy="1280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1" name="object 41"/>
            <p:cNvSpPr/>
            <p:nvPr/>
          </p:nvSpPr>
          <p:spPr>
            <a:xfrm>
              <a:off x="5816986" y="651205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2" name="object 42"/>
            <p:cNvSpPr/>
            <p:nvPr/>
          </p:nvSpPr>
          <p:spPr>
            <a:xfrm>
              <a:off x="5847466" y="65120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3" name="object 43"/>
            <p:cNvSpPr/>
            <p:nvPr/>
          </p:nvSpPr>
          <p:spPr>
            <a:xfrm>
              <a:off x="5816986" y="651509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4" name="object 44"/>
            <p:cNvSpPr/>
            <p:nvPr/>
          </p:nvSpPr>
          <p:spPr>
            <a:xfrm>
              <a:off x="5847466" y="65150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5" name="object 45"/>
            <p:cNvSpPr/>
            <p:nvPr/>
          </p:nvSpPr>
          <p:spPr>
            <a:xfrm>
              <a:off x="4506346" y="6510527"/>
              <a:ext cx="1499616" cy="34442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19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7660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052765" y="452355"/>
            <a:ext cx="8086471" cy="841026"/>
          </a:xfrm>
          <a:prstGeom prst="rect">
            <a:avLst/>
          </a:prstGeom>
        </p:spPr>
        <p:txBody>
          <a:bodyPr vert="horz" wrap="square" lIns="0" tIns="286538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3585" b="1" spc="-200" dirty="0" err="1" smtClean="0"/>
              <a:t>Pojam</a:t>
            </a:r>
            <a:r>
              <a:rPr sz="3585" b="1" spc="-200" dirty="0" smtClean="0"/>
              <a:t> </a:t>
            </a:r>
            <a:r>
              <a:rPr sz="3585" b="1" spc="-95" dirty="0"/>
              <a:t>modeliranja</a:t>
            </a:r>
            <a:r>
              <a:rPr sz="3585" b="1" spc="-154" dirty="0"/>
              <a:t> </a:t>
            </a:r>
            <a:r>
              <a:rPr sz="3585" b="1" spc="-163" dirty="0"/>
              <a:t>sistema</a:t>
            </a:r>
            <a:endParaRPr sz="3585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2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60391" y="1589583"/>
            <a:ext cx="8034810" cy="4430985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354440" marR="870829" indent="-343490">
              <a:lnSpc>
                <a:spcPct val="110900"/>
              </a:lnSpc>
              <a:spcBef>
                <a:spcPts val="86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587" spc="-41" dirty="0">
                <a:solidFill>
                  <a:srgbClr val="323299"/>
                </a:solidFill>
                <a:latin typeface="Arial"/>
                <a:cs typeface="Arial"/>
              </a:rPr>
              <a:t>Model </a:t>
            </a:r>
            <a:r>
              <a:rPr sz="2587" spc="-59" dirty="0">
                <a:latin typeface="Arial"/>
                <a:cs typeface="Arial"/>
              </a:rPr>
              <a:t>je </a:t>
            </a:r>
            <a:r>
              <a:rPr sz="2587" spc="-82" dirty="0">
                <a:latin typeface="Arial"/>
                <a:cs typeface="Arial"/>
              </a:rPr>
              <a:t>pojednostavljena </a:t>
            </a:r>
            <a:r>
              <a:rPr sz="2587" spc="-100" dirty="0">
                <a:latin typeface="Arial"/>
                <a:cs typeface="Arial"/>
              </a:rPr>
              <a:t>predstava </a:t>
            </a:r>
            <a:r>
              <a:rPr sz="2587" spc="14" dirty="0">
                <a:latin typeface="Arial"/>
                <a:cs typeface="Arial"/>
              </a:rPr>
              <a:t>ili</a:t>
            </a:r>
            <a:r>
              <a:rPr sz="2587" spc="-290" dirty="0">
                <a:latin typeface="Arial"/>
                <a:cs typeface="Arial"/>
              </a:rPr>
              <a:t> </a:t>
            </a:r>
            <a:r>
              <a:rPr sz="2587" spc="-95" dirty="0">
                <a:latin typeface="Arial"/>
                <a:cs typeface="Arial"/>
              </a:rPr>
              <a:t>apstrakcija  </a:t>
            </a:r>
            <a:r>
              <a:rPr sz="2587" spc="-68" dirty="0">
                <a:latin typeface="Arial"/>
                <a:cs typeface="Arial"/>
              </a:rPr>
              <a:t>stvarnosti</a:t>
            </a:r>
            <a:endParaRPr sz="2587">
              <a:latin typeface="Arial"/>
              <a:cs typeface="Arial"/>
            </a:endParaRPr>
          </a:p>
          <a:p>
            <a:pPr marL="644909" marR="4611" lvl="1" indent="-274331">
              <a:lnSpc>
                <a:spcPct val="110800"/>
              </a:lnSpc>
              <a:spcBef>
                <a:spcPts val="594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2178" spc="-50" dirty="0">
                <a:latin typeface="Arial"/>
                <a:cs typeface="Arial"/>
              </a:rPr>
              <a:t>modeliranje </a:t>
            </a:r>
            <a:r>
              <a:rPr sz="2178" spc="-41" dirty="0">
                <a:latin typeface="Arial"/>
                <a:cs typeface="Arial"/>
              </a:rPr>
              <a:t>je </a:t>
            </a:r>
            <a:r>
              <a:rPr sz="2178" spc="-68" dirty="0">
                <a:latin typeface="Arial"/>
                <a:cs typeface="Arial"/>
              </a:rPr>
              <a:t>neophodno, </a:t>
            </a:r>
            <a:r>
              <a:rPr sz="2178" spc="-18" dirty="0">
                <a:latin typeface="Arial"/>
                <a:cs typeface="Arial"/>
              </a:rPr>
              <a:t>jer </a:t>
            </a:r>
            <a:r>
              <a:rPr sz="2178" spc="-172" dirty="0">
                <a:latin typeface="Arial"/>
                <a:cs typeface="Arial"/>
              </a:rPr>
              <a:t>se </a:t>
            </a:r>
            <a:r>
              <a:rPr sz="2178" spc="-100" dirty="0">
                <a:latin typeface="Arial"/>
                <a:cs typeface="Arial"/>
              </a:rPr>
              <a:t>veoma </a:t>
            </a:r>
            <a:r>
              <a:rPr sz="2178" spc="-95" dirty="0">
                <a:latin typeface="Arial"/>
                <a:cs typeface="Arial"/>
              </a:rPr>
              <a:t>složeni </a:t>
            </a:r>
            <a:r>
              <a:rPr sz="2178" spc="-68" dirty="0">
                <a:latin typeface="Arial"/>
                <a:cs typeface="Arial"/>
              </a:rPr>
              <a:t>sistemi </a:t>
            </a:r>
            <a:r>
              <a:rPr sz="2178" spc="-91" dirty="0">
                <a:latin typeface="Arial"/>
                <a:cs typeface="Arial"/>
              </a:rPr>
              <a:t>ne</a:t>
            </a:r>
            <a:r>
              <a:rPr sz="2178" spc="-241" dirty="0">
                <a:latin typeface="Arial"/>
                <a:cs typeface="Arial"/>
              </a:rPr>
              <a:t> </a:t>
            </a:r>
            <a:r>
              <a:rPr sz="2178" spc="-86" dirty="0">
                <a:latin typeface="Arial"/>
                <a:cs typeface="Arial"/>
              </a:rPr>
              <a:t>mogu  </a:t>
            </a:r>
            <a:r>
              <a:rPr sz="2178" spc="-73" dirty="0">
                <a:latin typeface="Arial"/>
                <a:cs typeface="Arial"/>
              </a:rPr>
              <a:t>drugačije</a:t>
            </a:r>
            <a:r>
              <a:rPr sz="2178" spc="-136" dirty="0">
                <a:latin typeface="Arial"/>
                <a:cs typeface="Arial"/>
              </a:rPr>
              <a:t> </a:t>
            </a:r>
            <a:r>
              <a:rPr sz="2178" spc="-59" dirty="0">
                <a:latin typeface="Arial"/>
                <a:cs typeface="Arial"/>
              </a:rPr>
              <a:t>razumeti</a:t>
            </a:r>
            <a:endParaRPr sz="2178">
              <a:latin typeface="Arial"/>
              <a:cs typeface="Arial"/>
            </a:endParaRPr>
          </a:p>
          <a:p>
            <a:pPr marL="644909" lvl="1" indent="-274331">
              <a:spcBef>
                <a:spcPts val="830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2178" spc="-50" dirty="0">
                <a:latin typeface="Arial"/>
                <a:cs typeface="Arial"/>
              </a:rPr>
              <a:t>modeliranje </a:t>
            </a:r>
            <a:r>
              <a:rPr sz="2178" spc="-41" dirty="0">
                <a:latin typeface="Arial"/>
                <a:cs typeface="Arial"/>
              </a:rPr>
              <a:t>je </a:t>
            </a:r>
            <a:r>
              <a:rPr sz="2178" spc="-82" dirty="0">
                <a:latin typeface="Arial"/>
                <a:cs typeface="Arial"/>
              </a:rPr>
              <a:t>deo</a:t>
            </a:r>
            <a:r>
              <a:rPr sz="2178" spc="-208" dirty="0">
                <a:latin typeface="Arial"/>
                <a:cs typeface="Arial"/>
              </a:rPr>
              <a:t> </a:t>
            </a:r>
            <a:r>
              <a:rPr sz="2178" spc="-73" dirty="0">
                <a:latin typeface="Arial"/>
                <a:cs typeface="Arial"/>
              </a:rPr>
              <a:t>inženjerstva</a:t>
            </a:r>
            <a:endParaRPr sz="2178">
              <a:latin typeface="Arial"/>
              <a:cs typeface="Arial"/>
            </a:endParaRPr>
          </a:p>
          <a:p>
            <a:pPr marL="354440" indent="-343490">
              <a:spcBef>
                <a:spcPts val="917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587" spc="-100" dirty="0">
                <a:latin typeface="Arial"/>
                <a:cs typeface="Arial"/>
              </a:rPr>
              <a:t>Ciljevi</a:t>
            </a:r>
            <a:r>
              <a:rPr sz="2587" spc="-95" dirty="0">
                <a:latin typeface="Arial"/>
                <a:cs typeface="Arial"/>
              </a:rPr>
              <a:t> </a:t>
            </a:r>
            <a:r>
              <a:rPr sz="2587" spc="-73" dirty="0">
                <a:latin typeface="Arial"/>
                <a:cs typeface="Arial"/>
              </a:rPr>
              <a:t>modeliranja</a:t>
            </a:r>
            <a:endParaRPr sz="2587">
              <a:latin typeface="Arial"/>
              <a:cs typeface="Arial"/>
            </a:endParaRPr>
          </a:p>
          <a:p>
            <a:pPr marL="644909" lvl="1" indent="-274331">
              <a:spcBef>
                <a:spcPts val="857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2178" spc="-113" dirty="0">
                <a:latin typeface="Arial"/>
                <a:cs typeface="Arial"/>
              </a:rPr>
              <a:t>pomaže </a:t>
            </a:r>
            <a:r>
              <a:rPr sz="2178" spc="-59" dirty="0">
                <a:latin typeface="Arial"/>
                <a:cs typeface="Arial"/>
              </a:rPr>
              <a:t>u </a:t>
            </a:r>
            <a:r>
              <a:rPr sz="2178" spc="-77" dirty="0">
                <a:solidFill>
                  <a:srgbClr val="323299"/>
                </a:solidFill>
                <a:latin typeface="Arial"/>
                <a:cs typeface="Arial"/>
              </a:rPr>
              <a:t>vizualizaciji </a:t>
            </a:r>
            <a:r>
              <a:rPr sz="2178" spc="-100" dirty="0">
                <a:latin typeface="Arial"/>
                <a:cs typeface="Arial"/>
              </a:rPr>
              <a:t>budućeg</a:t>
            </a:r>
            <a:r>
              <a:rPr sz="2178" spc="-200" dirty="0">
                <a:latin typeface="Arial"/>
                <a:cs typeface="Arial"/>
              </a:rPr>
              <a:t> </a:t>
            </a:r>
            <a:r>
              <a:rPr sz="2178" spc="-91" dirty="0">
                <a:latin typeface="Arial"/>
                <a:cs typeface="Arial"/>
              </a:rPr>
              <a:t>sistema</a:t>
            </a:r>
            <a:endParaRPr sz="2178">
              <a:latin typeface="Arial"/>
              <a:cs typeface="Arial"/>
            </a:endParaRPr>
          </a:p>
          <a:p>
            <a:pPr marL="644909" lvl="1" indent="-274331">
              <a:spcBef>
                <a:spcPts val="82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2178" spc="-109" dirty="0">
                <a:latin typeface="Arial"/>
                <a:cs typeface="Arial"/>
              </a:rPr>
              <a:t>omogućava </a:t>
            </a:r>
            <a:r>
              <a:rPr sz="2178" spc="-64" dirty="0">
                <a:latin typeface="Arial"/>
                <a:cs typeface="Arial"/>
              </a:rPr>
              <a:t>definisanje </a:t>
            </a:r>
            <a:r>
              <a:rPr sz="2178" i="1" spc="-36" dirty="0">
                <a:solidFill>
                  <a:srgbClr val="323299"/>
                </a:solidFill>
                <a:latin typeface="Arial"/>
                <a:cs typeface="Arial"/>
              </a:rPr>
              <a:t>strukture </a:t>
            </a:r>
            <a:r>
              <a:rPr sz="2178" spc="14" dirty="0">
                <a:latin typeface="Arial"/>
                <a:cs typeface="Arial"/>
              </a:rPr>
              <a:t>ili </a:t>
            </a:r>
            <a:r>
              <a:rPr sz="2178" i="1" spc="-86" dirty="0">
                <a:solidFill>
                  <a:srgbClr val="323299"/>
                </a:solidFill>
                <a:latin typeface="Arial"/>
                <a:cs typeface="Arial"/>
              </a:rPr>
              <a:t>ponašanja</a:t>
            </a:r>
            <a:r>
              <a:rPr sz="2178" i="1" spc="-458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178" spc="-100" dirty="0">
                <a:latin typeface="Arial"/>
                <a:cs typeface="Arial"/>
              </a:rPr>
              <a:t>budućeg </a:t>
            </a:r>
            <a:r>
              <a:rPr sz="2178" spc="-91" dirty="0">
                <a:latin typeface="Arial"/>
                <a:cs typeface="Arial"/>
              </a:rPr>
              <a:t>sistema</a:t>
            </a:r>
            <a:endParaRPr sz="2178">
              <a:latin typeface="Arial"/>
              <a:cs typeface="Arial"/>
            </a:endParaRPr>
          </a:p>
          <a:p>
            <a:pPr marL="644909" lvl="1" indent="-274331">
              <a:spcBef>
                <a:spcPts val="830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2178" spc="-64" dirty="0">
                <a:latin typeface="Arial"/>
                <a:cs typeface="Arial"/>
              </a:rPr>
              <a:t>predstavlja </a:t>
            </a:r>
            <a:r>
              <a:rPr sz="2178" spc="-86" dirty="0">
                <a:solidFill>
                  <a:srgbClr val="323299"/>
                </a:solidFill>
                <a:latin typeface="Arial"/>
                <a:cs typeface="Arial"/>
              </a:rPr>
              <a:t>način </a:t>
            </a:r>
            <a:r>
              <a:rPr sz="2178" spc="-59" dirty="0">
                <a:solidFill>
                  <a:srgbClr val="323299"/>
                </a:solidFill>
                <a:latin typeface="Arial"/>
                <a:cs typeface="Arial"/>
              </a:rPr>
              <a:t>upravljanja </a:t>
            </a:r>
            <a:r>
              <a:rPr sz="2178" spc="-73" dirty="0">
                <a:latin typeface="Arial"/>
                <a:cs typeface="Arial"/>
              </a:rPr>
              <a:t>izgradnjom </a:t>
            </a:r>
            <a:r>
              <a:rPr sz="2178" spc="-91" dirty="0">
                <a:latin typeface="Arial"/>
                <a:cs typeface="Arial"/>
              </a:rPr>
              <a:t>novog</a:t>
            </a:r>
            <a:r>
              <a:rPr sz="2178" spc="-281" dirty="0">
                <a:latin typeface="Arial"/>
                <a:cs typeface="Arial"/>
              </a:rPr>
              <a:t> </a:t>
            </a:r>
            <a:r>
              <a:rPr sz="2178" spc="-91" dirty="0">
                <a:latin typeface="Arial"/>
                <a:cs typeface="Arial"/>
              </a:rPr>
              <a:t>sistema</a:t>
            </a:r>
            <a:endParaRPr sz="2178">
              <a:latin typeface="Arial"/>
              <a:cs typeface="Arial"/>
            </a:endParaRPr>
          </a:p>
          <a:p>
            <a:pPr marL="644909" lvl="1" indent="-274331">
              <a:spcBef>
                <a:spcPts val="826"/>
              </a:spcBef>
              <a:buChar char="–"/>
              <a:tabLst>
                <a:tab pos="644909" algn="l"/>
                <a:tab pos="645485" algn="l"/>
              </a:tabLst>
            </a:pPr>
            <a:r>
              <a:rPr sz="2178" spc="-50" dirty="0">
                <a:solidFill>
                  <a:srgbClr val="323299"/>
                </a:solidFill>
                <a:latin typeface="Arial"/>
                <a:cs typeface="Arial"/>
              </a:rPr>
              <a:t>dokumentuje </a:t>
            </a:r>
            <a:r>
              <a:rPr sz="2178" spc="-100" dirty="0">
                <a:latin typeface="Arial"/>
                <a:cs typeface="Arial"/>
              </a:rPr>
              <a:t>izabrana</a:t>
            </a:r>
            <a:r>
              <a:rPr sz="2178" spc="-154" dirty="0">
                <a:latin typeface="Arial"/>
                <a:cs typeface="Arial"/>
              </a:rPr>
              <a:t> </a:t>
            </a:r>
            <a:r>
              <a:rPr sz="2178" spc="-91" dirty="0">
                <a:latin typeface="Arial"/>
                <a:cs typeface="Arial"/>
              </a:rPr>
              <a:t>rešenja</a:t>
            </a:r>
            <a:endParaRPr sz="217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7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252" y="371612"/>
            <a:ext cx="9543570" cy="1122554"/>
          </a:xfrm>
          <a:prstGeom prst="rect">
            <a:avLst/>
          </a:prstGeom>
        </p:spPr>
        <p:txBody>
          <a:bodyPr vert="horz" wrap="square" lIns="0" tIns="8068" rIns="0" bIns="0" rtlCol="0" anchor="ctr">
            <a:spAutoFit/>
          </a:bodyPr>
          <a:lstStyle/>
          <a:p>
            <a:pPr marR="4611">
              <a:lnSpc>
                <a:spcPct val="100000"/>
              </a:lnSpc>
              <a:spcBef>
                <a:spcPts val="0"/>
              </a:spcBef>
            </a:pPr>
            <a:r>
              <a:rPr sz="3585" b="1" spc="-91" dirty="0">
                <a:solidFill>
                  <a:srgbClr val="7E7E7E"/>
                </a:solidFill>
              </a:rPr>
              <a:t>Ilustracija: </a:t>
            </a:r>
            <a:r>
              <a:rPr sz="3585" b="1" spc="-150" dirty="0"/>
              <a:t>Dijagram </a:t>
            </a:r>
            <a:r>
              <a:rPr sz="3585" b="1" spc="-177" dirty="0"/>
              <a:t>slučajeva</a:t>
            </a:r>
            <a:r>
              <a:rPr sz="3585" b="1" spc="-295" dirty="0"/>
              <a:t> </a:t>
            </a:r>
            <a:r>
              <a:rPr sz="3585" b="1" spc="-136" dirty="0"/>
              <a:t>korišćenja  </a:t>
            </a:r>
            <a:r>
              <a:rPr sz="3585" b="1" spc="-327" dirty="0"/>
              <a:t>za </a:t>
            </a:r>
            <a:r>
              <a:rPr sz="3585" b="1" spc="-168" dirty="0"/>
              <a:t>proces </a:t>
            </a:r>
            <a:r>
              <a:rPr sz="3585" b="1" spc="-95" dirty="0"/>
              <a:t>prodaje </a:t>
            </a:r>
            <a:r>
              <a:rPr sz="3585" b="1" spc="-109" dirty="0"/>
              <a:t>u </a:t>
            </a:r>
            <a:r>
              <a:rPr sz="3585" b="1" spc="-141" dirty="0"/>
              <a:t>sistemu </a:t>
            </a:r>
            <a:r>
              <a:rPr sz="3585" b="1" spc="-177" dirty="0"/>
              <a:t>Visual</a:t>
            </a:r>
            <a:r>
              <a:rPr sz="3585" b="1" spc="-259" dirty="0"/>
              <a:t> </a:t>
            </a:r>
            <a:r>
              <a:rPr sz="3585" b="1" spc="-136" dirty="0"/>
              <a:t>Studio</a:t>
            </a:r>
            <a:endParaRPr sz="3585" b="1" dirty="0"/>
          </a:p>
        </p:txBody>
      </p:sp>
      <p:grpSp>
        <p:nvGrpSpPr>
          <p:cNvPr id="3" name="object 3"/>
          <p:cNvGrpSpPr/>
          <p:nvPr/>
        </p:nvGrpSpPr>
        <p:grpSpPr>
          <a:xfrm>
            <a:off x="2539414" y="1745506"/>
            <a:ext cx="7104081" cy="4227179"/>
            <a:chOff x="1427869" y="1923288"/>
            <a:chExt cx="7827645" cy="4657725"/>
          </a:xfrm>
        </p:grpSpPr>
        <p:sp>
          <p:nvSpPr>
            <p:cNvPr id="4" name="object 4"/>
            <p:cNvSpPr/>
            <p:nvPr/>
          </p:nvSpPr>
          <p:spPr>
            <a:xfrm>
              <a:off x="1427869" y="1923288"/>
              <a:ext cx="7827264" cy="60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" name="object 5"/>
            <p:cNvSpPr/>
            <p:nvPr/>
          </p:nvSpPr>
          <p:spPr>
            <a:xfrm>
              <a:off x="9253606" y="1929384"/>
              <a:ext cx="0" cy="4651375"/>
            </a:xfrm>
            <a:custGeom>
              <a:avLst/>
              <a:gdLst/>
              <a:ahLst/>
              <a:cxnLst/>
              <a:rect l="l" t="t" r="r" b="b"/>
              <a:pathLst>
                <a:path h="4651375">
                  <a:moveTo>
                    <a:pt x="0" y="0"/>
                  </a:moveTo>
                  <a:lnTo>
                    <a:pt x="0" y="4651247"/>
                  </a:lnTo>
                </a:path>
              </a:pathLst>
            </a:custGeom>
            <a:ln w="317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" name="object 6"/>
            <p:cNvSpPr/>
            <p:nvPr/>
          </p:nvSpPr>
          <p:spPr>
            <a:xfrm>
              <a:off x="3567562" y="2051304"/>
              <a:ext cx="2874264" cy="94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" name="object 7"/>
            <p:cNvSpPr/>
            <p:nvPr/>
          </p:nvSpPr>
          <p:spPr>
            <a:xfrm>
              <a:off x="3655954" y="2144268"/>
              <a:ext cx="756285" cy="121920"/>
            </a:xfrm>
            <a:custGeom>
              <a:avLst/>
              <a:gdLst/>
              <a:ahLst/>
              <a:cxnLst/>
              <a:rect l="l" t="t" r="r" b="b"/>
              <a:pathLst>
                <a:path w="756285" h="121919">
                  <a:moveTo>
                    <a:pt x="207263" y="0"/>
                  </a:moveTo>
                  <a:lnTo>
                    <a:pt x="219455" y="0"/>
                  </a:lnTo>
                </a:path>
                <a:path w="756285" h="121919">
                  <a:moveTo>
                    <a:pt x="207263" y="3048"/>
                  </a:moveTo>
                  <a:lnTo>
                    <a:pt x="219455" y="3048"/>
                  </a:lnTo>
                </a:path>
                <a:path w="756285" h="121919">
                  <a:moveTo>
                    <a:pt x="207263" y="6096"/>
                  </a:moveTo>
                  <a:lnTo>
                    <a:pt x="219455" y="6096"/>
                  </a:lnTo>
                </a:path>
                <a:path w="756285" h="121919">
                  <a:moveTo>
                    <a:pt x="207263" y="9144"/>
                  </a:moveTo>
                  <a:lnTo>
                    <a:pt x="219455" y="9144"/>
                  </a:lnTo>
                </a:path>
                <a:path w="756285" h="121919">
                  <a:moveTo>
                    <a:pt x="463295" y="9144"/>
                  </a:moveTo>
                  <a:lnTo>
                    <a:pt x="478536" y="9144"/>
                  </a:lnTo>
                </a:path>
                <a:path w="756285" h="121919">
                  <a:moveTo>
                    <a:pt x="207263" y="12192"/>
                  </a:moveTo>
                  <a:lnTo>
                    <a:pt x="219455" y="12192"/>
                  </a:lnTo>
                </a:path>
                <a:path w="756285" h="121919">
                  <a:moveTo>
                    <a:pt x="463295" y="12192"/>
                  </a:moveTo>
                  <a:lnTo>
                    <a:pt x="478536" y="12192"/>
                  </a:lnTo>
                </a:path>
                <a:path w="756285" h="121919">
                  <a:moveTo>
                    <a:pt x="207263" y="15240"/>
                  </a:moveTo>
                  <a:lnTo>
                    <a:pt x="219455" y="15240"/>
                  </a:lnTo>
                </a:path>
                <a:path w="756285" h="121919">
                  <a:moveTo>
                    <a:pt x="463295" y="15240"/>
                  </a:moveTo>
                  <a:lnTo>
                    <a:pt x="478536" y="15240"/>
                  </a:lnTo>
                </a:path>
                <a:path w="756285" h="121919">
                  <a:moveTo>
                    <a:pt x="207263" y="18288"/>
                  </a:moveTo>
                  <a:lnTo>
                    <a:pt x="219455" y="18288"/>
                  </a:lnTo>
                </a:path>
                <a:path w="756285" h="121919">
                  <a:moveTo>
                    <a:pt x="463295" y="18288"/>
                  </a:moveTo>
                  <a:lnTo>
                    <a:pt x="478536" y="18288"/>
                  </a:lnTo>
                </a:path>
                <a:path w="756285" h="121919">
                  <a:moveTo>
                    <a:pt x="207263" y="21336"/>
                  </a:moveTo>
                  <a:lnTo>
                    <a:pt x="219455" y="21336"/>
                  </a:lnTo>
                </a:path>
                <a:path w="756285" h="121919">
                  <a:moveTo>
                    <a:pt x="463295" y="21336"/>
                  </a:moveTo>
                  <a:lnTo>
                    <a:pt x="478536" y="21336"/>
                  </a:lnTo>
                </a:path>
                <a:path w="756285" h="121919">
                  <a:moveTo>
                    <a:pt x="207263" y="24384"/>
                  </a:moveTo>
                  <a:lnTo>
                    <a:pt x="219455" y="24384"/>
                  </a:lnTo>
                </a:path>
                <a:path w="756285" h="121919">
                  <a:moveTo>
                    <a:pt x="463295" y="24384"/>
                  </a:moveTo>
                  <a:lnTo>
                    <a:pt x="478536" y="24384"/>
                  </a:lnTo>
                </a:path>
                <a:path w="756285" h="121919">
                  <a:moveTo>
                    <a:pt x="27431" y="27432"/>
                  </a:moveTo>
                  <a:lnTo>
                    <a:pt x="33527" y="27432"/>
                  </a:lnTo>
                </a:path>
                <a:path w="756285" h="121919">
                  <a:moveTo>
                    <a:pt x="57912" y="27432"/>
                  </a:moveTo>
                  <a:lnTo>
                    <a:pt x="60959" y="27432"/>
                  </a:lnTo>
                </a:path>
                <a:path w="756285" h="121919">
                  <a:moveTo>
                    <a:pt x="207263" y="27432"/>
                  </a:moveTo>
                  <a:lnTo>
                    <a:pt x="219455" y="27432"/>
                  </a:lnTo>
                </a:path>
                <a:path w="756285" h="121919">
                  <a:moveTo>
                    <a:pt x="463295" y="27432"/>
                  </a:moveTo>
                  <a:lnTo>
                    <a:pt x="478536" y="27432"/>
                  </a:lnTo>
                </a:path>
                <a:path w="756285" h="121919">
                  <a:moveTo>
                    <a:pt x="691895" y="27432"/>
                  </a:moveTo>
                  <a:lnTo>
                    <a:pt x="697991" y="27432"/>
                  </a:lnTo>
                </a:path>
                <a:path w="756285" h="121919">
                  <a:moveTo>
                    <a:pt x="722376" y="27432"/>
                  </a:moveTo>
                  <a:lnTo>
                    <a:pt x="725423" y="27432"/>
                  </a:lnTo>
                </a:path>
                <a:path w="756285" h="121919">
                  <a:moveTo>
                    <a:pt x="24383" y="30480"/>
                  </a:moveTo>
                  <a:lnTo>
                    <a:pt x="33528" y="30480"/>
                  </a:lnTo>
                </a:path>
                <a:path w="756285" h="121919">
                  <a:moveTo>
                    <a:pt x="51815" y="30480"/>
                  </a:moveTo>
                  <a:lnTo>
                    <a:pt x="60960" y="30480"/>
                  </a:lnTo>
                </a:path>
                <a:path w="756285" h="121919">
                  <a:moveTo>
                    <a:pt x="82295" y="30480"/>
                  </a:moveTo>
                  <a:lnTo>
                    <a:pt x="106679" y="30480"/>
                  </a:lnTo>
                </a:path>
                <a:path w="756285" h="121919">
                  <a:moveTo>
                    <a:pt x="131063" y="30480"/>
                  </a:moveTo>
                  <a:lnTo>
                    <a:pt x="143255" y="30480"/>
                  </a:lnTo>
                </a:path>
                <a:path w="756285" h="121919">
                  <a:moveTo>
                    <a:pt x="176783" y="30480"/>
                  </a:moveTo>
                  <a:lnTo>
                    <a:pt x="188975" y="30480"/>
                  </a:lnTo>
                </a:path>
                <a:path w="756285" h="121919">
                  <a:moveTo>
                    <a:pt x="207263" y="30480"/>
                  </a:moveTo>
                  <a:lnTo>
                    <a:pt x="219455" y="30480"/>
                  </a:lnTo>
                </a:path>
                <a:path w="756285" h="121919">
                  <a:moveTo>
                    <a:pt x="231647" y="30480"/>
                  </a:moveTo>
                  <a:lnTo>
                    <a:pt x="252983" y="30480"/>
                  </a:lnTo>
                </a:path>
                <a:path w="756285" h="121919">
                  <a:moveTo>
                    <a:pt x="289559" y="30480"/>
                  </a:moveTo>
                  <a:lnTo>
                    <a:pt x="313943" y="30480"/>
                  </a:lnTo>
                </a:path>
                <a:path w="756285" h="121919">
                  <a:moveTo>
                    <a:pt x="332231" y="30480"/>
                  </a:moveTo>
                  <a:lnTo>
                    <a:pt x="344423" y="30480"/>
                  </a:lnTo>
                </a:path>
                <a:path w="756285" h="121919">
                  <a:moveTo>
                    <a:pt x="387095" y="30480"/>
                  </a:moveTo>
                  <a:lnTo>
                    <a:pt x="399287" y="30480"/>
                  </a:lnTo>
                </a:path>
                <a:path w="756285" h="121919">
                  <a:moveTo>
                    <a:pt x="414527" y="30480"/>
                  </a:moveTo>
                  <a:lnTo>
                    <a:pt x="438911" y="30480"/>
                  </a:lnTo>
                </a:path>
                <a:path w="756285" h="121919">
                  <a:moveTo>
                    <a:pt x="457200" y="30480"/>
                  </a:moveTo>
                  <a:lnTo>
                    <a:pt x="502919" y="30480"/>
                  </a:lnTo>
                </a:path>
                <a:path w="756285" h="121919">
                  <a:moveTo>
                    <a:pt x="527303" y="30480"/>
                  </a:moveTo>
                  <a:lnTo>
                    <a:pt x="551687" y="30480"/>
                  </a:lnTo>
                </a:path>
                <a:path w="756285" h="121919">
                  <a:moveTo>
                    <a:pt x="582167" y="30480"/>
                  </a:moveTo>
                  <a:lnTo>
                    <a:pt x="594359" y="30480"/>
                  </a:lnTo>
                </a:path>
                <a:path w="756285" h="121919">
                  <a:moveTo>
                    <a:pt x="606551" y="30480"/>
                  </a:moveTo>
                  <a:lnTo>
                    <a:pt x="621792" y="30480"/>
                  </a:lnTo>
                </a:path>
                <a:path w="756285" h="121919">
                  <a:moveTo>
                    <a:pt x="646176" y="30480"/>
                  </a:moveTo>
                  <a:lnTo>
                    <a:pt x="664464" y="30480"/>
                  </a:lnTo>
                </a:path>
                <a:path w="756285" h="121919">
                  <a:moveTo>
                    <a:pt x="691895" y="30480"/>
                  </a:moveTo>
                  <a:lnTo>
                    <a:pt x="701040" y="30480"/>
                  </a:lnTo>
                </a:path>
                <a:path w="756285" h="121919">
                  <a:moveTo>
                    <a:pt x="722376" y="30480"/>
                  </a:moveTo>
                  <a:lnTo>
                    <a:pt x="731520" y="30480"/>
                  </a:lnTo>
                </a:path>
                <a:path w="756285" h="121919">
                  <a:moveTo>
                    <a:pt x="18287" y="33528"/>
                  </a:moveTo>
                  <a:lnTo>
                    <a:pt x="33528" y="33528"/>
                  </a:lnTo>
                </a:path>
                <a:path w="756285" h="121919">
                  <a:moveTo>
                    <a:pt x="48767" y="33528"/>
                  </a:moveTo>
                  <a:lnTo>
                    <a:pt x="60959" y="33528"/>
                  </a:lnTo>
                </a:path>
                <a:path w="756285" h="121919">
                  <a:moveTo>
                    <a:pt x="79247" y="33528"/>
                  </a:moveTo>
                  <a:lnTo>
                    <a:pt x="115824" y="33528"/>
                  </a:lnTo>
                </a:path>
                <a:path w="756285" h="121919">
                  <a:moveTo>
                    <a:pt x="131063" y="33528"/>
                  </a:moveTo>
                  <a:lnTo>
                    <a:pt x="143255" y="33528"/>
                  </a:lnTo>
                </a:path>
                <a:path w="756285" h="121919">
                  <a:moveTo>
                    <a:pt x="176783" y="33528"/>
                  </a:moveTo>
                  <a:lnTo>
                    <a:pt x="188975" y="33528"/>
                  </a:lnTo>
                </a:path>
                <a:path w="756285" h="121919">
                  <a:moveTo>
                    <a:pt x="207263" y="33528"/>
                  </a:moveTo>
                  <a:lnTo>
                    <a:pt x="219455" y="33528"/>
                  </a:lnTo>
                </a:path>
                <a:path w="756285" h="121919">
                  <a:moveTo>
                    <a:pt x="222503" y="33528"/>
                  </a:moveTo>
                  <a:lnTo>
                    <a:pt x="262127" y="33528"/>
                  </a:lnTo>
                </a:path>
                <a:path w="756285" h="121919">
                  <a:moveTo>
                    <a:pt x="286512" y="33528"/>
                  </a:moveTo>
                  <a:lnTo>
                    <a:pt x="323088" y="33528"/>
                  </a:lnTo>
                </a:path>
                <a:path w="756285" h="121919">
                  <a:moveTo>
                    <a:pt x="335279" y="33528"/>
                  </a:moveTo>
                  <a:lnTo>
                    <a:pt x="347471" y="33528"/>
                  </a:lnTo>
                </a:path>
                <a:path w="756285" h="121919">
                  <a:moveTo>
                    <a:pt x="381000" y="33528"/>
                  </a:moveTo>
                  <a:lnTo>
                    <a:pt x="393191" y="33528"/>
                  </a:lnTo>
                </a:path>
                <a:path w="756285" h="121919">
                  <a:moveTo>
                    <a:pt x="411479" y="33528"/>
                  </a:moveTo>
                  <a:lnTo>
                    <a:pt x="448056" y="33528"/>
                  </a:lnTo>
                </a:path>
                <a:path w="756285" h="121919">
                  <a:moveTo>
                    <a:pt x="457200" y="33528"/>
                  </a:moveTo>
                  <a:lnTo>
                    <a:pt x="502919" y="33528"/>
                  </a:lnTo>
                </a:path>
                <a:path w="756285" h="121919">
                  <a:moveTo>
                    <a:pt x="518159" y="33528"/>
                  </a:moveTo>
                  <a:lnTo>
                    <a:pt x="560831" y="33528"/>
                  </a:lnTo>
                </a:path>
                <a:path w="756285" h="121919">
                  <a:moveTo>
                    <a:pt x="582167" y="33528"/>
                  </a:moveTo>
                  <a:lnTo>
                    <a:pt x="594359" y="33528"/>
                  </a:lnTo>
                </a:path>
                <a:path w="756285" h="121919">
                  <a:moveTo>
                    <a:pt x="597407" y="33528"/>
                  </a:moveTo>
                  <a:lnTo>
                    <a:pt x="630936" y="33528"/>
                  </a:lnTo>
                </a:path>
                <a:path w="756285" h="121919">
                  <a:moveTo>
                    <a:pt x="640079" y="33528"/>
                  </a:moveTo>
                  <a:lnTo>
                    <a:pt x="673608" y="33528"/>
                  </a:lnTo>
                </a:path>
                <a:path w="756285" h="121919">
                  <a:moveTo>
                    <a:pt x="691895" y="33528"/>
                  </a:moveTo>
                  <a:lnTo>
                    <a:pt x="707136" y="33528"/>
                  </a:lnTo>
                </a:path>
                <a:path w="756285" h="121919">
                  <a:moveTo>
                    <a:pt x="722376" y="33528"/>
                  </a:moveTo>
                  <a:lnTo>
                    <a:pt x="734567" y="33528"/>
                  </a:lnTo>
                </a:path>
                <a:path w="756285" h="121919">
                  <a:moveTo>
                    <a:pt x="18287" y="36576"/>
                  </a:moveTo>
                  <a:lnTo>
                    <a:pt x="33528" y="36576"/>
                  </a:lnTo>
                </a:path>
                <a:path w="756285" h="121919">
                  <a:moveTo>
                    <a:pt x="48767" y="36576"/>
                  </a:moveTo>
                  <a:lnTo>
                    <a:pt x="60959" y="36576"/>
                  </a:lnTo>
                </a:path>
                <a:path w="756285" h="121919">
                  <a:moveTo>
                    <a:pt x="79247" y="36576"/>
                  </a:moveTo>
                  <a:lnTo>
                    <a:pt x="115824" y="36576"/>
                  </a:lnTo>
                </a:path>
                <a:path w="756285" h="121919">
                  <a:moveTo>
                    <a:pt x="131063" y="36576"/>
                  </a:moveTo>
                  <a:lnTo>
                    <a:pt x="143255" y="36576"/>
                  </a:lnTo>
                </a:path>
                <a:path w="756285" h="121919">
                  <a:moveTo>
                    <a:pt x="176783" y="36576"/>
                  </a:moveTo>
                  <a:lnTo>
                    <a:pt x="188975" y="36576"/>
                  </a:lnTo>
                </a:path>
                <a:path w="756285" h="121919">
                  <a:moveTo>
                    <a:pt x="207263" y="36576"/>
                  </a:moveTo>
                  <a:lnTo>
                    <a:pt x="219455" y="36576"/>
                  </a:lnTo>
                </a:path>
                <a:path w="756285" h="121919">
                  <a:moveTo>
                    <a:pt x="222503" y="36576"/>
                  </a:moveTo>
                  <a:lnTo>
                    <a:pt x="262127" y="36576"/>
                  </a:lnTo>
                </a:path>
                <a:path w="756285" h="121919">
                  <a:moveTo>
                    <a:pt x="286512" y="36576"/>
                  </a:moveTo>
                  <a:lnTo>
                    <a:pt x="323088" y="36576"/>
                  </a:lnTo>
                </a:path>
                <a:path w="756285" h="121919">
                  <a:moveTo>
                    <a:pt x="335279" y="36576"/>
                  </a:moveTo>
                  <a:lnTo>
                    <a:pt x="347471" y="36576"/>
                  </a:lnTo>
                </a:path>
                <a:path w="756285" h="121919">
                  <a:moveTo>
                    <a:pt x="381000" y="36576"/>
                  </a:moveTo>
                  <a:lnTo>
                    <a:pt x="393191" y="36576"/>
                  </a:lnTo>
                </a:path>
                <a:path w="756285" h="121919">
                  <a:moveTo>
                    <a:pt x="411479" y="36576"/>
                  </a:moveTo>
                  <a:lnTo>
                    <a:pt x="448056" y="36576"/>
                  </a:lnTo>
                </a:path>
                <a:path w="756285" h="121919">
                  <a:moveTo>
                    <a:pt x="457200" y="36576"/>
                  </a:moveTo>
                  <a:lnTo>
                    <a:pt x="502919" y="36576"/>
                  </a:lnTo>
                </a:path>
                <a:path w="756285" h="121919">
                  <a:moveTo>
                    <a:pt x="518159" y="36576"/>
                  </a:moveTo>
                  <a:lnTo>
                    <a:pt x="560831" y="36576"/>
                  </a:lnTo>
                </a:path>
                <a:path w="756285" h="121919">
                  <a:moveTo>
                    <a:pt x="582167" y="36576"/>
                  </a:moveTo>
                  <a:lnTo>
                    <a:pt x="594359" y="36576"/>
                  </a:lnTo>
                </a:path>
                <a:path w="756285" h="121919">
                  <a:moveTo>
                    <a:pt x="597407" y="36576"/>
                  </a:moveTo>
                  <a:lnTo>
                    <a:pt x="630936" y="36576"/>
                  </a:lnTo>
                </a:path>
                <a:path w="756285" h="121919">
                  <a:moveTo>
                    <a:pt x="640079" y="36576"/>
                  </a:moveTo>
                  <a:lnTo>
                    <a:pt x="673608" y="36576"/>
                  </a:lnTo>
                </a:path>
                <a:path w="756285" h="121919">
                  <a:moveTo>
                    <a:pt x="691895" y="36576"/>
                  </a:moveTo>
                  <a:lnTo>
                    <a:pt x="707136" y="36576"/>
                  </a:lnTo>
                </a:path>
                <a:path w="756285" h="121919">
                  <a:moveTo>
                    <a:pt x="722376" y="36576"/>
                  </a:moveTo>
                  <a:lnTo>
                    <a:pt x="734567" y="36576"/>
                  </a:lnTo>
                </a:path>
                <a:path w="756285" h="121919">
                  <a:moveTo>
                    <a:pt x="15239" y="39624"/>
                  </a:moveTo>
                  <a:lnTo>
                    <a:pt x="27431" y="39624"/>
                  </a:lnTo>
                </a:path>
                <a:path w="756285" h="121919">
                  <a:moveTo>
                    <a:pt x="45719" y="39624"/>
                  </a:moveTo>
                  <a:lnTo>
                    <a:pt x="57911" y="39624"/>
                  </a:lnTo>
                </a:path>
                <a:path w="756285" h="121919">
                  <a:moveTo>
                    <a:pt x="73151" y="39624"/>
                  </a:moveTo>
                  <a:lnTo>
                    <a:pt x="115823" y="39624"/>
                  </a:lnTo>
                </a:path>
                <a:path w="756285" h="121919">
                  <a:moveTo>
                    <a:pt x="131063" y="39624"/>
                  </a:moveTo>
                  <a:lnTo>
                    <a:pt x="143255" y="39624"/>
                  </a:lnTo>
                </a:path>
                <a:path w="756285" h="121919">
                  <a:moveTo>
                    <a:pt x="176783" y="39624"/>
                  </a:moveTo>
                  <a:lnTo>
                    <a:pt x="188975" y="39624"/>
                  </a:lnTo>
                </a:path>
                <a:path w="756285" h="121919">
                  <a:moveTo>
                    <a:pt x="207263" y="39624"/>
                  </a:moveTo>
                  <a:lnTo>
                    <a:pt x="262128" y="39624"/>
                  </a:lnTo>
                </a:path>
                <a:path w="756285" h="121919">
                  <a:moveTo>
                    <a:pt x="280415" y="39624"/>
                  </a:moveTo>
                  <a:lnTo>
                    <a:pt x="323087" y="39624"/>
                  </a:lnTo>
                </a:path>
                <a:path w="756285" h="121919">
                  <a:moveTo>
                    <a:pt x="335279" y="39624"/>
                  </a:moveTo>
                  <a:lnTo>
                    <a:pt x="347471" y="39624"/>
                  </a:lnTo>
                </a:path>
                <a:path w="756285" h="121919">
                  <a:moveTo>
                    <a:pt x="381000" y="39624"/>
                  </a:moveTo>
                  <a:lnTo>
                    <a:pt x="393191" y="39624"/>
                  </a:lnTo>
                </a:path>
                <a:path w="756285" h="121919">
                  <a:moveTo>
                    <a:pt x="405383" y="39624"/>
                  </a:moveTo>
                  <a:lnTo>
                    <a:pt x="448055" y="39624"/>
                  </a:lnTo>
                </a:path>
                <a:path w="756285" h="121919">
                  <a:moveTo>
                    <a:pt x="457200" y="39624"/>
                  </a:moveTo>
                  <a:lnTo>
                    <a:pt x="502919" y="39624"/>
                  </a:lnTo>
                </a:path>
                <a:path w="756285" h="121919">
                  <a:moveTo>
                    <a:pt x="515112" y="39624"/>
                  </a:moveTo>
                  <a:lnTo>
                    <a:pt x="563879" y="39624"/>
                  </a:lnTo>
                </a:path>
                <a:path w="756285" h="121919">
                  <a:moveTo>
                    <a:pt x="582167" y="39624"/>
                  </a:moveTo>
                  <a:lnTo>
                    <a:pt x="630935" y="39624"/>
                  </a:lnTo>
                </a:path>
                <a:path w="756285" h="121919">
                  <a:moveTo>
                    <a:pt x="633983" y="39624"/>
                  </a:moveTo>
                  <a:lnTo>
                    <a:pt x="673607" y="39624"/>
                  </a:lnTo>
                </a:path>
                <a:path w="756285" h="121919">
                  <a:moveTo>
                    <a:pt x="697991" y="39624"/>
                  </a:moveTo>
                  <a:lnTo>
                    <a:pt x="710183" y="39624"/>
                  </a:lnTo>
                </a:path>
                <a:path w="756285" h="121919">
                  <a:moveTo>
                    <a:pt x="725424" y="39624"/>
                  </a:moveTo>
                  <a:lnTo>
                    <a:pt x="737615" y="39624"/>
                  </a:lnTo>
                </a:path>
                <a:path w="756285" h="121919">
                  <a:moveTo>
                    <a:pt x="12191" y="42672"/>
                  </a:moveTo>
                  <a:lnTo>
                    <a:pt x="24383" y="42672"/>
                  </a:lnTo>
                </a:path>
                <a:path w="756285" h="121919">
                  <a:moveTo>
                    <a:pt x="39624" y="42672"/>
                  </a:moveTo>
                  <a:lnTo>
                    <a:pt x="51815" y="42672"/>
                  </a:lnTo>
                </a:path>
                <a:path w="756285" h="121919">
                  <a:moveTo>
                    <a:pt x="70103" y="42672"/>
                  </a:moveTo>
                  <a:lnTo>
                    <a:pt x="85344" y="42672"/>
                  </a:lnTo>
                </a:path>
                <a:path w="756285" h="121919">
                  <a:moveTo>
                    <a:pt x="109727" y="42672"/>
                  </a:moveTo>
                  <a:lnTo>
                    <a:pt x="115823" y="42672"/>
                  </a:lnTo>
                </a:path>
                <a:path w="756285" h="121919">
                  <a:moveTo>
                    <a:pt x="131063" y="42672"/>
                  </a:moveTo>
                  <a:lnTo>
                    <a:pt x="143255" y="42672"/>
                  </a:lnTo>
                </a:path>
                <a:path w="756285" h="121919">
                  <a:moveTo>
                    <a:pt x="176783" y="42672"/>
                  </a:moveTo>
                  <a:lnTo>
                    <a:pt x="188975" y="42672"/>
                  </a:lnTo>
                </a:path>
                <a:path w="756285" h="121919">
                  <a:moveTo>
                    <a:pt x="207263" y="42672"/>
                  </a:moveTo>
                  <a:lnTo>
                    <a:pt x="228599" y="42672"/>
                  </a:lnTo>
                </a:path>
                <a:path w="756285" h="121919">
                  <a:moveTo>
                    <a:pt x="249936" y="42672"/>
                  </a:moveTo>
                  <a:lnTo>
                    <a:pt x="265176" y="42672"/>
                  </a:lnTo>
                </a:path>
                <a:path w="756285" h="121919">
                  <a:moveTo>
                    <a:pt x="277367" y="42672"/>
                  </a:moveTo>
                  <a:lnTo>
                    <a:pt x="295656" y="42672"/>
                  </a:lnTo>
                </a:path>
                <a:path w="756285" h="121919">
                  <a:moveTo>
                    <a:pt x="320039" y="42672"/>
                  </a:moveTo>
                  <a:lnTo>
                    <a:pt x="323087" y="42672"/>
                  </a:lnTo>
                </a:path>
                <a:path w="756285" h="121919">
                  <a:moveTo>
                    <a:pt x="335279" y="42672"/>
                  </a:moveTo>
                  <a:lnTo>
                    <a:pt x="353568" y="42672"/>
                  </a:lnTo>
                </a:path>
                <a:path w="756285" h="121919">
                  <a:moveTo>
                    <a:pt x="377951" y="42672"/>
                  </a:moveTo>
                  <a:lnTo>
                    <a:pt x="393192" y="42672"/>
                  </a:lnTo>
                </a:path>
                <a:path w="756285" h="121919">
                  <a:moveTo>
                    <a:pt x="402336" y="42672"/>
                  </a:moveTo>
                  <a:lnTo>
                    <a:pt x="417576" y="42672"/>
                  </a:lnTo>
                </a:path>
                <a:path w="756285" h="121919">
                  <a:moveTo>
                    <a:pt x="445007" y="42672"/>
                  </a:moveTo>
                  <a:lnTo>
                    <a:pt x="448055" y="42672"/>
                  </a:lnTo>
                </a:path>
                <a:path w="756285" h="121919">
                  <a:moveTo>
                    <a:pt x="463295" y="42672"/>
                  </a:moveTo>
                  <a:lnTo>
                    <a:pt x="478536" y="42672"/>
                  </a:lnTo>
                </a:path>
                <a:path w="756285" h="121919">
                  <a:moveTo>
                    <a:pt x="509015" y="42672"/>
                  </a:moveTo>
                  <a:lnTo>
                    <a:pt x="527304" y="42672"/>
                  </a:lnTo>
                </a:path>
                <a:path w="756285" h="121919">
                  <a:moveTo>
                    <a:pt x="551688" y="42672"/>
                  </a:moveTo>
                  <a:lnTo>
                    <a:pt x="563879" y="42672"/>
                  </a:lnTo>
                </a:path>
                <a:path w="756285" h="121919">
                  <a:moveTo>
                    <a:pt x="582167" y="42672"/>
                  </a:moveTo>
                  <a:lnTo>
                    <a:pt x="600456" y="42672"/>
                  </a:lnTo>
                </a:path>
                <a:path w="756285" h="121919">
                  <a:moveTo>
                    <a:pt x="618743" y="42672"/>
                  </a:moveTo>
                  <a:lnTo>
                    <a:pt x="643127" y="42672"/>
                  </a:lnTo>
                </a:path>
                <a:path w="756285" h="121919">
                  <a:moveTo>
                    <a:pt x="661415" y="42672"/>
                  </a:moveTo>
                  <a:lnTo>
                    <a:pt x="676656" y="42672"/>
                  </a:lnTo>
                </a:path>
                <a:path w="756285" h="121919">
                  <a:moveTo>
                    <a:pt x="701039" y="42672"/>
                  </a:moveTo>
                  <a:lnTo>
                    <a:pt x="713231" y="42672"/>
                  </a:lnTo>
                </a:path>
                <a:path w="756285" h="121919">
                  <a:moveTo>
                    <a:pt x="731519" y="42672"/>
                  </a:moveTo>
                  <a:lnTo>
                    <a:pt x="743711" y="42672"/>
                  </a:lnTo>
                </a:path>
                <a:path w="756285" h="121919">
                  <a:moveTo>
                    <a:pt x="12191" y="45720"/>
                  </a:moveTo>
                  <a:lnTo>
                    <a:pt x="24383" y="45720"/>
                  </a:lnTo>
                </a:path>
                <a:path w="756285" h="121919">
                  <a:moveTo>
                    <a:pt x="39624" y="45720"/>
                  </a:moveTo>
                  <a:lnTo>
                    <a:pt x="51815" y="45720"/>
                  </a:lnTo>
                </a:path>
                <a:path w="756285" h="121919">
                  <a:moveTo>
                    <a:pt x="70103" y="45720"/>
                  </a:moveTo>
                  <a:lnTo>
                    <a:pt x="85344" y="45720"/>
                  </a:lnTo>
                </a:path>
                <a:path w="756285" h="121919">
                  <a:moveTo>
                    <a:pt x="109727" y="45720"/>
                  </a:moveTo>
                  <a:lnTo>
                    <a:pt x="115823" y="45720"/>
                  </a:lnTo>
                </a:path>
                <a:path w="756285" h="121919">
                  <a:moveTo>
                    <a:pt x="131063" y="45720"/>
                  </a:moveTo>
                  <a:lnTo>
                    <a:pt x="143255" y="45720"/>
                  </a:lnTo>
                </a:path>
                <a:path w="756285" h="121919">
                  <a:moveTo>
                    <a:pt x="176783" y="45720"/>
                  </a:moveTo>
                  <a:lnTo>
                    <a:pt x="188975" y="45720"/>
                  </a:lnTo>
                </a:path>
                <a:path w="756285" h="121919">
                  <a:moveTo>
                    <a:pt x="207263" y="45720"/>
                  </a:moveTo>
                  <a:lnTo>
                    <a:pt x="228599" y="45720"/>
                  </a:lnTo>
                </a:path>
                <a:path w="756285" h="121919">
                  <a:moveTo>
                    <a:pt x="249936" y="45720"/>
                  </a:moveTo>
                  <a:lnTo>
                    <a:pt x="265176" y="45720"/>
                  </a:lnTo>
                </a:path>
                <a:path w="756285" h="121919">
                  <a:moveTo>
                    <a:pt x="277367" y="45720"/>
                  </a:moveTo>
                  <a:lnTo>
                    <a:pt x="295656" y="45720"/>
                  </a:lnTo>
                </a:path>
                <a:path w="756285" h="121919">
                  <a:moveTo>
                    <a:pt x="320039" y="45720"/>
                  </a:moveTo>
                  <a:lnTo>
                    <a:pt x="323087" y="45720"/>
                  </a:lnTo>
                </a:path>
                <a:path w="756285" h="121919">
                  <a:moveTo>
                    <a:pt x="335279" y="45720"/>
                  </a:moveTo>
                  <a:lnTo>
                    <a:pt x="353568" y="45720"/>
                  </a:lnTo>
                </a:path>
                <a:path w="756285" h="121919">
                  <a:moveTo>
                    <a:pt x="377951" y="45720"/>
                  </a:moveTo>
                  <a:lnTo>
                    <a:pt x="393192" y="45720"/>
                  </a:lnTo>
                </a:path>
                <a:path w="756285" h="121919">
                  <a:moveTo>
                    <a:pt x="402336" y="45720"/>
                  </a:moveTo>
                  <a:lnTo>
                    <a:pt x="417576" y="45720"/>
                  </a:lnTo>
                </a:path>
                <a:path w="756285" h="121919">
                  <a:moveTo>
                    <a:pt x="445007" y="45720"/>
                  </a:moveTo>
                  <a:lnTo>
                    <a:pt x="448055" y="45720"/>
                  </a:lnTo>
                </a:path>
                <a:path w="756285" h="121919">
                  <a:moveTo>
                    <a:pt x="463295" y="45720"/>
                  </a:moveTo>
                  <a:lnTo>
                    <a:pt x="478536" y="45720"/>
                  </a:lnTo>
                </a:path>
                <a:path w="756285" h="121919">
                  <a:moveTo>
                    <a:pt x="509015" y="45720"/>
                  </a:moveTo>
                  <a:lnTo>
                    <a:pt x="527304" y="45720"/>
                  </a:lnTo>
                </a:path>
                <a:path w="756285" h="121919">
                  <a:moveTo>
                    <a:pt x="551688" y="45720"/>
                  </a:moveTo>
                  <a:lnTo>
                    <a:pt x="563879" y="45720"/>
                  </a:lnTo>
                </a:path>
                <a:path w="756285" h="121919">
                  <a:moveTo>
                    <a:pt x="582167" y="45720"/>
                  </a:moveTo>
                  <a:lnTo>
                    <a:pt x="600456" y="45720"/>
                  </a:lnTo>
                </a:path>
                <a:path w="756285" h="121919">
                  <a:moveTo>
                    <a:pt x="618743" y="45720"/>
                  </a:moveTo>
                  <a:lnTo>
                    <a:pt x="643127" y="45720"/>
                  </a:lnTo>
                </a:path>
                <a:path w="756285" h="121919">
                  <a:moveTo>
                    <a:pt x="661415" y="45720"/>
                  </a:moveTo>
                  <a:lnTo>
                    <a:pt x="676656" y="45720"/>
                  </a:lnTo>
                </a:path>
                <a:path w="756285" h="121919">
                  <a:moveTo>
                    <a:pt x="701039" y="45720"/>
                  </a:moveTo>
                  <a:lnTo>
                    <a:pt x="713231" y="45720"/>
                  </a:lnTo>
                </a:path>
                <a:path w="756285" h="121919">
                  <a:moveTo>
                    <a:pt x="731519" y="45720"/>
                  </a:moveTo>
                  <a:lnTo>
                    <a:pt x="743711" y="45720"/>
                  </a:lnTo>
                </a:path>
                <a:path w="756285" h="121919">
                  <a:moveTo>
                    <a:pt x="6095" y="48768"/>
                  </a:moveTo>
                  <a:lnTo>
                    <a:pt x="18287" y="48768"/>
                  </a:lnTo>
                </a:path>
                <a:path w="756285" h="121919">
                  <a:moveTo>
                    <a:pt x="36575" y="48768"/>
                  </a:moveTo>
                  <a:lnTo>
                    <a:pt x="48767" y="48768"/>
                  </a:lnTo>
                </a:path>
                <a:path w="756285" h="121919">
                  <a:moveTo>
                    <a:pt x="70103" y="48768"/>
                  </a:moveTo>
                  <a:lnTo>
                    <a:pt x="82295" y="48768"/>
                  </a:lnTo>
                </a:path>
                <a:path w="756285" h="121919">
                  <a:moveTo>
                    <a:pt x="131063" y="48768"/>
                  </a:moveTo>
                  <a:lnTo>
                    <a:pt x="143255" y="48768"/>
                  </a:lnTo>
                </a:path>
                <a:path w="756285" h="121919">
                  <a:moveTo>
                    <a:pt x="176783" y="48768"/>
                  </a:moveTo>
                  <a:lnTo>
                    <a:pt x="188975" y="48768"/>
                  </a:lnTo>
                </a:path>
                <a:path w="756285" h="121919">
                  <a:moveTo>
                    <a:pt x="207263" y="48768"/>
                  </a:moveTo>
                  <a:lnTo>
                    <a:pt x="219455" y="48768"/>
                  </a:lnTo>
                </a:path>
                <a:path w="756285" h="121919">
                  <a:moveTo>
                    <a:pt x="252983" y="48768"/>
                  </a:moveTo>
                  <a:lnTo>
                    <a:pt x="265175" y="48768"/>
                  </a:lnTo>
                </a:path>
                <a:path w="756285" h="121919">
                  <a:moveTo>
                    <a:pt x="277367" y="48768"/>
                  </a:moveTo>
                  <a:lnTo>
                    <a:pt x="289559" y="48768"/>
                  </a:lnTo>
                </a:path>
                <a:path w="756285" h="121919">
                  <a:moveTo>
                    <a:pt x="341375" y="48768"/>
                  </a:moveTo>
                  <a:lnTo>
                    <a:pt x="353567" y="48768"/>
                  </a:lnTo>
                </a:path>
                <a:path w="756285" h="121919">
                  <a:moveTo>
                    <a:pt x="377951" y="48768"/>
                  </a:moveTo>
                  <a:lnTo>
                    <a:pt x="390143" y="48768"/>
                  </a:lnTo>
                </a:path>
                <a:path w="756285" h="121919">
                  <a:moveTo>
                    <a:pt x="402336" y="48768"/>
                  </a:moveTo>
                  <a:lnTo>
                    <a:pt x="414527" y="48768"/>
                  </a:lnTo>
                </a:path>
                <a:path w="756285" h="121919">
                  <a:moveTo>
                    <a:pt x="463295" y="48768"/>
                  </a:moveTo>
                  <a:lnTo>
                    <a:pt x="478536" y="48768"/>
                  </a:lnTo>
                </a:path>
                <a:path w="756285" h="121919">
                  <a:moveTo>
                    <a:pt x="509015" y="48768"/>
                  </a:moveTo>
                  <a:lnTo>
                    <a:pt x="524256" y="48768"/>
                  </a:lnTo>
                </a:path>
                <a:path w="756285" h="121919">
                  <a:moveTo>
                    <a:pt x="554736" y="48768"/>
                  </a:moveTo>
                  <a:lnTo>
                    <a:pt x="569976" y="48768"/>
                  </a:lnTo>
                </a:path>
                <a:path w="756285" h="121919">
                  <a:moveTo>
                    <a:pt x="582167" y="48768"/>
                  </a:moveTo>
                  <a:lnTo>
                    <a:pt x="597408" y="48768"/>
                  </a:lnTo>
                </a:path>
                <a:path w="756285" h="121919">
                  <a:moveTo>
                    <a:pt x="621791" y="48768"/>
                  </a:moveTo>
                  <a:lnTo>
                    <a:pt x="633983" y="48768"/>
                  </a:lnTo>
                </a:path>
                <a:path w="756285" h="121919">
                  <a:moveTo>
                    <a:pt x="664463" y="48768"/>
                  </a:moveTo>
                  <a:lnTo>
                    <a:pt x="676655" y="48768"/>
                  </a:lnTo>
                </a:path>
                <a:path w="756285" h="121919">
                  <a:moveTo>
                    <a:pt x="707135" y="48768"/>
                  </a:moveTo>
                  <a:lnTo>
                    <a:pt x="719327" y="48768"/>
                  </a:lnTo>
                </a:path>
                <a:path w="756285" h="121919">
                  <a:moveTo>
                    <a:pt x="734567" y="48768"/>
                  </a:moveTo>
                  <a:lnTo>
                    <a:pt x="746759" y="48768"/>
                  </a:lnTo>
                </a:path>
                <a:path w="756285" h="121919">
                  <a:moveTo>
                    <a:pt x="0" y="51816"/>
                  </a:moveTo>
                  <a:lnTo>
                    <a:pt x="15240" y="51816"/>
                  </a:lnTo>
                </a:path>
                <a:path w="756285" h="121919">
                  <a:moveTo>
                    <a:pt x="27431" y="51816"/>
                  </a:moveTo>
                  <a:lnTo>
                    <a:pt x="45720" y="51816"/>
                  </a:lnTo>
                </a:path>
                <a:path w="756285" h="121919">
                  <a:moveTo>
                    <a:pt x="70103" y="51816"/>
                  </a:moveTo>
                  <a:lnTo>
                    <a:pt x="82295" y="51816"/>
                  </a:lnTo>
                </a:path>
                <a:path w="756285" h="121919">
                  <a:moveTo>
                    <a:pt x="131063" y="51816"/>
                  </a:moveTo>
                  <a:lnTo>
                    <a:pt x="143255" y="51816"/>
                  </a:lnTo>
                </a:path>
                <a:path w="756285" h="121919">
                  <a:moveTo>
                    <a:pt x="176783" y="51816"/>
                  </a:moveTo>
                  <a:lnTo>
                    <a:pt x="188975" y="51816"/>
                  </a:lnTo>
                </a:path>
                <a:path w="756285" h="121919">
                  <a:moveTo>
                    <a:pt x="207263" y="51816"/>
                  </a:moveTo>
                  <a:lnTo>
                    <a:pt x="219455" y="51816"/>
                  </a:lnTo>
                </a:path>
                <a:path w="756285" h="121919">
                  <a:moveTo>
                    <a:pt x="256031" y="51816"/>
                  </a:moveTo>
                  <a:lnTo>
                    <a:pt x="268223" y="51816"/>
                  </a:lnTo>
                </a:path>
                <a:path w="756285" h="121919">
                  <a:moveTo>
                    <a:pt x="277367" y="51816"/>
                  </a:moveTo>
                  <a:lnTo>
                    <a:pt x="289559" y="51816"/>
                  </a:lnTo>
                </a:path>
                <a:path w="756285" h="121919">
                  <a:moveTo>
                    <a:pt x="341375" y="51816"/>
                  </a:moveTo>
                  <a:lnTo>
                    <a:pt x="353567" y="51816"/>
                  </a:lnTo>
                </a:path>
                <a:path w="756285" h="121919">
                  <a:moveTo>
                    <a:pt x="377951" y="51816"/>
                  </a:moveTo>
                  <a:lnTo>
                    <a:pt x="390143" y="51816"/>
                  </a:lnTo>
                </a:path>
                <a:path w="756285" h="121919">
                  <a:moveTo>
                    <a:pt x="402336" y="51816"/>
                  </a:moveTo>
                  <a:lnTo>
                    <a:pt x="414527" y="51816"/>
                  </a:lnTo>
                </a:path>
                <a:path w="756285" h="121919">
                  <a:moveTo>
                    <a:pt x="463295" y="51816"/>
                  </a:moveTo>
                  <a:lnTo>
                    <a:pt x="478536" y="51816"/>
                  </a:lnTo>
                </a:path>
                <a:path w="756285" h="121919">
                  <a:moveTo>
                    <a:pt x="505967" y="51816"/>
                  </a:moveTo>
                  <a:lnTo>
                    <a:pt x="518159" y="51816"/>
                  </a:lnTo>
                </a:path>
                <a:path w="756285" h="121919">
                  <a:moveTo>
                    <a:pt x="554736" y="51816"/>
                  </a:moveTo>
                  <a:lnTo>
                    <a:pt x="569976" y="51816"/>
                  </a:lnTo>
                </a:path>
                <a:path w="756285" h="121919">
                  <a:moveTo>
                    <a:pt x="582167" y="51816"/>
                  </a:moveTo>
                  <a:lnTo>
                    <a:pt x="594359" y="51816"/>
                  </a:lnTo>
                </a:path>
                <a:path w="756285" h="121919">
                  <a:moveTo>
                    <a:pt x="621791" y="51816"/>
                  </a:moveTo>
                  <a:lnTo>
                    <a:pt x="633983" y="51816"/>
                  </a:lnTo>
                </a:path>
                <a:path w="756285" h="121919">
                  <a:moveTo>
                    <a:pt x="664463" y="51816"/>
                  </a:moveTo>
                  <a:lnTo>
                    <a:pt x="676655" y="51816"/>
                  </a:lnTo>
                </a:path>
                <a:path w="756285" h="121919">
                  <a:moveTo>
                    <a:pt x="710183" y="51816"/>
                  </a:moveTo>
                  <a:lnTo>
                    <a:pt x="725424" y="51816"/>
                  </a:lnTo>
                </a:path>
                <a:path w="756285" h="121919">
                  <a:moveTo>
                    <a:pt x="737615" y="51816"/>
                  </a:moveTo>
                  <a:lnTo>
                    <a:pt x="755904" y="51816"/>
                  </a:lnTo>
                </a:path>
                <a:path w="756285" h="121919">
                  <a:moveTo>
                    <a:pt x="0" y="54864"/>
                  </a:moveTo>
                  <a:lnTo>
                    <a:pt x="12191" y="54864"/>
                  </a:lnTo>
                </a:path>
                <a:path w="756285" h="121919">
                  <a:moveTo>
                    <a:pt x="27431" y="54864"/>
                  </a:moveTo>
                  <a:lnTo>
                    <a:pt x="39623" y="54864"/>
                  </a:lnTo>
                </a:path>
                <a:path w="756285" h="121919">
                  <a:moveTo>
                    <a:pt x="70103" y="54864"/>
                  </a:moveTo>
                  <a:lnTo>
                    <a:pt x="85344" y="54864"/>
                  </a:lnTo>
                </a:path>
                <a:path w="756285" h="121919">
                  <a:moveTo>
                    <a:pt x="131063" y="54864"/>
                  </a:moveTo>
                  <a:lnTo>
                    <a:pt x="143255" y="54864"/>
                  </a:lnTo>
                </a:path>
                <a:path w="756285" h="121919">
                  <a:moveTo>
                    <a:pt x="176783" y="54864"/>
                  </a:moveTo>
                  <a:lnTo>
                    <a:pt x="188975" y="54864"/>
                  </a:lnTo>
                </a:path>
                <a:path w="756285" h="121919">
                  <a:moveTo>
                    <a:pt x="207263" y="54864"/>
                  </a:moveTo>
                  <a:lnTo>
                    <a:pt x="219455" y="54864"/>
                  </a:lnTo>
                </a:path>
                <a:path w="756285" h="121919">
                  <a:moveTo>
                    <a:pt x="256031" y="54864"/>
                  </a:moveTo>
                  <a:lnTo>
                    <a:pt x="268223" y="54864"/>
                  </a:lnTo>
                </a:path>
                <a:path w="756285" h="121919">
                  <a:moveTo>
                    <a:pt x="277367" y="54864"/>
                  </a:moveTo>
                  <a:lnTo>
                    <a:pt x="295656" y="54864"/>
                  </a:lnTo>
                </a:path>
                <a:path w="756285" h="121919">
                  <a:moveTo>
                    <a:pt x="344424" y="54864"/>
                  </a:moveTo>
                  <a:lnTo>
                    <a:pt x="356615" y="54864"/>
                  </a:lnTo>
                </a:path>
                <a:path w="756285" h="121919">
                  <a:moveTo>
                    <a:pt x="371855" y="54864"/>
                  </a:moveTo>
                  <a:lnTo>
                    <a:pt x="387096" y="54864"/>
                  </a:lnTo>
                </a:path>
                <a:path w="756285" h="121919">
                  <a:moveTo>
                    <a:pt x="402336" y="54864"/>
                  </a:moveTo>
                  <a:lnTo>
                    <a:pt x="417576" y="54864"/>
                  </a:lnTo>
                </a:path>
                <a:path w="756285" h="121919">
                  <a:moveTo>
                    <a:pt x="463295" y="54864"/>
                  </a:moveTo>
                  <a:lnTo>
                    <a:pt x="478536" y="54864"/>
                  </a:lnTo>
                </a:path>
                <a:path w="756285" h="121919">
                  <a:moveTo>
                    <a:pt x="505967" y="54864"/>
                  </a:moveTo>
                  <a:lnTo>
                    <a:pt x="569975" y="54864"/>
                  </a:lnTo>
                </a:path>
                <a:path w="756285" h="121919">
                  <a:moveTo>
                    <a:pt x="582167" y="54864"/>
                  </a:moveTo>
                  <a:lnTo>
                    <a:pt x="594359" y="54864"/>
                  </a:lnTo>
                </a:path>
                <a:path w="756285" h="121919">
                  <a:moveTo>
                    <a:pt x="621791" y="54864"/>
                  </a:moveTo>
                  <a:lnTo>
                    <a:pt x="633983" y="54864"/>
                  </a:lnTo>
                </a:path>
                <a:path w="756285" h="121919">
                  <a:moveTo>
                    <a:pt x="664463" y="54864"/>
                  </a:moveTo>
                  <a:lnTo>
                    <a:pt x="676655" y="54864"/>
                  </a:lnTo>
                </a:path>
                <a:path w="756285" h="121919">
                  <a:moveTo>
                    <a:pt x="713231" y="54864"/>
                  </a:moveTo>
                  <a:lnTo>
                    <a:pt x="725423" y="54864"/>
                  </a:lnTo>
                </a:path>
                <a:path w="756285" h="121919">
                  <a:moveTo>
                    <a:pt x="743712" y="54864"/>
                  </a:moveTo>
                  <a:lnTo>
                    <a:pt x="755903" y="54864"/>
                  </a:lnTo>
                </a:path>
                <a:path w="756285" h="121919">
                  <a:moveTo>
                    <a:pt x="0" y="57912"/>
                  </a:moveTo>
                  <a:lnTo>
                    <a:pt x="12191" y="57912"/>
                  </a:lnTo>
                </a:path>
                <a:path w="756285" h="121919">
                  <a:moveTo>
                    <a:pt x="27431" y="57912"/>
                  </a:moveTo>
                  <a:lnTo>
                    <a:pt x="39623" y="57912"/>
                  </a:lnTo>
                </a:path>
                <a:path w="756285" h="121919">
                  <a:moveTo>
                    <a:pt x="70103" y="57912"/>
                  </a:moveTo>
                  <a:lnTo>
                    <a:pt x="85344" y="57912"/>
                  </a:lnTo>
                </a:path>
                <a:path w="756285" h="121919">
                  <a:moveTo>
                    <a:pt x="131063" y="57912"/>
                  </a:moveTo>
                  <a:lnTo>
                    <a:pt x="143255" y="57912"/>
                  </a:lnTo>
                </a:path>
                <a:path w="756285" h="121919">
                  <a:moveTo>
                    <a:pt x="176783" y="57912"/>
                  </a:moveTo>
                  <a:lnTo>
                    <a:pt x="188975" y="57912"/>
                  </a:lnTo>
                </a:path>
                <a:path w="756285" h="121919">
                  <a:moveTo>
                    <a:pt x="207263" y="57912"/>
                  </a:moveTo>
                  <a:lnTo>
                    <a:pt x="219455" y="57912"/>
                  </a:lnTo>
                </a:path>
                <a:path w="756285" h="121919">
                  <a:moveTo>
                    <a:pt x="256031" y="57912"/>
                  </a:moveTo>
                  <a:lnTo>
                    <a:pt x="268223" y="57912"/>
                  </a:lnTo>
                </a:path>
                <a:path w="756285" h="121919">
                  <a:moveTo>
                    <a:pt x="277367" y="57912"/>
                  </a:moveTo>
                  <a:lnTo>
                    <a:pt x="295656" y="57912"/>
                  </a:lnTo>
                </a:path>
                <a:path w="756285" h="121919">
                  <a:moveTo>
                    <a:pt x="344424" y="57912"/>
                  </a:moveTo>
                  <a:lnTo>
                    <a:pt x="356615" y="57912"/>
                  </a:lnTo>
                </a:path>
                <a:path w="756285" h="121919">
                  <a:moveTo>
                    <a:pt x="371855" y="57912"/>
                  </a:moveTo>
                  <a:lnTo>
                    <a:pt x="387096" y="57912"/>
                  </a:lnTo>
                </a:path>
                <a:path w="756285" h="121919">
                  <a:moveTo>
                    <a:pt x="402336" y="57912"/>
                  </a:moveTo>
                  <a:lnTo>
                    <a:pt x="417576" y="57912"/>
                  </a:lnTo>
                </a:path>
                <a:path w="756285" h="121919">
                  <a:moveTo>
                    <a:pt x="463295" y="57912"/>
                  </a:moveTo>
                  <a:lnTo>
                    <a:pt x="478536" y="57912"/>
                  </a:lnTo>
                </a:path>
                <a:path w="756285" h="121919">
                  <a:moveTo>
                    <a:pt x="505967" y="57912"/>
                  </a:moveTo>
                  <a:lnTo>
                    <a:pt x="569975" y="57912"/>
                  </a:lnTo>
                </a:path>
                <a:path w="756285" h="121919">
                  <a:moveTo>
                    <a:pt x="582167" y="57912"/>
                  </a:moveTo>
                  <a:lnTo>
                    <a:pt x="594359" y="57912"/>
                  </a:lnTo>
                </a:path>
                <a:path w="756285" h="121919">
                  <a:moveTo>
                    <a:pt x="621791" y="57912"/>
                  </a:moveTo>
                  <a:lnTo>
                    <a:pt x="633983" y="57912"/>
                  </a:lnTo>
                </a:path>
                <a:path w="756285" h="121919">
                  <a:moveTo>
                    <a:pt x="664463" y="57912"/>
                  </a:moveTo>
                  <a:lnTo>
                    <a:pt x="676655" y="57912"/>
                  </a:lnTo>
                </a:path>
                <a:path w="756285" h="121919">
                  <a:moveTo>
                    <a:pt x="713231" y="57912"/>
                  </a:moveTo>
                  <a:lnTo>
                    <a:pt x="725423" y="57912"/>
                  </a:lnTo>
                </a:path>
                <a:path w="756285" h="121919">
                  <a:moveTo>
                    <a:pt x="743712" y="57912"/>
                  </a:moveTo>
                  <a:lnTo>
                    <a:pt x="755903" y="57912"/>
                  </a:lnTo>
                </a:path>
                <a:path w="756285" h="121919">
                  <a:moveTo>
                    <a:pt x="0" y="60960"/>
                  </a:moveTo>
                  <a:lnTo>
                    <a:pt x="15240" y="60960"/>
                  </a:lnTo>
                </a:path>
                <a:path w="756285" h="121919">
                  <a:moveTo>
                    <a:pt x="27431" y="60960"/>
                  </a:moveTo>
                  <a:lnTo>
                    <a:pt x="45720" y="60960"/>
                  </a:lnTo>
                </a:path>
                <a:path w="756285" h="121919">
                  <a:moveTo>
                    <a:pt x="73151" y="60960"/>
                  </a:moveTo>
                  <a:lnTo>
                    <a:pt x="103632" y="60960"/>
                  </a:lnTo>
                </a:path>
                <a:path w="756285" h="121919">
                  <a:moveTo>
                    <a:pt x="131063" y="60960"/>
                  </a:moveTo>
                  <a:lnTo>
                    <a:pt x="143255" y="60960"/>
                  </a:lnTo>
                </a:path>
                <a:path w="756285" h="121919">
                  <a:moveTo>
                    <a:pt x="176783" y="60960"/>
                  </a:moveTo>
                  <a:lnTo>
                    <a:pt x="188975" y="60960"/>
                  </a:lnTo>
                </a:path>
                <a:path w="756285" h="121919">
                  <a:moveTo>
                    <a:pt x="207263" y="60960"/>
                  </a:moveTo>
                  <a:lnTo>
                    <a:pt x="219455" y="60960"/>
                  </a:lnTo>
                </a:path>
                <a:path w="756285" h="121919">
                  <a:moveTo>
                    <a:pt x="256031" y="60960"/>
                  </a:moveTo>
                  <a:lnTo>
                    <a:pt x="268223" y="60960"/>
                  </a:lnTo>
                </a:path>
                <a:path w="756285" h="121919">
                  <a:moveTo>
                    <a:pt x="280415" y="60960"/>
                  </a:moveTo>
                  <a:lnTo>
                    <a:pt x="310896" y="60960"/>
                  </a:lnTo>
                </a:path>
                <a:path w="756285" h="121919">
                  <a:moveTo>
                    <a:pt x="344424" y="60960"/>
                  </a:moveTo>
                  <a:lnTo>
                    <a:pt x="356615" y="60960"/>
                  </a:lnTo>
                </a:path>
                <a:path w="756285" h="121919">
                  <a:moveTo>
                    <a:pt x="371855" y="60960"/>
                  </a:moveTo>
                  <a:lnTo>
                    <a:pt x="387096" y="60960"/>
                  </a:lnTo>
                </a:path>
                <a:path w="756285" h="121919">
                  <a:moveTo>
                    <a:pt x="405383" y="60960"/>
                  </a:moveTo>
                  <a:lnTo>
                    <a:pt x="435864" y="60960"/>
                  </a:lnTo>
                </a:path>
                <a:path w="756285" h="121919">
                  <a:moveTo>
                    <a:pt x="463295" y="60960"/>
                  </a:moveTo>
                  <a:lnTo>
                    <a:pt x="478536" y="60960"/>
                  </a:lnTo>
                </a:path>
                <a:path w="756285" h="121919">
                  <a:moveTo>
                    <a:pt x="505967" y="60960"/>
                  </a:moveTo>
                  <a:lnTo>
                    <a:pt x="569975" y="60960"/>
                  </a:lnTo>
                </a:path>
                <a:path w="756285" h="121919">
                  <a:moveTo>
                    <a:pt x="582167" y="60960"/>
                  </a:moveTo>
                  <a:lnTo>
                    <a:pt x="594359" y="60960"/>
                  </a:lnTo>
                </a:path>
                <a:path w="756285" h="121919">
                  <a:moveTo>
                    <a:pt x="621791" y="60960"/>
                  </a:moveTo>
                  <a:lnTo>
                    <a:pt x="633983" y="60960"/>
                  </a:lnTo>
                </a:path>
                <a:path w="756285" h="121919">
                  <a:moveTo>
                    <a:pt x="664463" y="60960"/>
                  </a:moveTo>
                  <a:lnTo>
                    <a:pt x="676655" y="60960"/>
                  </a:lnTo>
                </a:path>
                <a:path w="756285" h="121919">
                  <a:moveTo>
                    <a:pt x="710183" y="60960"/>
                  </a:moveTo>
                  <a:lnTo>
                    <a:pt x="725424" y="60960"/>
                  </a:lnTo>
                </a:path>
                <a:path w="756285" h="121919">
                  <a:moveTo>
                    <a:pt x="737615" y="60960"/>
                  </a:moveTo>
                  <a:lnTo>
                    <a:pt x="755904" y="60960"/>
                  </a:lnTo>
                </a:path>
                <a:path w="756285" h="121919">
                  <a:moveTo>
                    <a:pt x="6095" y="64008"/>
                  </a:moveTo>
                  <a:lnTo>
                    <a:pt x="18287" y="64008"/>
                  </a:lnTo>
                </a:path>
                <a:path w="756285" h="121919">
                  <a:moveTo>
                    <a:pt x="36575" y="64008"/>
                  </a:moveTo>
                  <a:lnTo>
                    <a:pt x="48767" y="64008"/>
                  </a:lnTo>
                </a:path>
                <a:path w="756285" h="121919">
                  <a:moveTo>
                    <a:pt x="73151" y="64008"/>
                  </a:moveTo>
                  <a:lnTo>
                    <a:pt x="109728" y="64008"/>
                  </a:lnTo>
                </a:path>
                <a:path w="756285" h="121919">
                  <a:moveTo>
                    <a:pt x="131063" y="64008"/>
                  </a:moveTo>
                  <a:lnTo>
                    <a:pt x="143255" y="64008"/>
                  </a:lnTo>
                </a:path>
                <a:path w="756285" h="121919">
                  <a:moveTo>
                    <a:pt x="176783" y="64008"/>
                  </a:moveTo>
                  <a:lnTo>
                    <a:pt x="188975" y="64008"/>
                  </a:lnTo>
                </a:path>
                <a:path w="756285" h="121919">
                  <a:moveTo>
                    <a:pt x="207263" y="64008"/>
                  </a:moveTo>
                  <a:lnTo>
                    <a:pt x="219455" y="64008"/>
                  </a:lnTo>
                </a:path>
                <a:path w="756285" h="121919">
                  <a:moveTo>
                    <a:pt x="256031" y="64008"/>
                  </a:moveTo>
                  <a:lnTo>
                    <a:pt x="268223" y="64008"/>
                  </a:lnTo>
                </a:path>
                <a:path w="756285" h="121919">
                  <a:moveTo>
                    <a:pt x="280415" y="64008"/>
                  </a:moveTo>
                  <a:lnTo>
                    <a:pt x="320039" y="64008"/>
                  </a:lnTo>
                </a:path>
                <a:path w="756285" h="121919">
                  <a:moveTo>
                    <a:pt x="344424" y="64008"/>
                  </a:moveTo>
                  <a:lnTo>
                    <a:pt x="359664" y="64008"/>
                  </a:lnTo>
                </a:path>
                <a:path w="756285" h="121919">
                  <a:moveTo>
                    <a:pt x="368807" y="64008"/>
                  </a:moveTo>
                  <a:lnTo>
                    <a:pt x="380999" y="64008"/>
                  </a:lnTo>
                </a:path>
                <a:path w="756285" h="121919">
                  <a:moveTo>
                    <a:pt x="405383" y="64008"/>
                  </a:moveTo>
                  <a:lnTo>
                    <a:pt x="445007" y="64008"/>
                  </a:lnTo>
                </a:path>
                <a:path w="756285" h="121919">
                  <a:moveTo>
                    <a:pt x="463295" y="64008"/>
                  </a:moveTo>
                  <a:lnTo>
                    <a:pt x="478536" y="64008"/>
                  </a:lnTo>
                </a:path>
                <a:path w="756285" h="121919">
                  <a:moveTo>
                    <a:pt x="505967" y="64008"/>
                  </a:moveTo>
                  <a:lnTo>
                    <a:pt x="569975" y="64008"/>
                  </a:lnTo>
                </a:path>
                <a:path w="756285" h="121919">
                  <a:moveTo>
                    <a:pt x="582167" y="64008"/>
                  </a:moveTo>
                  <a:lnTo>
                    <a:pt x="594359" y="64008"/>
                  </a:lnTo>
                </a:path>
                <a:path w="756285" h="121919">
                  <a:moveTo>
                    <a:pt x="621791" y="64008"/>
                  </a:moveTo>
                  <a:lnTo>
                    <a:pt x="633983" y="64008"/>
                  </a:lnTo>
                </a:path>
                <a:path w="756285" h="121919">
                  <a:moveTo>
                    <a:pt x="664463" y="64008"/>
                  </a:moveTo>
                  <a:lnTo>
                    <a:pt x="676655" y="64008"/>
                  </a:lnTo>
                </a:path>
                <a:path w="756285" h="121919">
                  <a:moveTo>
                    <a:pt x="707135" y="64008"/>
                  </a:moveTo>
                  <a:lnTo>
                    <a:pt x="719327" y="64008"/>
                  </a:lnTo>
                </a:path>
                <a:path w="756285" h="121919">
                  <a:moveTo>
                    <a:pt x="734567" y="64008"/>
                  </a:moveTo>
                  <a:lnTo>
                    <a:pt x="746759" y="64008"/>
                  </a:lnTo>
                </a:path>
                <a:path w="756285" h="121919">
                  <a:moveTo>
                    <a:pt x="12191" y="67056"/>
                  </a:moveTo>
                  <a:lnTo>
                    <a:pt x="24383" y="67056"/>
                  </a:lnTo>
                </a:path>
                <a:path w="756285" h="121919">
                  <a:moveTo>
                    <a:pt x="39624" y="67056"/>
                  </a:moveTo>
                  <a:lnTo>
                    <a:pt x="51815" y="67056"/>
                  </a:lnTo>
                </a:path>
                <a:path w="756285" h="121919">
                  <a:moveTo>
                    <a:pt x="82295" y="67056"/>
                  </a:moveTo>
                  <a:lnTo>
                    <a:pt x="115824" y="67056"/>
                  </a:lnTo>
                </a:path>
                <a:path w="756285" h="121919">
                  <a:moveTo>
                    <a:pt x="131063" y="67056"/>
                  </a:moveTo>
                  <a:lnTo>
                    <a:pt x="143255" y="67056"/>
                  </a:lnTo>
                </a:path>
                <a:path w="756285" h="121919">
                  <a:moveTo>
                    <a:pt x="176783" y="67056"/>
                  </a:moveTo>
                  <a:lnTo>
                    <a:pt x="188975" y="67056"/>
                  </a:lnTo>
                </a:path>
                <a:path w="756285" h="121919">
                  <a:moveTo>
                    <a:pt x="207263" y="67056"/>
                  </a:moveTo>
                  <a:lnTo>
                    <a:pt x="219455" y="67056"/>
                  </a:lnTo>
                </a:path>
                <a:path w="756285" h="121919">
                  <a:moveTo>
                    <a:pt x="256031" y="67056"/>
                  </a:moveTo>
                  <a:lnTo>
                    <a:pt x="268223" y="67056"/>
                  </a:lnTo>
                </a:path>
                <a:path w="756285" h="121919">
                  <a:moveTo>
                    <a:pt x="289559" y="67056"/>
                  </a:moveTo>
                  <a:lnTo>
                    <a:pt x="323088" y="67056"/>
                  </a:lnTo>
                </a:path>
                <a:path w="756285" h="121919">
                  <a:moveTo>
                    <a:pt x="347471" y="67056"/>
                  </a:moveTo>
                  <a:lnTo>
                    <a:pt x="359663" y="67056"/>
                  </a:lnTo>
                </a:path>
                <a:path w="756285" h="121919">
                  <a:moveTo>
                    <a:pt x="368807" y="67056"/>
                  </a:moveTo>
                  <a:lnTo>
                    <a:pt x="380999" y="67056"/>
                  </a:lnTo>
                </a:path>
                <a:path w="756285" h="121919">
                  <a:moveTo>
                    <a:pt x="414527" y="67056"/>
                  </a:moveTo>
                  <a:lnTo>
                    <a:pt x="448056" y="67056"/>
                  </a:lnTo>
                </a:path>
                <a:path w="756285" h="121919">
                  <a:moveTo>
                    <a:pt x="463295" y="67056"/>
                  </a:moveTo>
                  <a:lnTo>
                    <a:pt x="478536" y="67056"/>
                  </a:lnTo>
                </a:path>
                <a:path w="756285" h="121919">
                  <a:moveTo>
                    <a:pt x="505967" y="67056"/>
                  </a:moveTo>
                  <a:lnTo>
                    <a:pt x="518159" y="67056"/>
                  </a:lnTo>
                </a:path>
                <a:path w="756285" h="121919">
                  <a:moveTo>
                    <a:pt x="582167" y="67056"/>
                  </a:moveTo>
                  <a:lnTo>
                    <a:pt x="594359" y="67056"/>
                  </a:lnTo>
                </a:path>
                <a:path w="756285" h="121919">
                  <a:moveTo>
                    <a:pt x="621791" y="67056"/>
                  </a:moveTo>
                  <a:lnTo>
                    <a:pt x="633983" y="67056"/>
                  </a:lnTo>
                </a:path>
                <a:path w="756285" h="121919">
                  <a:moveTo>
                    <a:pt x="664463" y="67056"/>
                  </a:moveTo>
                  <a:lnTo>
                    <a:pt x="676655" y="67056"/>
                  </a:lnTo>
                </a:path>
                <a:path w="756285" h="121919">
                  <a:moveTo>
                    <a:pt x="701039" y="67056"/>
                  </a:moveTo>
                  <a:lnTo>
                    <a:pt x="713231" y="67056"/>
                  </a:lnTo>
                </a:path>
                <a:path w="756285" h="121919">
                  <a:moveTo>
                    <a:pt x="731519" y="67056"/>
                  </a:moveTo>
                  <a:lnTo>
                    <a:pt x="743711" y="67056"/>
                  </a:lnTo>
                </a:path>
                <a:path w="756285" h="121919">
                  <a:moveTo>
                    <a:pt x="12191" y="70104"/>
                  </a:moveTo>
                  <a:lnTo>
                    <a:pt x="24383" y="70104"/>
                  </a:lnTo>
                </a:path>
                <a:path w="756285" h="121919">
                  <a:moveTo>
                    <a:pt x="39624" y="70104"/>
                  </a:moveTo>
                  <a:lnTo>
                    <a:pt x="51815" y="70104"/>
                  </a:lnTo>
                </a:path>
                <a:path w="756285" h="121919">
                  <a:moveTo>
                    <a:pt x="82295" y="70104"/>
                  </a:moveTo>
                  <a:lnTo>
                    <a:pt x="115824" y="70104"/>
                  </a:lnTo>
                </a:path>
                <a:path w="756285" h="121919">
                  <a:moveTo>
                    <a:pt x="131063" y="70104"/>
                  </a:moveTo>
                  <a:lnTo>
                    <a:pt x="143255" y="70104"/>
                  </a:lnTo>
                </a:path>
                <a:path w="756285" h="121919">
                  <a:moveTo>
                    <a:pt x="176783" y="70104"/>
                  </a:moveTo>
                  <a:lnTo>
                    <a:pt x="188975" y="70104"/>
                  </a:lnTo>
                </a:path>
                <a:path w="756285" h="121919">
                  <a:moveTo>
                    <a:pt x="207263" y="70104"/>
                  </a:moveTo>
                  <a:lnTo>
                    <a:pt x="219455" y="70104"/>
                  </a:lnTo>
                </a:path>
                <a:path w="756285" h="121919">
                  <a:moveTo>
                    <a:pt x="256031" y="70104"/>
                  </a:moveTo>
                  <a:lnTo>
                    <a:pt x="268223" y="70104"/>
                  </a:lnTo>
                </a:path>
                <a:path w="756285" h="121919">
                  <a:moveTo>
                    <a:pt x="289559" y="70104"/>
                  </a:moveTo>
                  <a:lnTo>
                    <a:pt x="323088" y="70104"/>
                  </a:lnTo>
                </a:path>
                <a:path w="756285" h="121919">
                  <a:moveTo>
                    <a:pt x="347471" y="70104"/>
                  </a:moveTo>
                  <a:lnTo>
                    <a:pt x="359663" y="70104"/>
                  </a:lnTo>
                </a:path>
                <a:path w="756285" h="121919">
                  <a:moveTo>
                    <a:pt x="368807" y="70104"/>
                  </a:moveTo>
                  <a:lnTo>
                    <a:pt x="380999" y="70104"/>
                  </a:lnTo>
                </a:path>
                <a:path w="756285" h="121919">
                  <a:moveTo>
                    <a:pt x="414527" y="70104"/>
                  </a:moveTo>
                  <a:lnTo>
                    <a:pt x="448056" y="70104"/>
                  </a:lnTo>
                </a:path>
                <a:path w="756285" h="121919">
                  <a:moveTo>
                    <a:pt x="463295" y="70104"/>
                  </a:moveTo>
                  <a:lnTo>
                    <a:pt x="478536" y="70104"/>
                  </a:lnTo>
                </a:path>
                <a:path w="756285" h="121919">
                  <a:moveTo>
                    <a:pt x="505967" y="70104"/>
                  </a:moveTo>
                  <a:lnTo>
                    <a:pt x="518159" y="70104"/>
                  </a:lnTo>
                </a:path>
                <a:path w="756285" h="121919">
                  <a:moveTo>
                    <a:pt x="582167" y="70104"/>
                  </a:moveTo>
                  <a:lnTo>
                    <a:pt x="594359" y="70104"/>
                  </a:lnTo>
                </a:path>
                <a:path w="756285" h="121919">
                  <a:moveTo>
                    <a:pt x="621791" y="70104"/>
                  </a:moveTo>
                  <a:lnTo>
                    <a:pt x="633983" y="70104"/>
                  </a:lnTo>
                </a:path>
                <a:path w="756285" h="121919">
                  <a:moveTo>
                    <a:pt x="664463" y="70104"/>
                  </a:moveTo>
                  <a:lnTo>
                    <a:pt x="676655" y="70104"/>
                  </a:lnTo>
                </a:path>
                <a:path w="756285" h="121919">
                  <a:moveTo>
                    <a:pt x="701039" y="70104"/>
                  </a:moveTo>
                  <a:lnTo>
                    <a:pt x="713231" y="70104"/>
                  </a:lnTo>
                </a:path>
                <a:path w="756285" h="121919">
                  <a:moveTo>
                    <a:pt x="731519" y="70104"/>
                  </a:moveTo>
                  <a:lnTo>
                    <a:pt x="743711" y="70104"/>
                  </a:lnTo>
                </a:path>
                <a:path w="756285" h="121919">
                  <a:moveTo>
                    <a:pt x="15239" y="73152"/>
                  </a:moveTo>
                  <a:lnTo>
                    <a:pt x="27431" y="73152"/>
                  </a:lnTo>
                </a:path>
                <a:path w="756285" h="121919">
                  <a:moveTo>
                    <a:pt x="45719" y="73152"/>
                  </a:moveTo>
                  <a:lnTo>
                    <a:pt x="57911" y="73152"/>
                  </a:lnTo>
                </a:path>
                <a:path w="756285" h="121919">
                  <a:moveTo>
                    <a:pt x="103631" y="73152"/>
                  </a:moveTo>
                  <a:lnTo>
                    <a:pt x="118872" y="73152"/>
                  </a:lnTo>
                </a:path>
                <a:path w="756285" h="121919">
                  <a:moveTo>
                    <a:pt x="131063" y="73152"/>
                  </a:moveTo>
                  <a:lnTo>
                    <a:pt x="143255" y="73152"/>
                  </a:lnTo>
                </a:path>
                <a:path w="756285" h="121919">
                  <a:moveTo>
                    <a:pt x="176783" y="73152"/>
                  </a:moveTo>
                  <a:lnTo>
                    <a:pt x="188975" y="73152"/>
                  </a:lnTo>
                </a:path>
                <a:path w="756285" h="121919">
                  <a:moveTo>
                    <a:pt x="207263" y="73152"/>
                  </a:moveTo>
                  <a:lnTo>
                    <a:pt x="219455" y="73152"/>
                  </a:lnTo>
                </a:path>
                <a:path w="756285" h="121919">
                  <a:moveTo>
                    <a:pt x="256031" y="73152"/>
                  </a:moveTo>
                  <a:lnTo>
                    <a:pt x="268223" y="73152"/>
                  </a:lnTo>
                </a:path>
                <a:path w="756285" h="121919">
                  <a:moveTo>
                    <a:pt x="310895" y="73152"/>
                  </a:moveTo>
                  <a:lnTo>
                    <a:pt x="326136" y="73152"/>
                  </a:lnTo>
                </a:path>
                <a:path w="756285" h="121919">
                  <a:moveTo>
                    <a:pt x="347471" y="73152"/>
                  </a:moveTo>
                  <a:lnTo>
                    <a:pt x="359663" y="73152"/>
                  </a:lnTo>
                </a:path>
                <a:path w="756285" h="121919">
                  <a:moveTo>
                    <a:pt x="368807" y="73152"/>
                  </a:moveTo>
                  <a:lnTo>
                    <a:pt x="380999" y="73152"/>
                  </a:lnTo>
                </a:path>
                <a:path w="756285" h="121919">
                  <a:moveTo>
                    <a:pt x="435863" y="73152"/>
                  </a:moveTo>
                  <a:lnTo>
                    <a:pt x="451104" y="73152"/>
                  </a:lnTo>
                </a:path>
                <a:path w="756285" h="121919">
                  <a:moveTo>
                    <a:pt x="463295" y="73152"/>
                  </a:moveTo>
                  <a:lnTo>
                    <a:pt x="478536" y="73152"/>
                  </a:lnTo>
                </a:path>
                <a:path w="756285" h="121919">
                  <a:moveTo>
                    <a:pt x="505967" y="73152"/>
                  </a:moveTo>
                  <a:lnTo>
                    <a:pt x="518159" y="73152"/>
                  </a:lnTo>
                </a:path>
                <a:path w="756285" h="121919">
                  <a:moveTo>
                    <a:pt x="582167" y="73152"/>
                  </a:moveTo>
                  <a:lnTo>
                    <a:pt x="594359" y="73152"/>
                  </a:lnTo>
                </a:path>
                <a:path w="756285" h="121919">
                  <a:moveTo>
                    <a:pt x="621791" y="73152"/>
                  </a:moveTo>
                  <a:lnTo>
                    <a:pt x="633983" y="73152"/>
                  </a:lnTo>
                </a:path>
                <a:path w="756285" h="121919">
                  <a:moveTo>
                    <a:pt x="664463" y="73152"/>
                  </a:moveTo>
                  <a:lnTo>
                    <a:pt x="676655" y="73152"/>
                  </a:lnTo>
                </a:path>
                <a:path w="756285" h="121919">
                  <a:moveTo>
                    <a:pt x="697991" y="73152"/>
                  </a:moveTo>
                  <a:lnTo>
                    <a:pt x="710183" y="73152"/>
                  </a:lnTo>
                </a:path>
                <a:path w="756285" h="121919">
                  <a:moveTo>
                    <a:pt x="725424" y="73152"/>
                  </a:moveTo>
                  <a:lnTo>
                    <a:pt x="737615" y="73152"/>
                  </a:lnTo>
                </a:path>
                <a:path w="756285" h="121919">
                  <a:moveTo>
                    <a:pt x="18287" y="76200"/>
                  </a:moveTo>
                  <a:lnTo>
                    <a:pt x="33528" y="76200"/>
                  </a:lnTo>
                </a:path>
                <a:path w="756285" h="121919">
                  <a:moveTo>
                    <a:pt x="48767" y="76200"/>
                  </a:moveTo>
                  <a:lnTo>
                    <a:pt x="60959" y="76200"/>
                  </a:lnTo>
                </a:path>
                <a:path w="756285" h="121919">
                  <a:moveTo>
                    <a:pt x="106679" y="76200"/>
                  </a:moveTo>
                  <a:lnTo>
                    <a:pt x="118871" y="76200"/>
                  </a:lnTo>
                </a:path>
                <a:path w="756285" h="121919">
                  <a:moveTo>
                    <a:pt x="131063" y="76200"/>
                  </a:moveTo>
                  <a:lnTo>
                    <a:pt x="143255" y="76200"/>
                  </a:lnTo>
                </a:path>
                <a:path w="756285" h="121919">
                  <a:moveTo>
                    <a:pt x="176783" y="76200"/>
                  </a:moveTo>
                  <a:lnTo>
                    <a:pt x="188975" y="76200"/>
                  </a:lnTo>
                </a:path>
                <a:path w="756285" h="121919">
                  <a:moveTo>
                    <a:pt x="207263" y="76200"/>
                  </a:moveTo>
                  <a:lnTo>
                    <a:pt x="219455" y="76200"/>
                  </a:lnTo>
                </a:path>
                <a:path w="756285" h="121919">
                  <a:moveTo>
                    <a:pt x="252983" y="76200"/>
                  </a:moveTo>
                  <a:lnTo>
                    <a:pt x="268224" y="76200"/>
                  </a:lnTo>
                </a:path>
                <a:path w="756285" h="121919">
                  <a:moveTo>
                    <a:pt x="313943" y="76200"/>
                  </a:moveTo>
                  <a:lnTo>
                    <a:pt x="326135" y="76200"/>
                  </a:lnTo>
                </a:path>
                <a:path w="756285" h="121919">
                  <a:moveTo>
                    <a:pt x="353567" y="76200"/>
                  </a:moveTo>
                  <a:lnTo>
                    <a:pt x="377951" y="76200"/>
                  </a:lnTo>
                </a:path>
                <a:path w="756285" h="121919">
                  <a:moveTo>
                    <a:pt x="438912" y="76200"/>
                  </a:moveTo>
                  <a:lnTo>
                    <a:pt x="451103" y="76200"/>
                  </a:lnTo>
                </a:path>
                <a:path w="756285" h="121919">
                  <a:moveTo>
                    <a:pt x="463295" y="76200"/>
                  </a:moveTo>
                  <a:lnTo>
                    <a:pt x="478536" y="76200"/>
                  </a:lnTo>
                </a:path>
                <a:path w="756285" h="121919">
                  <a:moveTo>
                    <a:pt x="505967" y="76200"/>
                  </a:moveTo>
                  <a:lnTo>
                    <a:pt x="524256" y="76200"/>
                  </a:lnTo>
                </a:path>
                <a:path w="756285" h="121919">
                  <a:moveTo>
                    <a:pt x="582167" y="76200"/>
                  </a:moveTo>
                  <a:lnTo>
                    <a:pt x="594359" y="76200"/>
                  </a:lnTo>
                </a:path>
                <a:path w="756285" h="121919">
                  <a:moveTo>
                    <a:pt x="621791" y="76200"/>
                  </a:moveTo>
                  <a:lnTo>
                    <a:pt x="633983" y="76200"/>
                  </a:lnTo>
                </a:path>
                <a:path w="756285" h="121919">
                  <a:moveTo>
                    <a:pt x="664463" y="76200"/>
                  </a:moveTo>
                  <a:lnTo>
                    <a:pt x="676655" y="76200"/>
                  </a:lnTo>
                </a:path>
                <a:path w="756285" h="121919">
                  <a:moveTo>
                    <a:pt x="691895" y="76200"/>
                  </a:moveTo>
                  <a:lnTo>
                    <a:pt x="707136" y="76200"/>
                  </a:lnTo>
                </a:path>
                <a:path w="756285" h="121919">
                  <a:moveTo>
                    <a:pt x="722376" y="76200"/>
                  </a:moveTo>
                  <a:lnTo>
                    <a:pt x="734567" y="76200"/>
                  </a:lnTo>
                </a:path>
                <a:path w="756285" h="121919">
                  <a:moveTo>
                    <a:pt x="24383" y="79248"/>
                  </a:moveTo>
                  <a:lnTo>
                    <a:pt x="33528" y="79248"/>
                  </a:lnTo>
                </a:path>
                <a:path w="756285" h="121919">
                  <a:moveTo>
                    <a:pt x="51815" y="79248"/>
                  </a:moveTo>
                  <a:lnTo>
                    <a:pt x="60960" y="79248"/>
                  </a:lnTo>
                </a:path>
                <a:path w="756285" h="121919">
                  <a:moveTo>
                    <a:pt x="70103" y="79248"/>
                  </a:moveTo>
                  <a:lnTo>
                    <a:pt x="73151" y="79248"/>
                  </a:lnTo>
                </a:path>
                <a:path w="756285" h="121919">
                  <a:moveTo>
                    <a:pt x="106679" y="79248"/>
                  </a:moveTo>
                  <a:lnTo>
                    <a:pt x="118871" y="79248"/>
                  </a:lnTo>
                </a:path>
                <a:path w="756285" h="121919">
                  <a:moveTo>
                    <a:pt x="131063" y="79248"/>
                  </a:moveTo>
                  <a:lnTo>
                    <a:pt x="143255" y="79248"/>
                  </a:lnTo>
                </a:path>
                <a:path w="756285" h="121919">
                  <a:moveTo>
                    <a:pt x="173736" y="79248"/>
                  </a:moveTo>
                  <a:lnTo>
                    <a:pt x="188976" y="79248"/>
                  </a:lnTo>
                </a:path>
                <a:path w="756285" h="121919">
                  <a:moveTo>
                    <a:pt x="207263" y="79248"/>
                  </a:moveTo>
                  <a:lnTo>
                    <a:pt x="219455" y="79248"/>
                  </a:lnTo>
                </a:path>
                <a:path w="756285" h="121919">
                  <a:moveTo>
                    <a:pt x="252983" y="79248"/>
                  </a:moveTo>
                  <a:lnTo>
                    <a:pt x="265175" y="79248"/>
                  </a:lnTo>
                </a:path>
                <a:path w="756285" h="121919">
                  <a:moveTo>
                    <a:pt x="277367" y="79248"/>
                  </a:moveTo>
                  <a:lnTo>
                    <a:pt x="280415" y="79248"/>
                  </a:lnTo>
                </a:path>
                <a:path w="756285" h="121919">
                  <a:moveTo>
                    <a:pt x="313943" y="79248"/>
                  </a:moveTo>
                  <a:lnTo>
                    <a:pt x="326135" y="79248"/>
                  </a:lnTo>
                </a:path>
                <a:path w="756285" h="121919">
                  <a:moveTo>
                    <a:pt x="353567" y="79248"/>
                  </a:moveTo>
                  <a:lnTo>
                    <a:pt x="377951" y="79248"/>
                  </a:lnTo>
                </a:path>
                <a:path w="756285" h="121919">
                  <a:moveTo>
                    <a:pt x="402336" y="79248"/>
                  </a:moveTo>
                  <a:lnTo>
                    <a:pt x="405383" y="79248"/>
                  </a:lnTo>
                </a:path>
                <a:path w="756285" h="121919">
                  <a:moveTo>
                    <a:pt x="438912" y="79248"/>
                  </a:moveTo>
                  <a:lnTo>
                    <a:pt x="451103" y="79248"/>
                  </a:lnTo>
                </a:path>
                <a:path w="756285" h="121919">
                  <a:moveTo>
                    <a:pt x="463295" y="79248"/>
                  </a:moveTo>
                  <a:lnTo>
                    <a:pt x="478536" y="79248"/>
                  </a:lnTo>
                </a:path>
                <a:path w="756285" h="121919">
                  <a:moveTo>
                    <a:pt x="509015" y="79248"/>
                  </a:moveTo>
                  <a:lnTo>
                    <a:pt x="524256" y="79248"/>
                  </a:lnTo>
                </a:path>
                <a:path w="756285" h="121919">
                  <a:moveTo>
                    <a:pt x="563879" y="79248"/>
                  </a:moveTo>
                  <a:lnTo>
                    <a:pt x="569975" y="79248"/>
                  </a:lnTo>
                </a:path>
                <a:path w="756285" h="121919">
                  <a:moveTo>
                    <a:pt x="582167" y="79248"/>
                  </a:moveTo>
                  <a:lnTo>
                    <a:pt x="594359" y="79248"/>
                  </a:lnTo>
                </a:path>
                <a:path w="756285" h="121919">
                  <a:moveTo>
                    <a:pt x="621791" y="79248"/>
                  </a:moveTo>
                  <a:lnTo>
                    <a:pt x="633983" y="79248"/>
                  </a:lnTo>
                </a:path>
                <a:path w="756285" h="121919">
                  <a:moveTo>
                    <a:pt x="664463" y="79248"/>
                  </a:moveTo>
                  <a:lnTo>
                    <a:pt x="676655" y="79248"/>
                  </a:lnTo>
                </a:path>
                <a:path w="756285" h="121919">
                  <a:moveTo>
                    <a:pt x="691895" y="79248"/>
                  </a:moveTo>
                  <a:lnTo>
                    <a:pt x="701040" y="79248"/>
                  </a:lnTo>
                </a:path>
                <a:path w="756285" h="121919">
                  <a:moveTo>
                    <a:pt x="722376" y="79248"/>
                  </a:moveTo>
                  <a:lnTo>
                    <a:pt x="731520" y="79248"/>
                  </a:lnTo>
                </a:path>
                <a:path w="756285" h="121919">
                  <a:moveTo>
                    <a:pt x="24383" y="82296"/>
                  </a:moveTo>
                  <a:lnTo>
                    <a:pt x="33528" y="82296"/>
                  </a:lnTo>
                </a:path>
                <a:path w="756285" h="121919">
                  <a:moveTo>
                    <a:pt x="51815" y="82296"/>
                  </a:moveTo>
                  <a:lnTo>
                    <a:pt x="60960" y="82296"/>
                  </a:lnTo>
                </a:path>
                <a:path w="756285" h="121919">
                  <a:moveTo>
                    <a:pt x="70103" y="82296"/>
                  </a:moveTo>
                  <a:lnTo>
                    <a:pt x="73151" y="82296"/>
                  </a:lnTo>
                </a:path>
                <a:path w="756285" h="121919">
                  <a:moveTo>
                    <a:pt x="106679" y="82296"/>
                  </a:moveTo>
                  <a:lnTo>
                    <a:pt x="118871" y="82296"/>
                  </a:lnTo>
                </a:path>
                <a:path w="756285" h="121919">
                  <a:moveTo>
                    <a:pt x="131063" y="82296"/>
                  </a:moveTo>
                  <a:lnTo>
                    <a:pt x="143255" y="82296"/>
                  </a:lnTo>
                </a:path>
                <a:path w="756285" h="121919">
                  <a:moveTo>
                    <a:pt x="173736" y="82296"/>
                  </a:moveTo>
                  <a:lnTo>
                    <a:pt x="188976" y="82296"/>
                  </a:lnTo>
                </a:path>
                <a:path w="756285" h="121919">
                  <a:moveTo>
                    <a:pt x="207263" y="82296"/>
                  </a:moveTo>
                  <a:lnTo>
                    <a:pt x="219455" y="82296"/>
                  </a:lnTo>
                </a:path>
                <a:path w="756285" h="121919">
                  <a:moveTo>
                    <a:pt x="252983" y="82296"/>
                  </a:moveTo>
                  <a:lnTo>
                    <a:pt x="265175" y="82296"/>
                  </a:lnTo>
                </a:path>
                <a:path w="756285" h="121919">
                  <a:moveTo>
                    <a:pt x="277367" y="82296"/>
                  </a:moveTo>
                  <a:lnTo>
                    <a:pt x="280415" y="82296"/>
                  </a:lnTo>
                </a:path>
                <a:path w="756285" h="121919">
                  <a:moveTo>
                    <a:pt x="313943" y="82296"/>
                  </a:moveTo>
                  <a:lnTo>
                    <a:pt x="326135" y="82296"/>
                  </a:lnTo>
                </a:path>
                <a:path w="756285" h="121919">
                  <a:moveTo>
                    <a:pt x="353567" y="82296"/>
                  </a:moveTo>
                  <a:lnTo>
                    <a:pt x="377951" y="82296"/>
                  </a:lnTo>
                </a:path>
                <a:path w="756285" h="121919">
                  <a:moveTo>
                    <a:pt x="402336" y="82296"/>
                  </a:moveTo>
                  <a:lnTo>
                    <a:pt x="405383" y="82296"/>
                  </a:lnTo>
                </a:path>
                <a:path w="756285" h="121919">
                  <a:moveTo>
                    <a:pt x="438912" y="82296"/>
                  </a:moveTo>
                  <a:lnTo>
                    <a:pt x="451103" y="82296"/>
                  </a:lnTo>
                </a:path>
                <a:path w="756285" h="121919">
                  <a:moveTo>
                    <a:pt x="463295" y="82296"/>
                  </a:moveTo>
                  <a:lnTo>
                    <a:pt x="478536" y="82296"/>
                  </a:lnTo>
                </a:path>
                <a:path w="756285" h="121919">
                  <a:moveTo>
                    <a:pt x="509015" y="82296"/>
                  </a:moveTo>
                  <a:lnTo>
                    <a:pt x="524256" y="82296"/>
                  </a:lnTo>
                </a:path>
                <a:path w="756285" h="121919">
                  <a:moveTo>
                    <a:pt x="563879" y="82296"/>
                  </a:moveTo>
                  <a:lnTo>
                    <a:pt x="569975" y="82296"/>
                  </a:lnTo>
                </a:path>
                <a:path w="756285" h="121919">
                  <a:moveTo>
                    <a:pt x="582167" y="82296"/>
                  </a:moveTo>
                  <a:lnTo>
                    <a:pt x="594359" y="82296"/>
                  </a:lnTo>
                </a:path>
                <a:path w="756285" h="121919">
                  <a:moveTo>
                    <a:pt x="621791" y="82296"/>
                  </a:moveTo>
                  <a:lnTo>
                    <a:pt x="633983" y="82296"/>
                  </a:lnTo>
                </a:path>
                <a:path w="756285" h="121919">
                  <a:moveTo>
                    <a:pt x="664463" y="82296"/>
                  </a:moveTo>
                  <a:lnTo>
                    <a:pt x="676655" y="82296"/>
                  </a:lnTo>
                </a:path>
                <a:path w="756285" h="121919">
                  <a:moveTo>
                    <a:pt x="691895" y="82296"/>
                  </a:moveTo>
                  <a:lnTo>
                    <a:pt x="701040" y="82296"/>
                  </a:lnTo>
                </a:path>
                <a:path w="756285" h="121919">
                  <a:moveTo>
                    <a:pt x="722376" y="82296"/>
                  </a:moveTo>
                  <a:lnTo>
                    <a:pt x="731520" y="82296"/>
                  </a:lnTo>
                </a:path>
                <a:path w="756285" h="121919">
                  <a:moveTo>
                    <a:pt x="27431" y="85344"/>
                  </a:moveTo>
                  <a:lnTo>
                    <a:pt x="33527" y="85344"/>
                  </a:lnTo>
                </a:path>
                <a:path w="756285" h="121919">
                  <a:moveTo>
                    <a:pt x="57912" y="85344"/>
                  </a:moveTo>
                  <a:lnTo>
                    <a:pt x="60959" y="85344"/>
                  </a:lnTo>
                </a:path>
                <a:path w="756285" h="121919">
                  <a:moveTo>
                    <a:pt x="70103" y="85344"/>
                  </a:moveTo>
                  <a:lnTo>
                    <a:pt x="82295" y="85344"/>
                  </a:lnTo>
                </a:path>
                <a:path w="756285" h="121919">
                  <a:moveTo>
                    <a:pt x="103631" y="85344"/>
                  </a:moveTo>
                  <a:lnTo>
                    <a:pt x="118872" y="85344"/>
                  </a:lnTo>
                </a:path>
                <a:path w="756285" h="121919">
                  <a:moveTo>
                    <a:pt x="131063" y="85344"/>
                  </a:moveTo>
                  <a:lnTo>
                    <a:pt x="149352" y="85344"/>
                  </a:lnTo>
                </a:path>
                <a:path w="756285" h="121919">
                  <a:moveTo>
                    <a:pt x="170687" y="85344"/>
                  </a:moveTo>
                  <a:lnTo>
                    <a:pt x="188976" y="85344"/>
                  </a:lnTo>
                </a:path>
                <a:path w="756285" h="121919">
                  <a:moveTo>
                    <a:pt x="207263" y="85344"/>
                  </a:moveTo>
                  <a:lnTo>
                    <a:pt x="219455" y="85344"/>
                  </a:lnTo>
                </a:path>
                <a:path w="756285" h="121919">
                  <a:moveTo>
                    <a:pt x="243839" y="85344"/>
                  </a:moveTo>
                  <a:lnTo>
                    <a:pt x="265175" y="85344"/>
                  </a:lnTo>
                </a:path>
                <a:path w="756285" h="121919">
                  <a:moveTo>
                    <a:pt x="277367" y="85344"/>
                  </a:moveTo>
                  <a:lnTo>
                    <a:pt x="289559" y="85344"/>
                  </a:lnTo>
                </a:path>
                <a:path w="756285" h="121919">
                  <a:moveTo>
                    <a:pt x="310895" y="85344"/>
                  </a:moveTo>
                  <a:lnTo>
                    <a:pt x="326136" y="85344"/>
                  </a:lnTo>
                </a:path>
                <a:path w="756285" h="121919">
                  <a:moveTo>
                    <a:pt x="353567" y="85344"/>
                  </a:moveTo>
                  <a:lnTo>
                    <a:pt x="371856" y="85344"/>
                  </a:lnTo>
                </a:path>
                <a:path w="756285" h="121919">
                  <a:moveTo>
                    <a:pt x="402336" y="85344"/>
                  </a:moveTo>
                  <a:lnTo>
                    <a:pt x="414527" y="85344"/>
                  </a:lnTo>
                </a:path>
                <a:path w="756285" h="121919">
                  <a:moveTo>
                    <a:pt x="435863" y="85344"/>
                  </a:moveTo>
                  <a:lnTo>
                    <a:pt x="451104" y="85344"/>
                  </a:lnTo>
                </a:path>
                <a:path w="756285" h="121919">
                  <a:moveTo>
                    <a:pt x="463295" y="85344"/>
                  </a:moveTo>
                  <a:lnTo>
                    <a:pt x="481584" y="85344"/>
                  </a:lnTo>
                </a:path>
                <a:path w="756285" h="121919">
                  <a:moveTo>
                    <a:pt x="496824" y="85344"/>
                  </a:moveTo>
                  <a:lnTo>
                    <a:pt x="502919" y="85344"/>
                  </a:lnTo>
                </a:path>
                <a:path w="756285" h="121919">
                  <a:moveTo>
                    <a:pt x="509015" y="85344"/>
                  </a:moveTo>
                  <a:lnTo>
                    <a:pt x="530351" y="85344"/>
                  </a:lnTo>
                </a:path>
                <a:path w="756285" h="121919">
                  <a:moveTo>
                    <a:pt x="554736" y="85344"/>
                  </a:moveTo>
                  <a:lnTo>
                    <a:pt x="569976" y="85344"/>
                  </a:lnTo>
                </a:path>
                <a:path w="756285" h="121919">
                  <a:moveTo>
                    <a:pt x="582167" y="85344"/>
                  </a:moveTo>
                  <a:lnTo>
                    <a:pt x="594359" y="85344"/>
                  </a:lnTo>
                </a:path>
                <a:path w="756285" h="121919">
                  <a:moveTo>
                    <a:pt x="621791" y="85344"/>
                  </a:moveTo>
                  <a:lnTo>
                    <a:pt x="633983" y="85344"/>
                  </a:lnTo>
                </a:path>
                <a:path w="756285" h="121919">
                  <a:moveTo>
                    <a:pt x="664463" y="85344"/>
                  </a:moveTo>
                  <a:lnTo>
                    <a:pt x="676655" y="85344"/>
                  </a:lnTo>
                </a:path>
                <a:path w="756285" h="121919">
                  <a:moveTo>
                    <a:pt x="691895" y="85344"/>
                  </a:moveTo>
                  <a:lnTo>
                    <a:pt x="697991" y="85344"/>
                  </a:lnTo>
                </a:path>
                <a:path w="756285" h="121919">
                  <a:moveTo>
                    <a:pt x="722376" y="85344"/>
                  </a:moveTo>
                  <a:lnTo>
                    <a:pt x="725423" y="85344"/>
                  </a:lnTo>
                </a:path>
                <a:path w="756285" h="121919">
                  <a:moveTo>
                    <a:pt x="70103" y="88392"/>
                  </a:moveTo>
                  <a:lnTo>
                    <a:pt x="115823" y="88392"/>
                  </a:lnTo>
                </a:path>
                <a:path w="756285" h="121919">
                  <a:moveTo>
                    <a:pt x="137159" y="88392"/>
                  </a:moveTo>
                  <a:lnTo>
                    <a:pt x="188975" y="88392"/>
                  </a:lnTo>
                </a:path>
                <a:path w="756285" h="121919">
                  <a:moveTo>
                    <a:pt x="207263" y="88392"/>
                  </a:moveTo>
                  <a:lnTo>
                    <a:pt x="262128" y="88392"/>
                  </a:lnTo>
                </a:path>
                <a:path w="756285" h="121919">
                  <a:moveTo>
                    <a:pt x="277367" y="88392"/>
                  </a:moveTo>
                  <a:lnTo>
                    <a:pt x="323087" y="88392"/>
                  </a:lnTo>
                </a:path>
                <a:path w="756285" h="121919">
                  <a:moveTo>
                    <a:pt x="356615" y="88392"/>
                  </a:moveTo>
                  <a:lnTo>
                    <a:pt x="371856" y="88392"/>
                  </a:lnTo>
                </a:path>
                <a:path w="756285" h="121919">
                  <a:moveTo>
                    <a:pt x="402336" y="88392"/>
                  </a:moveTo>
                  <a:lnTo>
                    <a:pt x="448055" y="88392"/>
                  </a:lnTo>
                </a:path>
                <a:path w="756285" h="121919">
                  <a:moveTo>
                    <a:pt x="469391" y="88392"/>
                  </a:moveTo>
                  <a:lnTo>
                    <a:pt x="502920" y="88392"/>
                  </a:lnTo>
                </a:path>
                <a:path w="756285" h="121919">
                  <a:moveTo>
                    <a:pt x="515112" y="88392"/>
                  </a:moveTo>
                  <a:lnTo>
                    <a:pt x="569976" y="88392"/>
                  </a:lnTo>
                </a:path>
                <a:path w="756285" h="121919">
                  <a:moveTo>
                    <a:pt x="582167" y="88392"/>
                  </a:moveTo>
                  <a:lnTo>
                    <a:pt x="594359" y="88392"/>
                  </a:lnTo>
                </a:path>
                <a:path w="756285" h="121919">
                  <a:moveTo>
                    <a:pt x="621791" y="88392"/>
                  </a:moveTo>
                  <a:lnTo>
                    <a:pt x="633983" y="88392"/>
                  </a:lnTo>
                </a:path>
                <a:path w="756285" h="121919">
                  <a:moveTo>
                    <a:pt x="664463" y="88392"/>
                  </a:moveTo>
                  <a:lnTo>
                    <a:pt x="676655" y="88392"/>
                  </a:lnTo>
                </a:path>
                <a:path w="756285" h="121919">
                  <a:moveTo>
                    <a:pt x="70103" y="91440"/>
                  </a:moveTo>
                  <a:lnTo>
                    <a:pt x="115823" y="91440"/>
                  </a:lnTo>
                </a:path>
                <a:path w="756285" h="121919">
                  <a:moveTo>
                    <a:pt x="137159" y="91440"/>
                  </a:moveTo>
                  <a:lnTo>
                    <a:pt x="188975" y="91440"/>
                  </a:lnTo>
                </a:path>
                <a:path w="756285" h="121919">
                  <a:moveTo>
                    <a:pt x="207263" y="91440"/>
                  </a:moveTo>
                  <a:lnTo>
                    <a:pt x="262128" y="91440"/>
                  </a:lnTo>
                </a:path>
                <a:path w="756285" h="121919">
                  <a:moveTo>
                    <a:pt x="277367" y="91440"/>
                  </a:moveTo>
                  <a:lnTo>
                    <a:pt x="323087" y="91440"/>
                  </a:lnTo>
                </a:path>
                <a:path w="756285" h="121919">
                  <a:moveTo>
                    <a:pt x="356615" y="91440"/>
                  </a:moveTo>
                  <a:lnTo>
                    <a:pt x="371856" y="91440"/>
                  </a:lnTo>
                </a:path>
                <a:path w="756285" h="121919">
                  <a:moveTo>
                    <a:pt x="402336" y="91440"/>
                  </a:moveTo>
                  <a:lnTo>
                    <a:pt x="448055" y="91440"/>
                  </a:lnTo>
                </a:path>
                <a:path w="756285" h="121919">
                  <a:moveTo>
                    <a:pt x="469391" y="91440"/>
                  </a:moveTo>
                  <a:lnTo>
                    <a:pt x="502920" y="91440"/>
                  </a:lnTo>
                </a:path>
                <a:path w="756285" h="121919">
                  <a:moveTo>
                    <a:pt x="515112" y="91440"/>
                  </a:moveTo>
                  <a:lnTo>
                    <a:pt x="569976" y="91440"/>
                  </a:lnTo>
                </a:path>
                <a:path w="756285" h="121919">
                  <a:moveTo>
                    <a:pt x="582167" y="91440"/>
                  </a:moveTo>
                  <a:lnTo>
                    <a:pt x="594359" y="91440"/>
                  </a:lnTo>
                </a:path>
                <a:path w="756285" h="121919">
                  <a:moveTo>
                    <a:pt x="621791" y="91440"/>
                  </a:moveTo>
                  <a:lnTo>
                    <a:pt x="633983" y="91440"/>
                  </a:lnTo>
                </a:path>
                <a:path w="756285" h="121919">
                  <a:moveTo>
                    <a:pt x="664463" y="91440"/>
                  </a:moveTo>
                  <a:lnTo>
                    <a:pt x="676655" y="91440"/>
                  </a:lnTo>
                </a:path>
                <a:path w="756285" h="121919">
                  <a:moveTo>
                    <a:pt x="70103" y="94488"/>
                  </a:moveTo>
                  <a:lnTo>
                    <a:pt x="109727" y="94488"/>
                  </a:lnTo>
                </a:path>
                <a:path w="756285" h="121919">
                  <a:moveTo>
                    <a:pt x="140207" y="94488"/>
                  </a:moveTo>
                  <a:lnTo>
                    <a:pt x="173736" y="94488"/>
                  </a:lnTo>
                </a:path>
                <a:path w="756285" h="121919">
                  <a:moveTo>
                    <a:pt x="176783" y="94488"/>
                  </a:moveTo>
                  <a:lnTo>
                    <a:pt x="188975" y="94488"/>
                  </a:lnTo>
                </a:path>
                <a:path w="756285" h="121919">
                  <a:moveTo>
                    <a:pt x="207263" y="94488"/>
                  </a:moveTo>
                  <a:lnTo>
                    <a:pt x="256031" y="94488"/>
                  </a:lnTo>
                </a:path>
                <a:path w="756285" h="121919">
                  <a:moveTo>
                    <a:pt x="277367" y="94488"/>
                  </a:moveTo>
                  <a:lnTo>
                    <a:pt x="320039" y="94488"/>
                  </a:lnTo>
                </a:path>
                <a:path w="756285" h="121919">
                  <a:moveTo>
                    <a:pt x="356615" y="94488"/>
                  </a:moveTo>
                  <a:lnTo>
                    <a:pt x="371856" y="94488"/>
                  </a:lnTo>
                </a:path>
                <a:path w="756285" h="121919">
                  <a:moveTo>
                    <a:pt x="402336" y="94488"/>
                  </a:moveTo>
                  <a:lnTo>
                    <a:pt x="445007" y="94488"/>
                  </a:lnTo>
                </a:path>
                <a:path w="756285" h="121919">
                  <a:moveTo>
                    <a:pt x="469391" y="94488"/>
                  </a:moveTo>
                  <a:lnTo>
                    <a:pt x="502920" y="94488"/>
                  </a:lnTo>
                </a:path>
                <a:path w="756285" h="121919">
                  <a:moveTo>
                    <a:pt x="518159" y="94488"/>
                  </a:moveTo>
                  <a:lnTo>
                    <a:pt x="569975" y="94488"/>
                  </a:lnTo>
                </a:path>
                <a:path w="756285" h="121919">
                  <a:moveTo>
                    <a:pt x="582167" y="94488"/>
                  </a:moveTo>
                  <a:lnTo>
                    <a:pt x="594359" y="94488"/>
                  </a:lnTo>
                </a:path>
                <a:path w="756285" h="121919">
                  <a:moveTo>
                    <a:pt x="621791" y="94488"/>
                  </a:moveTo>
                  <a:lnTo>
                    <a:pt x="633983" y="94488"/>
                  </a:lnTo>
                </a:path>
                <a:path w="756285" h="121919">
                  <a:moveTo>
                    <a:pt x="664463" y="94488"/>
                  </a:moveTo>
                  <a:lnTo>
                    <a:pt x="676655" y="94488"/>
                  </a:lnTo>
                </a:path>
                <a:path w="756285" h="121919">
                  <a:moveTo>
                    <a:pt x="79247" y="97536"/>
                  </a:moveTo>
                  <a:lnTo>
                    <a:pt x="106680" y="97536"/>
                  </a:lnTo>
                </a:path>
                <a:path w="756285" h="121919">
                  <a:moveTo>
                    <a:pt x="143255" y="97536"/>
                  </a:moveTo>
                  <a:lnTo>
                    <a:pt x="164591" y="97536"/>
                  </a:lnTo>
                </a:path>
                <a:path w="756285" h="121919">
                  <a:moveTo>
                    <a:pt x="176783" y="97536"/>
                  </a:moveTo>
                  <a:lnTo>
                    <a:pt x="188975" y="97536"/>
                  </a:lnTo>
                </a:path>
                <a:path w="756285" h="121919">
                  <a:moveTo>
                    <a:pt x="207263" y="97536"/>
                  </a:moveTo>
                  <a:lnTo>
                    <a:pt x="219455" y="97536"/>
                  </a:lnTo>
                </a:path>
                <a:path w="756285" h="121919">
                  <a:moveTo>
                    <a:pt x="228600" y="97536"/>
                  </a:moveTo>
                  <a:lnTo>
                    <a:pt x="249935" y="97536"/>
                  </a:lnTo>
                </a:path>
                <a:path w="756285" h="121919">
                  <a:moveTo>
                    <a:pt x="286512" y="97536"/>
                  </a:moveTo>
                  <a:lnTo>
                    <a:pt x="313944" y="97536"/>
                  </a:lnTo>
                </a:path>
                <a:path w="756285" h="121919">
                  <a:moveTo>
                    <a:pt x="356615" y="97536"/>
                  </a:moveTo>
                  <a:lnTo>
                    <a:pt x="368807" y="97536"/>
                  </a:lnTo>
                </a:path>
                <a:path w="756285" h="121919">
                  <a:moveTo>
                    <a:pt x="411479" y="97536"/>
                  </a:moveTo>
                  <a:lnTo>
                    <a:pt x="438912" y="97536"/>
                  </a:lnTo>
                </a:path>
                <a:path w="756285" h="121919">
                  <a:moveTo>
                    <a:pt x="478536" y="97536"/>
                  </a:moveTo>
                  <a:lnTo>
                    <a:pt x="502919" y="97536"/>
                  </a:lnTo>
                </a:path>
                <a:path w="756285" h="121919">
                  <a:moveTo>
                    <a:pt x="527303" y="97536"/>
                  </a:moveTo>
                  <a:lnTo>
                    <a:pt x="554736" y="97536"/>
                  </a:lnTo>
                </a:path>
                <a:path w="756285" h="121919">
                  <a:moveTo>
                    <a:pt x="582167" y="97536"/>
                  </a:moveTo>
                  <a:lnTo>
                    <a:pt x="594359" y="97536"/>
                  </a:lnTo>
                </a:path>
                <a:path w="756285" h="121919">
                  <a:moveTo>
                    <a:pt x="621791" y="97536"/>
                  </a:moveTo>
                  <a:lnTo>
                    <a:pt x="633983" y="97536"/>
                  </a:lnTo>
                </a:path>
                <a:path w="756285" h="121919">
                  <a:moveTo>
                    <a:pt x="664463" y="97536"/>
                  </a:moveTo>
                  <a:lnTo>
                    <a:pt x="676655" y="97536"/>
                  </a:lnTo>
                </a:path>
                <a:path w="756285" h="121919">
                  <a:moveTo>
                    <a:pt x="356615" y="100584"/>
                  </a:moveTo>
                  <a:lnTo>
                    <a:pt x="368807" y="100584"/>
                  </a:lnTo>
                </a:path>
                <a:path w="756285" h="121919">
                  <a:moveTo>
                    <a:pt x="356615" y="103632"/>
                  </a:moveTo>
                  <a:lnTo>
                    <a:pt x="368807" y="103632"/>
                  </a:lnTo>
                </a:path>
                <a:path w="756285" h="121919">
                  <a:moveTo>
                    <a:pt x="353567" y="106680"/>
                  </a:moveTo>
                  <a:lnTo>
                    <a:pt x="365759" y="106680"/>
                  </a:lnTo>
                </a:path>
                <a:path w="756285" h="121919">
                  <a:moveTo>
                    <a:pt x="353567" y="109728"/>
                  </a:moveTo>
                  <a:lnTo>
                    <a:pt x="365759" y="109728"/>
                  </a:lnTo>
                </a:path>
                <a:path w="756285" h="121919">
                  <a:moveTo>
                    <a:pt x="347471" y="112776"/>
                  </a:moveTo>
                  <a:lnTo>
                    <a:pt x="359663" y="112776"/>
                  </a:lnTo>
                </a:path>
                <a:path w="756285" h="121919">
                  <a:moveTo>
                    <a:pt x="347471" y="115824"/>
                  </a:moveTo>
                  <a:lnTo>
                    <a:pt x="359663" y="115824"/>
                  </a:lnTo>
                </a:path>
                <a:path w="756285" h="121919">
                  <a:moveTo>
                    <a:pt x="347471" y="118872"/>
                  </a:moveTo>
                  <a:lnTo>
                    <a:pt x="359663" y="118872"/>
                  </a:lnTo>
                </a:path>
                <a:path w="756285" h="121919">
                  <a:moveTo>
                    <a:pt x="344424" y="121920"/>
                  </a:moveTo>
                  <a:lnTo>
                    <a:pt x="359664" y="121920"/>
                  </a:lnTo>
                </a:path>
              </a:pathLst>
            </a:custGeom>
            <a:ln w="3175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" name="object 8"/>
            <p:cNvSpPr/>
            <p:nvPr/>
          </p:nvSpPr>
          <p:spPr>
            <a:xfrm>
              <a:off x="1549789" y="2051304"/>
              <a:ext cx="1697735" cy="524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7097145" y="2051304"/>
              <a:ext cx="1862327" cy="524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9002" y="2324100"/>
              <a:ext cx="259079" cy="109855"/>
            </a:xfrm>
            <a:custGeom>
              <a:avLst/>
              <a:gdLst/>
              <a:ahLst/>
              <a:cxnLst/>
              <a:rect l="l" t="t" r="r" b="b"/>
              <a:pathLst>
                <a:path w="259079" h="109855">
                  <a:moveTo>
                    <a:pt x="21336" y="0"/>
                  </a:moveTo>
                  <a:lnTo>
                    <a:pt x="54864" y="0"/>
                  </a:lnTo>
                </a:path>
                <a:path w="259079" h="109855">
                  <a:moveTo>
                    <a:pt x="21336" y="3047"/>
                  </a:moveTo>
                  <a:lnTo>
                    <a:pt x="54864" y="3047"/>
                  </a:lnTo>
                </a:path>
                <a:path w="259079" h="109855">
                  <a:moveTo>
                    <a:pt x="12192" y="6095"/>
                  </a:moveTo>
                  <a:lnTo>
                    <a:pt x="67056" y="6095"/>
                  </a:lnTo>
                </a:path>
                <a:path w="259079" h="109855">
                  <a:moveTo>
                    <a:pt x="76200" y="6095"/>
                  </a:moveTo>
                  <a:lnTo>
                    <a:pt x="161543" y="6095"/>
                  </a:lnTo>
                </a:path>
                <a:path w="259079" h="109855">
                  <a:moveTo>
                    <a:pt x="173736" y="6095"/>
                  </a:moveTo>
                  <a:lnTo>
                    <a:pt x="219455" y="6095"/>
                  </a:lnTo>
                </a:path>
                <a:path w="259079" h="109855">
                  <a:moveTo>
                    <a:pt x="9144" y="9143"/>
                  </a:moveTo>
                  <a:lnTo>
                    <a:pt x="67055" y="9143"/>
                  </a:lnTo>
                </a:path>
                <a:path w="259079" h="109855">
                  <a:moveTo>
                    <a:pt x="76200" y="9143"/>
                  </a:moveTo>
                  <a:lnTo>
                    <a:pt x="161543" y="9143"/>
                  </a:lnTo>
                </a:path>
                <a:path w="259079" h="109855">
                  <a:moveTo>
                    <a:pt x="173736" y="9143"/>
                  </a:moveTo>
                  <a:lnTo>
                    <a:pt x="228600" y="9143"/>
                  </a:lnTo>
                </a:path>
                <a:path w="259079" h="109855">
                  <a:moveTo>
                    <a:pt x="3048" y="12191"/>
                  </a:moveTo>
                  <a:lnTo>
                    <a:pt x="24383" y="12191"/>
                  </a:lnTo>
                </a:path>
                <a:path w="259079" h="109855">
                  <a:moveTo>
                    <a:pt x="48768" y="12191"/>
                  </a:moveTo>
                  <a:lnTo>
                    <a:pt x="67056" y="12191"/>
                  </a:lnTo>
                </a:path>
                <a:path w="259079" h="109855">
                  <a:moveTo>
                    <a:pt x="76200" y="12191"/>
                  </a:moveTo>
                  <a:lnTo>
                    <a:pt x="161543" y="12191"/>
                  </a:lnTo>
                </a:path>
                <a:path w="259079" h="109855">
                  <a:moveTo>
                    <a:pt x="173736" y="12191"/>
                  </a:moveTo>
                  <a:lnTo>
                    <a:pt x="231647" y="12191"/>
                  </a:lnTo>
                </a:path>
                <a:path w="259079" h="109855">
                  <a:moveTo>
                    <a:pt x="3048" y="15239"/>
                  </a:moveTo>
                  <a:lnTo>
                    <a:pt x="24383" y="15239"/>
                  </a:lnTo>
                </a:path>
                <a:path w="259079" h="109855">
                  <a:moveTo>
                    <a:pt x="48768" y="15239"/>
                  </a:moveTo>
                  <a:lnTo>
                    <a:pt x="67056" y="15239"/>
                  </a:lnTo>
                </a:path>
                <a:path w="259079" h="109855">
                  <a:moveTo>
                    <a:pt x="76200" y="15239"/>
                  </a:moveTo>
                  <a:lnTo>
                    <a:pt x="161543" y="15239"/>
                  </a:lnTo>
                </a:path>
                <a:path w="259079" h="109855">
                  <a:moveTo>
                    <a:pt x="173736" y="15239"/>
                  </a:moveTo>
                  <a:lnTo>
                    <a:pt x="231647" y="15239"/>
                  </a:lnTo>
                </a:path>
                <a:path w="259079" h="109855">
                  <a:moveTo>
                    <a:pt x="3048" y="18287"/>
                  </a:moveTo>
                  <a:lnTo>
                    <a:pt x="15239" y="18287"/>
                  </a:lnTo>
                </a:path>
                <a:path w="259079" h="109855">
                  <a:moveTo>
                    <a:pt x="57912" y="18287"/>
                  </a:moveTo>
                  <a:lnTo>
                    <a:pt x="67056" y="18287"/>
                  </a:lnTo>
                </a:path>
                <a:path w="259079" h="109855">
                  <a:moveTo>
                    <a:pt x="112776" y="18287"/>
                  </a:moveTo>
                  <a:lnTo>
                    <a:pt x="124967" y="18287"/>
                  </a:lnTo>
                </a:path>
                <a:path w="259079" h="109855">
                  <a:moveTo>
                    <a:pt x="173736" y="18287"/>
                  </a:moveTo>
                  <a:lnTo>
                    <a:pt x="185927" y="18287"/>
                  </a:lnTo>
                </a:path>
                <a:path w="259079" h="109855">
                  <a:moveTo>
                    <a:pt x="216408" y="18287"/>
                  </a:moveTo>
                  <a:lnTo>
                    <a:pt x="237743" y="18287"/>
                  </a:lnTo>
                </a:path>
                <a:path w="259079" h="109855">
                  <a:moveTo>
                    <a:pt x="0" y="21335"/>
                  </a:moveTo>
                  <a:lnTo>
                    <a:pt x="12191" y="21335"/>
                  </a:lnTo>
                </a:path>
                <a:path w="259079" h="109855">
                  <a:moveTo>
                    <a:pt x="60960" y="21335"/>
                  </a:moveTo>
                  <a:lnTo>
                    <a:pt x="67055" y="21335"/>
                  </a:lnTo>
                </a:path>
                <a:path w="259079" h="109855">
                  <a:moveTo>
                    <a:pt x="112776" y="21335"/>
                  </a:moveTo>
                  <a:lnTo>
                    <a:pt x="124967" y="21335"/>
                  </a:lnTo>
                </a:path>
                <a:path w="259079" h="109855">
                  <a:moveTo>
                    <a:pt x="173736" y="21335"/>
                  </a:moveTo>
                  <a:lnTo>
                    <a:pt x="185927" y="21335"/>
                  </a:lnTo>
                </a:path>
                <a:path w="259079" h="109855">
                  <a:moveTo>
                    <a:pt x="225552" y="21335"/>
                  </a:moveTo>
                  <a:lnTo>
                    <a:pt x="240792" y="21335"/>
                  </a:lnTo>
                </a:path>
                <a:path w="259079" h="109855">
                  <a:moveTo>
                    <a:pt x="0" y="24383"/>
                  </a:moveTo>
                  <a:lnTo>
                    <a:pt x="12191" y="24383"/>
                  </a:lnTo>
                </a:path>
                <a:path w="259079" h="109855">
                  <a:moveTo>
                    <a:pt x="112776" y="24383"/>
                  </a:moveTo>
                  <a:lnTo>
                    <a:pt x="124967" y="24383"/>
                  </a:lnTo>
                </a:path>
                <a:path w="259079" h="109855">
                  <a:moveTo>
                    <a:pt x="173736" y="24383"/>
                  </a:moveTo>
                  <a:lnTo>
                    <a:pt x="185927" y="24383"/>
                  </a:lnTo>
                </a:path>
                <a:path w="259079" h="109855">
                  <a:moveTo>
                    <a:pt x="228600" y="24383"/>
                  </a:moveTo>
                  <a:lnTo>
                    <a:pt x="240791" y="24383"/>
                  </a:lnTo>
                </a:path>
                <a:path w="259079" h="109855">
                  <a:moveTo>
                    <a:pt x="0" y="27431"/>
                  </a:moveTo>
                  <a:lnTo>
                    <a:pt x="12191" y="27431"/>
                  </a:lnTo>
                </a:path>
                <a:path w="259079" h="109855">
                  <a:moveTo>
                    <a:pt x="112776" y="27431"/>
                  </a:moveTo>
                  <a:lnTo>
                    <a:pt x="124967" y="27431"/>
                  </a:lnTo>
                </a:path>
                <a:path w="259079" h="109855">
                  <a:moveTo>
                    <a:pt x="173736" y="27431"/>
                  </a:moveTo>
                  <a:lnTo>
                    <a:pt x="185927" y="27431"/>
                  </a:lnTo>
                </a:path>
                <a:path w="259079" h="109855">
                  <a:moveTo>
                    <a:pt x="228600" y="27431"/>
                  </a:moveTo>
                  <a:lnTo>
                    <a:pt x="240791" y="27431"/>
                  </a:lnTo>
                </a:path>
                <a:path w="259079" h="109855">
                  <a:moveTo>
                    <a:pt x="0" y="30479"/>
                  </a:moveTo>
                  <a:lnTo>
                    <a:pt x="12191" y="30479"/>
                  </a:lnTo>
                </a:path>
                <a:path w="259079" h="109855">
                  <a:moveTo>
                    <a:pt x="112776" y="30479"/>
                  </a:moveTo>
                  <a:lnTo>
                    <a:pt x="124967" y="30479"/>
                  </a:lnTo>
                </a:path>
                <a:path w="259079" h="109855">
                  <a:moveTo>
                    <a:pt x="173736" y="30479"/>
                  </a:moveTo>
                  <a:lnTo>
                    <a:pt x="185927" y="30479"/>
                  </a:lnTo>
                </a:path>
                <a:path w="259079" h="109855">
                  <a:moveTo>
                    <a:pt x="228600" y="30479"/>
                  </a:moveTo>
                  <a:lnTo>
                    <a:pt x="240791" y="30479"/>
                  </a:lnTo>
                </a:path>
                <a:path w="259079" h="109855">
                  <a:moveTo>
                    <a:pt x="0" y="33527"/>
                  </a:moveTo>
                  <a:lnTo>
                    <a:pt x="12191" y="33527"/>
                  </a:lnTo>
                </a:path>
                <a:path w="259079" h="109855">
                  <a:moveTo>
                    <a:pt x="112776" y="33527"/>
                  </a:moveTo>
                  <a:lnTo>
                    <a:pt x="124967" y="33527"/>
                  </a:lnTo>
                </a:path>
                <a:path w="259079" h="109855">
                  <a:moveTo>
                    <a:pt x="173736" y="33527"/>
                  </a:moveTo>
                  <a:lnTo>
                    <a:pt x="185927" y="33527"/>
                  </a:lnTo>
                </a:path>
                <a:path w="259079" h="109855">
                  <a:moveTo>
                    <a:pt x="228600" y="33527"/>
                  </a:moveTo>
                  <a:lnTo>
                    <a:pt x="240791" y="33527"/>
                  </a:lnTo>
                </a:path>
                <a:path w="259079" h="109855">
                  <a:moveTo>
                    <a:pt x="0" y="36575"/>
                  </a:moveTo>
                  <a:lnTo>
                    <a:pt x="15240" y="36575"/>
                  </a:lnTo>
                </a:path>
                <a:path w="259079" h="109855">
                  <a:moveTo>
                    <a:pt x="112776" y="36575"/>
                  </a:moveTo>
                  <a:lnTo>
                    <a:pt x="124967" y="36575"/>
                  </a:lnTo>
                </a:path>
                <a:path w="259079" h="109855">
                  <a:moveTo>
                    <a:pt x="173736" y="36575"/>
                  </a:moveTo>
                  <a:lnTo>
                    <a:pt x="185927" y="36575"/>
                  </a:lnTo>
                </a:path>
                <a:path w="259079" h="109855">
                  <a:moveTo>
                    <a:pt x="228600" y="36575"/>
                  </a:moveTo>
                  <a:lnTo>
                    <a:pt x="240791" y="36575"/>
                  </a:lnTo>
                </a:path>
                <a:path w="259079" h="109855">
                  <a:moveTo>
                    <a:pt x="0" y="39623"/>
                  </a:moveTo>
                  <a:lnTo>
                    <a:pt x="15240" y="39623"/>
                  </a:lnTo>
                </a:path>
                <a:path w="259079" h="109855">
                  <a:moveTo>
                    <a:pt x="112776" y="39623"/>
                  </a:moveTo>
                  <a:lnTo>
                    <a:pt x="124967" y="39623"/>
                  </a:lnTo>
                </a:path>
                <a:path w="259079" h="109855">
                  <a:moveTo>
                    <a:pt x="173736" y="39623"/>
                  </a:moveTo>
                  <a:lnTo>
                    <a:pt x="185927" y="39623"/>
                  </a:lnTo>
                </a:path>
                <a:path w="259079" h="109855">
                  <a:moveTo>
                    <a:pt x="228600" y="39623"/>
                  </a:moveTo>
                  <a:lnTo>
                    <a:pt x="240791" y="39623"/>
                  </a:lnTo>
                </a:path>
                <a:path w="259079" h="109855">
                  <a:moveTo>
                    <a:pt x="3048" y="42671"/>
                  </a:moveTo>
                  <a:lnTo>
                    <a:pt x="21336" y="42671"/>
                  </a:lnTo>
                </a:path>
                <a:path w="259079" h="109855">
                  <a:moveTo>
                    <a:pt x="112776" y="42671"/>
                  </a:moveTo>
                  <a:lnTo>
                    <a:pt x="124967" y="42671"/>
                  </a:lnTo>
                </a:path>
                <a:path w="259079" h="109855">
                  <a:moveTo>
                    <a:pt x="173736" y="42671"/>
                  </a:moveTo>
                  <a:lnTo>
                    <a:pt x="185927" y="42671"/>
                  </a:lnTo>
                </a:path>
                <a:path w="259079" h="109855">
                  <a:moveTo>
                    <a:pt x="228600" y="42671"/>
                  </a:moveTo>
                  <a:lnTo>
                    <a:pt x="240791" y="42671"/>
                  </a:lnTo>
                </a:path>
                <a:path w="259079" h="109855">
                  <a:moveTo>
                    <a:pt x="3048" y="45719"/>
                  </a:moveTo>
                  <a:lnTo>
                    <a:pt x="33528" y="45719"/>
                  </a:lnTo>
                </a:path>
                <a:path w="259079" h="109855">
                  <a:moveTo>
                    <a:pt x="112776" y="45719"/>
                  </a:moveTo>
                  <a:lnTo>
                    <a:pt x="124967" y="45719"/>
                  </a:lnTo>
                </a:path>
                <a:path w="259079" h="109855">
                  <a:moveTo>
                    <a:pt x="173736" y="45719"/>
                  </a:moveTo>
                  <a:lnTo>
                    <a:pt x="185927" y="45719"/>
                  </a:lnTo>
                </a:path>
                <a:path w="259079" h="109855">
                  <a:moveTo>
                    <a:pt x="225552" y="45719"/>
                  </a:moveTo>
                  <a:lnTo>
                    <a:pt x="237743" y="45719"/>
                  </a:lnTo>
                </a:path>
                <a:path w="259079" h="109855">
                  <a:moveTo>
                    <a:pt x="3048" y="48767"/>
                  </a:moveTo>
                  <a:lnTo>
                    <a:pt x="33528" y="48767"/>
                  </a:lnTo>
                </a:path>
                <a:path w="259079" h="109855">
                  <a:moveTo>
                    <a:pt x="112776" y="48767"/>
                  </a:moveTo>
                  <a:lnTo>
                    <a:pt x="124967" y="48767"/>
                  </a:lnTo>
                </a:path>
                <a:path w="259079" h="109855">
                  <a:moveTo>
                    <a:pt x="173736" y="48767"/>
                  </a:moveTo>
                  <a:lnTo>
                    <a:pt x="185927" y="48767"/>
                  </a:lnTo>
                </a:path>
                <a:path w="259079" h="109855">
                  <a:moveTo>
                    <a:pt x="225552" y="48767"/>
                  </a:moveTo>
                  <a:lnTo>
                    <a:pt x="237743" y="48767"/>
                  </a:lnTo>
                </a:path>
                <a:path w="259079" h="109855">
                  <a:moveTo>
                    <a:pt x="9144" y="51815"/>
                  </a:moveTo>
                  <a:lnTo>
                    <a:pt x="48767" y="51815"/>
                  </a:lnTo>
                </a:path>
                <a:path w="259079" h="109855">
                  <a:moveTo>
                    <a:pt x="112776" y="51815"/>
                  </a:moveTo>
                  <a:lnTo>
                    <a:pt x="124967" y="51815"/>
                  </a:lnTo>
                </a:path>
                <a:path w="259079" h="109855">
                  <a:moveTo>
                    <a:pt x="173736" y="51815"/>
                  </a:moveTo>
                  <a:lnTo>
                    <a:pt x="185927" y="51815"/>
                  </a:lnTo>
                </a:path>
                <a:path w="259079" h="109855">
                  <a:moveTo>
                    <a:pt x="225552" y="51815"/>
                  </a:moveTo>
                  <a:lnTo>
                    <a:pt x="237743" y="51815"/>
                  </a:lnTo>
                </a:path>
                <a:path w="259079" h="109855">
                  <a:moveTo>
                    <a:pt x="12192" y="54863"/>
                  </a:moveTo>
                  <a:lnTo>
                    <a:pt x="57911" y="54863"/>
                  </a:lnTo>
                </a:path>
                <a:path w="259079" h="109855">
                  <a:moveTo>
                    <a:pt x="112776" y="54863"/>
                  </a:moveTo>
                  <a:lnTo>
                    <a:pt x="124967" y="54863"/>
                  </a:lnTo>
                </a:path>
                <a:path w="259079" h="109855">
                  <a:moveTo>
                    <a:pt x="173736" y="54863"/>
                  </a:moveTo>
                  <a:lnTo>
                    <a:pt x="185927" y="54863"/>
                  </a:lnTo>
                </a:path>
                <a:path w="259079" h="109855">
                  <a:moveTo>
                    <a:pt x="216408" y="54863"/>
                  </a:moveTo>
                  <a:lnTo>
                    <a:pt x="231648" y="54863"/>
                  </a:lnTo>
                </a:path>
                <a:path w="259079" h="109855">
                  <a:moveTo>
                    <a:pt x="24384" y="57911"/>
                  </a:moveTo>
                  <a:lnTo>
                    <a:pt x="60960" y="57911"/>
                  </a:lnTo>
                </a:path>
                <a:path w="259079" h="109855">
                  <a:moveTo>
                    <a:pt x="112776" y="57911"/>
                  </a:moveTo>
                  <a:lnTo>
                    <a:pt x="124967" y="57911"/>
                  </a:lnTo>
                </a:path>
                <a:path w="259079" h="109855">
                  <a:moveTo>
                    <a:pt x="173736" y="57911"/>
                  </a:moveTo>
                  <a:lnTo>
                    <a:pt x="228600" y="57911"/>
                  </a:lnTo>
                </a:path>
                <a:path w="259079" h="109855">
                  <a:moveTo>
                    <a:pt x="24384" y="60959"/>
                  </a:moveTo>
                  <a:lnTo>
                    <a:pt x="60960" y="60959"/>
                  </a:lnTo>
                </a:path>
                <a:path w="259079" h="109855">
                  <a:moveTo>
                    <a:pt x="112776" y="60959"/>
                  </a:moveTo>
                  <a:lnTo>
                    <a:pt x="124967" y="60959"/>
                  </a:lnTo>
                </a:path>
                <a:path w="259079" h="109855">
                  <a:moveTo>
                    <a:pt x="173736" y="60959"/>
                  </a:moveTo>
                  <a:lnTo>
                    <a:pt x="228600" y="60959"/>
                  </a:lnTo>
                </a:path>
                <a:path w="259079" h="109855">
                  <a:moveTo>
                    <a:pt x="42672" y="64007"/>
                  </a:moveTo>
                  <a:lnTo>
                    <a:pt x="67055" y="64007"/>
                  </a:lnTo>
                </a:path>
                <a:path w="259079" h="109855">
                  <a:moveTo>
                    <a:pt x="112776" y="64007"/>
                  </a:moveTo>
                  <a:lnTo>
                    <a:pt x="124967" y="64007"/>
                  </a:lnTo>
                </a:path>
                <a:path w="259079" h="109855">
                  <a:moveTo>
                    <a:pt x="173736" y="64007"/>
                  </a:moveTo>
                  <a:lnTo>
                    <a:pt x="225551" y="64007"/>
                  </a:lnTo>
                </a:path>
                <a:path w="259079" h="109855">
                  <a:moveTo>
                    <a:pt x="48768" y="67055"/>
                  </a:moveTo>
                  <a:lnTo>
                    <a:pt x="70103" y="67055"/>
                  </a:lnTo>
                </a:path>
                <a:path w="259079" h="109855">
                  <a:moveTo>
                    <a:pt x="112776" y="67055"/>
                  </a:moveTo>
                  <a:lnTo>
                    <a:pt x="124967" y="67055"/>
                  </a:lnTo>
                </a:path>
                <a:path w="259079" h="109855">
                  <a:moveTo>
                    <a:pt x="173736" y="67055"/>
                  </a:moveTo>
                  <a:lnTo>
                    <a:pt x="219455" y="67055"/>
                  </a:lnTo>
                </a:path>
                <a:path w="259079" h="109855">
                  <a:moveTo>
                    <a:pt x="54864" y="70103"/>
                  </a:moveTo>
                  <a:lnTo>
                    <a:pt x="70104" y="70103"/>
                  </a:lnTo>
                </a:path>
                <a:path w="259079" h="109855">
                  <a:moveTo>
                    <a:pt x="112776" y="70103"/>
                  </a:moveTo>
                  <a:lnTo>
                    <a:pt x="124967" y="70103"/>
                  </a:lnTo>
                </a:path>
                <a:path w="259079" h="109855">
                  <a:moveTo>
                    <a:pt x="173736" y="70103"/>
                  </a:moveTo>
                  <a:lnTo>
                    <a:pt x="185927" y="70103"/>
                  </a:lnTo>
                </a:path>
                <a:path w="259079" h="109855">
                  <a:moveTo>
                    <a:pt x="207264" y="70103"/>
                  </a:moveTo>
                  <a:lnTo>
                    <a:pt x="225552" y="70103"/>
                  </a:lnTo>
                </a:path>
                <a:path w="259079" h="109855">
                  <a:moveTo>
                    <a:pt x="54864" y="73151"/>
                  </a:moveTo>
                  <a:lnTo>
                    <a:pt x="70104" y="73151"/>
                  </a:lnTo>
                </a:path>
                <a:path w="259079" h="109855">
                  <a:moveTo>
                    <a:pt x="112776" y="73151"/>
                  </a:moveTo>
                  <a:lnTo>
                    <a:pt x="124967" y="73151"/>
                  </a:lnTo>
                </a:path>
                <a:path w="259079" h="109855">
                  <a:moveTo>
                    <a:pt x="173736" y="73151"/>
                  </a:moveTo>
                  <a:lnTo>
                    <a:pt x="185927" y="73151"/>
                  </a:lnTo>
                </a:path>
                <a:path w="259079" h="109855">
                  <a:moveTo>
                    <a:pt x="207264" y="73151"/>
                  </a:moveTo>
                  <a:lnTo>
                    <a:pt x="225552" y="73151"/>
                  </a:lnTo>
                </a:path>
                <a:path w="259079" h="109855">
                  <a:moveTo>
                    <a:pt x="57912" y="76200"/>
                  </a:moveTo>
                  <a:lnTo>
                    <a:pt x="70103" y="76200"/>
                  </a:lnTo>
                </a:path>
                <a:path w="259079" h="109855">
                  <a:moveTo>
                    <a:pt x="112776" y="76200"/>
                  </a:moveTo>
                  <a:lnTo>
                    <a:pt x="124967" y="76200"/>
                  </a:lnTo>
                </a:path>
                <a:path w="259079" h="109855">
                  <a:moveTo>
                    <a:pt x="173736" y="76200"/>
                  </a:moveTo>
                  <a:lnTo>
                    <a:pt x="185927" y="76200"/>
                  </a:lnTo>
                </a:path>
                <a:path w="259079" h="109855">
                  <a:moveTo>
                    <a:pt x="213360" y="76200"/>
                  </a:moveTo>
                  <a:lnTo>
                    <a:pt x="228600" y="76200"/>
                  </a:lnTo>
                </a:path>
                <a:path w="259079" h="109855">
                  <a:moveTo>
                    <a:pt x="57912" y="79247"/>
                  </a:moveTo>
                  <a:lnTo>
                    <a:pt x="70103" y="79247"/>
                  </a:lnTo>
                </a:path>
                <a:path w="259079" h="109855">
                  <a:moveTo>
                    <a:pt x="112776" y="79247"/>
                  </a:moveTo>
                  <a:lnTo>
                    <a:pt x="124967" y="79247"/>
                  </a:lnTo>
                </a:path>
                <a:path w="259079" h="109855">
                  <a:moveTo>
                    <a:pt x="173736" y="79247"/>
                  </a:moveTo>
                  <a:lnTo>
                    <a:pt x="185927" y="79247"/>
                  </a:lnTo>
                </a:path>
                <a:path w="259079" h="109855">
                  <a:moveTo>
                    <a:pt x="216408" y="79247"/>
                  </a:moveTo>
                  <a:lnTo>
                    <a:pt x="231648" y="79247"/>
                  </a:lnTo>
                </a:path>
                <a:path w="259079" h="109855">
                  <a:moveTo>
                    <a:pt x="57912" y="82295"/>
                  </a:moveTo>
                  <a:lnTo>
                    <a:pt x="70103" y="82295"/>
                  </a:lnTo>
                </a:path>
                <a:path w="259079" h="109855">
                  <a:moveTo>
                    <a:pt x="112776" y="82295"/>
                  </a:moveTo>
                  <a:lnTo>
                    <a:pt x="124967" y="82295"/>
                  </a:lnTo>
                </a:path>
                <a:path w="259079" h="109855">
                  <a:moveTo>
                    <a:pt x="173736" y="82295"/>
                  </a:moveTo>
                  <a:lnTo>
                    <a:pt x="185927" y="82295"/>
                  </a:lnTo>
                </a:path>
                <a:path w="259079" h="109855">
                  <a:moveTo>
                    <a:pt x="219456" y="82295"/>
                  </a:moveTo>
                  <a:lnTo>
                    <a:pt x="237744" y="82295"/>
                  </a:lnTo>
                </a:path>
                <a:path w="259079" h="109855">
                  <a:moveTo>
                    <a:pt x="57912" y="85343"/>
                  </a:moveTo>
                  <a:lnTo>
                    <a:pt x="70103" y="85343"/>
                  </a:lnTo>
                </a:path>
                <a:path w="259079" h="109855">
                  <a:moveTo>
                    <a:pt x="112776" y="85343"/>
                  </a:moveTo>
                  <a:lnTo>
                    <a:pt x="124967" y="85343"/>
                  </a:lnTo>
                </a:path>
                <a:path w="259079" h="109855">
                  <a:moveTo>
                    <a:pt x="173736" y="85343"/>
                  </a:moveTo>
                  <a:lnTo>
                    <a:pt x="185927" y="85343"/>
                  </a:lnTo>
                </a:path>
                <a:path w="259079" h="109855">
                  <a:moveTo>
                    <a:pt x="219456" y="85343"/>
                  </a:moveTo>
                  <a:lnTo>
                    <a:pt x="237744" y="85343"/>
                  </a:lnTo>
                </a:path>
                <a:path w="259079" h="109855">
                  <a:moveTo>
                    <a:pt x="0" y="88391"/>
                  </a:moveTo>
                  <a:lnTo>
                    <a:pt x="3047" y="88391"/>
                  </a:lnTo>
                </a:path>
                <a:path w="259079" h="109855">
                  <a:moveTo>
                    <a:pt x="57912" y="88391"/>
                  </a:moveTo>
                  <a:lnTo>
                    <a:pt x="70103" y="88391"/>
                  </a:lnTo>
                </a:path>
                <a:path w="259079" h="109855">
                  <a:moveTo>
                    <a:pt x="112776" y="88391"/>
                  </a:moveTo>
                  <a:lnTo>
                    <a:pt x="124967" y="88391"/>
                  </a:lnTo>
                </a:path>
                <a:path w="259079" h="109855">
                  <a:moveTo>
                    <a:pt x="173736" y="88391"/>
                  </a:moveTo>
                  <a:lnTo>
                    <a:pt x="185927" y="88391"/>
                  </a:lnTo>
                </a:path>
                <a:path w="259079" h="109855">
                  <a:moveTo>
                    <a:pt x="225552" y="88391"/>
                  </a:moveTo>
                  <a:lnTo>
                    <a:pt x="237743" y="88391"/>
                  </a:lnTo>
                </a:path>
                <a:path w="259079" h="109855">
                  <a:moveTo>
                    <a:pt x="0" y="91439"/>
                  </a:moveTo>
                  <a:lnTo>
                    <a:pt x="9144" y="91439"/>
                  </a:lnTo>
                </a:path>
                <a:path w="259079" h="109855">
                  <a:moveTo>
                    <a:pt x="54864" y="91439"/>
                  </a:moveTo>
                  <a:lnTo>
                    <a:pt x="67055" y="91439"/>
                  </a:lnTo>
                </a:path>
                <a:path w="259079" h="109855">
                  <a:moveTo>
                    <a:pt x="112776" y="91439"/>
                  </a:moveTo>
                  <a:lnTo>
                    <a:pt x="124967" y="91439"/>
                  </a:lnTo>
                </a:path>
                <a:path w="259079" h="109855">
                  <a:moveTo>
                    <a:pt x="173736" y="91439"/>
                  </a:moveTo>
                  <a:lnTo>
                    <a:pt x="185927" y="91439"/>
                  </a:lnTo>
                </a:path>
                <a:path w="259079" h="109855">
                  <a:moveTo>
                    <a:pt x="225552" y="91439"/>
                  </a:moveTo>
                  <a:lnTo>
                    <a:pt x="240792" y="91439"/>
                  </a:lnTo>
                </a:path>
                <a:path w="259079" h="109855">
                  <a:moveTo>
                    <a:pt x="0" y="94487"/>
                  </a:moveTo>
                  <a:lnTo>
                    <a:pt x="9144" y="94487"/>
                  </a:lnTo>
                </a:path>
                <a:path w="259079" h="109855">
                  <a:moveTo>
                    <a:pt x="54864" y="94487"/>
                  </a:moveTo>
                  <a:lnTo>
                    <a:pt x="67055" y="94487"/>
                  </a:lnTo>
                </a:path>
                <a:path w="259079" h="109855">
                  <a:moveTo>
                    <a:pt x="112776" y="94487"/>
                  </a:moveTo>
                  <a:lnTo>
                    <a:pt x="124967" y="94487"/>
                  </a:lnTo>
                </a:path>
                <a:path w="259079" h="109855">
                  <a:moveTo>
                    <a:pt x="173736" y="94487"/>
                  </a:moveTo>
                  <a:lnTo>
                    <a:pt x="185927" y="94487"/>
                  </a:lnTo>
                </a:path>
                <a:path w="259079" h="109855">
                  <a:moveTo>
                    <a:pt x="225552" y="94487"/>
                  </a:moveTo>
                  <a:lnTo>
                    <a:pt x="240792" y="94487"/>
                  </a:lnTo>
                </a:path>
                <a:path w="259079" h="109855">
                  <a:moveTo>
                    <a:pt x="0" y="97535"/>
                  </a:moveTo>
                  <a:lnTo>
                    <a:pt x="21335" y="97535"/>
                  </a:lnTo>
                </a:path>
                <a:path w="259079" h="109855">
                  <a:moveTo>
                    <a:pt x="45720" y="97535"/>
                  </a:moveTo>
                  <a:lnTo>
                    <a:pt x="67055" y="97535"/>
                  </a:lnTo>
                </a:path>
                <a:path w="259079" h="109855">
                  <a:moveTo>
                    <a:pt x="112776" y="97535"/>
                  </a:moveTo>
                  <a:lnTo>
                    <a:pt x="124967" y="97535"/>
                  </a:lnTo>
                </a:path>
                <a:path w="259079" h="109855">
                  <a:moveTo>
                    <a:pt x="173736" y="97535"/>
                  </a:moveTo>
                  <a:lnTo>
                    <a:pt x="185927" y="97535"/>
                  </a:lnTo>
                </a:path>
                <a:path w="259079" h="109855">
                  <a:moveTo>
                    <a:pt x="228600" y="97535"/>
                  </a:moveTo>
                  <a:lnTo>
                    <a:pt x="246888" y="97535"/>
                  </a:lnTo>
                </a:path>
                <a:path w="259079" h="109855">
                  <a:moveTo>
                    <a:pt x="0" y="100583"/>
                  </a:moveTo>
                  <a:lnTo>
                    <a:pt x="60960" y="100583"/>
                  </a:lnTo>
                </a:path>
                <a:path w="259079" h="109855">
                  <a:moveTo>
                    <a:pt x="112776" y="100583"/>
                  </a:moveTo>
                  <a:lnTo>
                    <a:pt x="124967" y="100583"/>
                  </a:lnTo>
                </a:path>
                <a:path w="259079" h="109855">
                  <a:moveTo>
                    <a:pt x="173736" y="100583"/>
                  </a:moveTo>
                  <a:lnTo>
                    <a:pt x="185927" y="100583"/>
                  </a:lnTo>
                </a:path>
                <a:path w="259079" h="109855">
                  <a:moveTo>
                    <a:pt x="231648" y="100583"/>
                  </a:moveTo>
                  <a:lnTo>
                    <a:pt x="249936" y="100583"/>
                  </a:lnTo>
                </a:path>
                <a:path w="259079" h="109855">
                  <a:moveTo>
                    <a:pt x="3048" y="103631"/>
                  </a:moveTo>
                  <a:lnTo>
                    <a:pt x="57912" y="103631"/>
                  </a:lnTo>
                </a:path>
                <a:path w="259079" h="109855">
                  <a:moveTo>
                    <a:pt x="112776" y="103631"/>
                  </a:moveTo>
                  <a:lnTo>
                    <a:pt x="124967" y="103631"/>
                  </a:lnTo>
                </a:path>
                <a:path w="259079" h="109855">
                  <a:moveTo>
                    <a:pt x="173736" y="103631"/>
                  </a:moveTo>
                  <a:lnTo>
                    <a:pt x="185927" y="103631"/>
                  </a:lnTo>
                </a:path>
                <a:path w="259079" h="109855">
                  <a:moveTo>
                    <a:pt x="237744" y="103631"/>
                  </a:moveTo>
                  <a:lnTo>
                    <a:pt x="252984" y="103631"/>
                  </a:lnTo>
                </a:path>
                <a:path w="259079" h="109855">
                  <a:moveTo>
                    <a:pt x="3048" y="106679"/>
                  </a:moveTo>
                  <a:lnTo>
                    <a:pt x="57912" y="106679"/>
                  </a:lnTo>
                </a:path>
                <a:path w="259079" h="109855">
                  <a:moveTo>
                    <a:pt x="112776" y="106679"/>
                  </a:moveTo>
                  <a:lnTo>
                    <a:pt x="124967" y="106679"/>
                  </a:lnTo>
                </a:path>
                <a:path w="259079" h="109855">
                  <a:moveTo>
                    <a:pt x="173736" y="106679"/>
                  </a:moveTo>
                  <a:lnTo>
                    <a:pt x="185927" y="106679"/>
                  </a:lnTo>
                </a:path>
                <a:path w="259079" h="109855">
                  <a:moveTo>
                    <a:pt x="237744" y="106679"/>
                  </a:moveTo>
                  <a:lnTo>
                    <a:pt x="252984" y="106679"/>
                  </a:lnTo>
                </a:path>
                <a:path w="259079" h="109855">
                  <a:moveTo>
                    <a:pt x="15240" y="109727"/>
                  </a:moveTo>
                  <a:lnTo>
                    <a:pt x="48768" y="109727"/>
                  </a:lnTo>
                </a:path>
                <a:path w="259079" h="109855">
                  <a:moveTo>
                    <a:pt x="112776" y="109727"/>
                  </a:moveTo>
                  <a:lnTo>
                    <a:pt x="124967" y="109727"/>
                  </a:lnTo>
                </a:path>
                <a:path w="259079" h="109855">
                  <a:moveTo>
                    <a:pt x="173736" y="109727"/>
                  </a:moveTo>
                  <a:lnTo>
                    <a:pt x="185927" y="109727"/>
                  </a:lnTo>
                </a:path>
                <a:path w="259079" h="109855">
                  <a:moveTo>
                    <a:pt x="240792" y="109727"/>
                  </a:moveTo>
                  <a:lnTo>
                    <a:pt x="259080" y="109727"/>
                  </a:lnTo>
                </a:path>
              </a:pathLst>
            </a:custGeom>
            <a:ln w="3175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7871338" y="2735580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0"/>
                  </a:moveTo>
                  <a:lnTo>
                    <a:pt x="9144" y="0"/>
                  </a:lnTo>
                </a:path>
                <a:path w="9525" h="3175">
                  <a:moveTo>
                    <a:pt x="0" y="3048"/>
                  </a:moveTo>
                  <a:lnTo>
                    <a:pt x="9144" y="3048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7871338" y="2734056"/>
              <a:ext cx="131063" cy="1371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7984113" y="286969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8008498" y="288188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D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7709794" y="2871216"/>
              <a:ext cx="451104" cy="1280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7709794" y="2956560"/>
              <a:ext cx="451104" cy="457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694554" y="3002280"/>
              <a:ext cx="118871" cy="27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7859145" y="2999232"/>
              <a:ext cx="347471" cy="5791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7667122" y="3026663"/>
              <a:ext cx="128015" cy="304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4140586" y="2142744"/>
              <a:ext cx="3477768" cy="12893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8109082" y="3054096"/>
              <a:ext cx="97536" cy="640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667122" y="3054096"/>
              <a:ext cx="100583" cy="640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7737226" y="3057144"/>
              <a:ext cx="396240" cy="3383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7990210" y="3392424"/>
              <a:ext cx="143255" cy="152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737226" y="3392424"/>
              <a:ext cx="143255" cy="152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356994" y="343052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DFDED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7359274" y="3429000"/>
              <a:ext cx="219455" cy="1036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8" name="object 28"/>
            <p:cNvSpPr/>
            <p:nvPr/>
          </p:nvSpPr>
          <p:spPr>
            <a:xfrm>
              <a:off x="7554345" y="3525012"/>
              <a:ext cx="744220" cy="451484"/>
            </a:xfrm>
            <a:custGeom>
              <a:avLst/>
              <a:gdLst/>
              <a:ahLst/>
              <a:cxnLst/>
              <a:rect l="l" t="t" r="r" b="b"/>
              <a:pathLst>
                <a:path w="744220" h="451485">
                  <a:moveTo>
                    <a:pt x="24384" y="0"/>
                  </a:moveTo>
                  <a:lnTo>
                    <a:pt x="57912" y="0"/>
                  </a:lnTo>
                </a:path>
                <a:path w="744220" h="451485">
                  <a:moveTo>
                    <a:pt x="24384" y="3048"/>
                  </a:moveTo>
                  <a:lnTo>
                    <a:pt x="57912" y="3048"/>
                  </a:lnTo>
                </a:path>
                <a:path w="744220" h="451485">
                  <a:moveTo>
                    <a:pt x="18288" y="6095"/>
                  </a:moveTo>
                  <a:lnTo>
                    <a:pt x="70103" y="6095"/>
                  </a:lnTo>
                </a:path>
                <a:path w="744220" h="451485">
                  <a:moveTo>
                    <a:pt x="295656" y="6095"/>
                  </a:moveTo>
                  <a:lnTo>
                    <a:pt x="307847" y="6095"/>
                  </a:lnTo>
                </a:path>
                <a:path w="744220" h="451485">
                  <a:moveTo>
                    <a:pt x="12192" y="9143"/>
                  </a:moveTo>
                  <a:lnTo>
                    <a:pt x="70103" y="9143"/>
                  </a:lnTo>
                </a:path>
                <a:path w="744220" h="451485">
                  <a:moveTo>
                    <a:pt x="295656" y="9143"/>
                  </a:moveTo>
                  <a:lnTo>
                    <a:pt x="307847" y="9143"/>
                  </a:lnTo>
                </a:path>
                <a:path w="744220" h="451485">
                  <a:moveTo>
                    <a:pt x="12192" y="12191"/>
                  </a:moveTo>
                  <a:lnTo>
                    <a:pt x="70103" y="12191"/>
                  </a:lnTo>
                </a:path>
                <a:path w="744220" h="451485">
                  <a:moveTo>
                    <a:pt x="295656" y="12191"/>
                  </a:moveTo>
                  <a:lnTo>
                    <a:pt x="307847" y="12191"/>
                  </a:lnTo>
                </a:path>
                <a:path w="744220" h="451485">
                  <a:moveTo>
                    <a:pt x="9144" y="15239"/>
                  </a:moveTo>
                  <a:lnTo>
                    <a:pt x="30479" y="15239"/>
                  </a:lnTo>
                </a:path>
                <a:path w="744220" h="451485">
                  <a:moveTo>
                    <a:pt x="54864" y="15239"/>
                  </a:moveTo>
                  <a:lnTo>
                    <a:pt x="70104" y="15239"/>
                  </a:lnTo>
                </a:path>
                <a:path w="744220" h="451485">
                  <a:moveTo>
                    <a:pt x="295656" y="15239"/>
                  </a:moveTo>
                  <a:lnTo>
                    <a:pt x="307847" y="15239"/>
                  </a:lnTo>
                </a:path>
                <a:path w="744220" h="451485">
                  <a:moveTo>
                    <a:pt x="9144" y="18287"/>
                  </a:moveTo>
                  <a:lnTo>
                    <a:pt x="21335" y="18287"/>
                  </a:lnTo>
                </a:path>
                <a:path w="744220" h="451485">
                  <a:moveTo>
                    <a:pt x="64008" y="18287"/>
                  </a:moveTo>
                  <a:lnTo>
                    <a:pt x="70103" y="18287"/>
                  </a:lnTo>
                </a:path>
                <a:path w="744220" h="451485">
                  <a:moveTo>
                    <a:pt x="3048" y="21336"/>
                  </a:moveTo>
                  <a:lnTo>
                    <a:pt x="18288" y="21336"/>
                  </a:lnTo>
                </a:path>
                <a:path w="744220" h="451485">
                  <a:moveTo>
                    <a:pt x="67056" y="21336"/>
                  </a:moveTo>
                  <a:lnTo>
                    <a:pt x="70103" y="21336"/>
                  </a:lnTo>
                </a:path>
                <a:path w="744220" h="451485">
                  <a:moveTo>
                    <a:pt x="3048" y="24383"/>
                  </a:moveTo>
                  <a:lnTo>
                    <a:pt x="18288" y="24383"/>
                  </a:lnTo>
                </a:path>
                <a:path w="744220" h="451485">
                  <a:moveTo>
                    <a:pt x="67056" y="24383"/>
                  </a:moveTo>
                  <a:lnTo>
                    <a:pt x="70103" y="24383"/>
                  </a:lnTo>
                </a:path>
                <a:path w="744220" h="451485">
                  <a:moveTo>
                    <a:pt x="3048" y="27431"/>
                  </a:moveTo>
                  <a:lnTo>
                    <a:pt x="18288" y="27431"/>
                  </a:lnTo>
                </a:path>
                <a:path w="744220" h="451485">
                  <a:moveTo>
                    <a:pt x="109728" y="27431"/>
                  </a:moveTo>
                  <a:lnTo>
                    <a:pt x="134111" y="27431"/>
                  </a:lnTo>
                </a:path>
                <a:path w="744220" h="451485">
                  <a:moveTo>
                    <a:pt x="341375" y="27431"/>
                  </a:moveTo>
                  <a:lnTo>
                    <a:pt x="371856" y="27431"/>
                  </a:lnTo>
                </a:path>
                <a:path w="744220" h="451485">
                  <a:moveTo>
                    <a:pt x="3048" y="30479"/>
                  </a:moveTo>
                  <a:lnTo>
                    <a:pt x="18288" y="30479"/>
                  </a:lnTo>
                </a:path>
                <a:path w="744220" h="451485">
                  <a:moveTo>
                    <a:pt x="100584" y="30479"/>
                  </a:moveTo>
                  <a:lnTo>
                    <a:pt x="140207" y="30479"/>
                  </a:lnTo>
                </a:path>
                <a:path w="744220" h="451485">
                  <a:moveTo>
                    <a:pt x="167640" y="30479"/>
                  </a:moveTo>
                  <a:lnTo>
                    <a:pt x="179831" y="30479"/>
                  </a:lnTo>
                </a:path>
                <a:path w="744220" h="451485">
                  <a:moveTo>
                    <a:pt x="195072" y="30479"/>
                  </a:moveTo>
                  <a:lnTo>
                    <a:pt x="225552" y="30479"/>
                  </a:lnTo>
                </a:path>
                <a:path w="744220" h="451485">
                  <a:moveTo>
                    <a:pt x="274320" y="30479"/>
                  </a:moveTo>
                  <a:lnTo>
                    <a:pt x="286511" y="30479"/>
                  </a:lnTo>
                </a:path>
                <a:path w="744220" h="451485">
                  <a:moveTo>
                    <a:pt x="295656" y="30479"/>
                  </a:moveTo>
                  <a:lnTo>
                    <a:pt x="307847" y="30479"/>
                  </a:lnTo>
                </a:path>
                <a:path w="744220" h="451485">
                  <a:moveTo>
                    <a:pt x="332232" y="30479"/>
                  </a:moveTo>
                  <a:lnTo>
                    <a:pt x="377951" y="30479"/>
                  </a:lnTo>
                </a:path>
                <a:path w="744220" h="451485">
                  <a:moveTo>
                    <a:pt x="3048" y="33527"/>
                  </a:moveTo>
                  <a:lnTo>
                    <a:pt x="18288" y="33527"/>
                  </a:lnTo>
                </a:path>
                <a:path w="744220" h="451485">
                  <a:moveTo>
                    <a:pt x="94488" y="33527"/>
                  </a:moveTo>
                  <a:lnTo>
                    <a:pt x="146303" y="33527"/>
                  </a:lnTo>
                </a:path>
                <a:path w="744220" h="451485">
                  <a:moveTo>
                    <a:pt x="167640" y="33527"/>
                  </a:moveTo>
                  <a:lnTo>
                    <a:pt x="179831" y="33527"/>
                  </a:lnTo>
                </a:path>
                <a:path w="744220" h="451485">
                  <a:moveTo>
                    <a:pt x="188975" y="33527"/>
                  </a:moveTo>
                  <a:lnTo>
                    <a:pt x="213359" y="33527"/>
                  </a:lnTo>
                </a:path>
                <a:path w="744220" h="451485">
                  <a:moveTo>
                    <a:pt x="216408" y="33527"/>
                  </a:moveTo>
                  <a:lnTo>
                    <a:pt x="228599" y="33527"/>
                  </a:lnTo>
                </a:path>
                <a:path w="744220" h="451485">
                  <a:moveTo>
                    <a:pt x="271272" y="33527"/>
                  </a:moveTo>
                  <a:lnTo>
                    <a:pt x="283463" y="33527"/>
                  </a:lnTo>
                </a:path>
                <a:path w="744220" h="451485">
                  <a:moveTo>
                    <a:pt x="295656" y="33527"/>
                  </a:moveTo>
                  <a:lnTo>
                    <a:pt x="307847" y="33527"/>
                  </a:lnTo>
                </a:path>
                <a:path w="744220" h="451485">
                  <a:moveTo>
                    <a:pt x="329184" y="33527"/>
                  </a:moveTo>
                  <a:lnTo>
                    <a:pt x="377951" y="33527"/>
                  </a:lnTo>
                </a:path>
                <a:path w="744220" h="451485">
                  <a:moveTo>
                    <a:pt x="3048" y="36575"/>
                  </a:moveTo>
                  <a:lnTo>
                    <a:pt x="18288" y="36575"/>
                  </a:lnTo>
                </a:path>
                <a:path w="744220" h="451485">
                  <a:moveTo>
                    <a:pt x="94488" y="36575"/>
                  </a:moveTo>
                  <a:lnTo>
                    <a:pt x="146303" y="36575"/>
                  </a:lnTo>
                </a:path>
                <a:path w="744220" h="451485">
                  <a:moveTo>
                    <a:pt x="167640" y="36575"/>
                  </a:moveTo>
                  <a:lnTo>
                    <a:pt x="179831" y="36575"/>
                  </a:lnTo>
                </a:path>
                <a:path w="744220" h="451485">
                  <a:moveTo>
                    <a:pt x="188975" y="36575"/>
                  </a:moveTo>
                  <a:lnTo>
                    <a:pt x="213359" y="36575"/>
                  </a:lnTo>
                </a:path>
                <a:path w="744220" h="451485">
                  <a:moveTo>
                    <a:pt x="216408" y="36575"/>
                  </a:moveTo>
                  <a:lnTo>
                    <a:pt x="228599" y="36575"/>
                  </a:lnTo>
                </a:path>
                <a:path w="744220" h="451485">
                  <a:moveTo>
                    <a:pt x="271272" y="36575"/>
                  </a:moveTo>
                  <a:lnTo>
                    <a:pt x="283463" y="36575"/>
                  </a:lnTo>
                </a:path>
                <a:path w="744220" h="451485">
                  <a:moveTo>
                    <a:pt x="295656" y="36575"/>
                  </a:moveTo>
                  <a:lnTo>
                    <a:pt x="307847" y="36575"/>
                  </a:lnTo>
                </a:path>
                <a:path w="744220" h="451485">
                  <a:moveTo>
                    <a:pt x="329184" y="36575"/>
                  </a:moveTo>
                  <a:lnTo>
                    <a:pt x="377951" y="36575"/>
                  </a:lnTo>
                </a:path>
                <a:path w="744220" h="451485">
                  <a:moveTo>
                    <a:pt x="3048" y="39624"/>
                  </a:moveTo>
                  <a:lnTo>
                    <a:pt x="21336" y="39624"/>
                  </a:lnTo>
                </a:path>
                <a:path w="744220" h="451485">
                  <a:moveTo>
                    <a:pt x="91440" y="39624"/>
                  </a:moveTo>
                  <a:lnTo>
                    <a:pt x="109728" y="39624"/>
                  </a:lnTo>
                </a:path>
                <a:path w="744220" h="451485">
                  <a:moveTo>
                    <a:pt x="134112" y="39624"/>
                  </a:moveTo>
                  <a:lnTo>
                    <a:pt x="149352" y="39624"/>
                  </a:lnTo>
                </a:path>
                <a:path w="744220" h="451485">
                  <a:moveTo>
                    <a:pt x="167640" y="39624"/>
                  </a:moveTo>
                  <a:lnTo>
                    <a:pt x="179831" y="39624"/>
                  </a:lnTo>
                </a:path>
                <a:path w="744220" h="451485">
                  <a:moveTo>
                    <a:pt x="182880" y="39624"/>
                  </a:moveTo>
                  <a:lnTo>
                    <a:pt x="213360" y="39624"/>
                  </a:lnTo>
                </a:path>
                <a:path w="744220" h="451485">
                  <a:moveTo>
                    <a:pt x="216408" y="39624"/>
                  </a:moveTo>
                  <a:lnTo>
                    <a:pt x="228599" y="39624"/>
                  </a:lnTo>
                </a:path>
                <a:path w="744220" h="451485">
                  <a:moveTo>
                    <a:pt x="271272" y="39624"/>
                  </a:moveTo>
                  <a:lnTo>
                    <a:pt x="283463" y="39624"/>
                  </a:lnTo>
                </a:path>
                <a:path w="744220" h="451485">
                  <a:moveTo>
                    <a:pt x="295656" y="39624"/>
                  </a:moveTo>
                  <a:lnTo>
                    <a:pt x="307847" y="39624"/>
                  </a:lnTo>
                </a:path>
                <a:path w="744220" h="451485">
                  <a:moveTo>
                    <a:pt x="329184" y="39624"/>
                  </a:moveTo>
                  <a:lnTo>
                    <a:pt x="341375" y="39624"/>
                  </a:lnTo>
                </a:path>
                <a:path w="744220" h="451485">
                  <a:moveTo>
                    <a:pt x="365760" y="39624"/>
                  </a:moveTo>
                  <a:lnTo>
                    <a:pt x="377951" y="39624"/>
                  </a:lnTo>
                </a:path>
                <a:path w="744220" h="451485">
                  <a:moveTo>
                    <a:pt x="9144" y="42671"/>
                  </a:moveTo>
                  <a:lnTo>
                    <a:pt x="24384" y="42671"/>
                  </a:lnTo>
                </a:path>
                <a:path w="744220" h="451485">
                  <a:moveTo>
                    <a:pt x="88392" y="42671"/>
                  </a:moveTo>
                  <a:lnTo>
                    <a:pt x="103632" y="42671"/>
                  </a:lnTo>
                </a:path>
                <a:path w="744220" h="451485">
                  <a:moveTo>
                    <a:pt x="137160" y="42671"/>
                  </a:moveTo>
                  <a:lnTo>
                    <a:pt x="149351" y="42671"/>
                  </a:lnTo>
                </a:path>
                <a:path w="744220" h="451485">
                  <a:moveTo>
                    <a:pt x="167640" y="42671"/>
                  </a:moveTo>
                  <a:lnTo>
                    <a:pt x="192023" y="42671"/>
                  </a:lnTo>
                </a:path>
                <a:path w="744220" h="451485">
                  <a:moveTo>
                    <a:pt x="216408" y="42671"/>
                  </a:moveTo>
                  <a:lnTo>
                    <a:pt x="228599" y="42671"/>
                  </a:lnTo>
                </a:path>
                <a:path w="744220" h="451485">
                  <a:moveTo>
                    <a:pt x="271272" y="42671"/>
                  </a:moveTo>
                  <a:lnTo>
                    <a:pt x="283463" y="42671"/>
                  </a:lnTo>
                </a:path>
                <a:path w="744220" h="451485">
                  <a:moveTo>
                    <a:pt x="295656" y="42671"/>
                  </a:moveTo>
                  <a:lnTo>
                    <a:pt x="307847" y="42671"/>
                  </a:lnTo>
                </a:path>
                <a:path w="744220" h="451485">
                  <a:moveTo>
                    <a:pt x="326136" y="42671"/>
                  </a:moveTo>
                  <a:lnTo>
                    <a:pt x="338327" y="42671"/>
                  </a:lnTo>
                </a:path>
                <a:path w="744220" h="451485">
                  <a:moveTo>
                    <a:pt x="374904" y="42671"/>
                  </a:moveTo>
                  <a:lnTo>
                    <a:pt x="377951" y="42671"/>
                  </a:lnTo>
                </a:path>
                <a:path w="744220" h="451485">
                  <a:moveTo>
                    <a:pt x="9144" y="45719"/>
                  </a:moveTo>
                  <a:lnTo>
                    <a:pt x="24384" y="45719"/>
                  </a:lnTo>
                </a:path>
                <a:path w="744220" h="451485">
                  <a:moveTo>
                    <a:pt x="88392" y="45719"/>
                  </a:moveTo>
                  <a:lnTo>
                    <a:pt x="103632" y="45719"/>
                  </a:lnTo>
                </a:path>
                <a:path w="744220" h="451485">
                  <a:moveTo>
                    <a:pt x="137160" y="45719"/>
                  </a:moveTo>
                  <a:lnTo>
                    <a:pt x="149351" y="45719"/>
                  </a:lnTo>
                </a:path>
                <a:path w="744220" h="451485">
                  <a:moveTo>
                    <a:pt x="167640" y="45719"/>
                  </a:moveTo>
                  <a:lnTo>
                    <a:pt x="192023" y="45719"/>
                  </a:lnTo>
                </a:path>
                <a:path w="744220" h="451485">
                  <a:moveTo>
                    <a:pt x="216408" y="45719"/>
                  </a:moveTo>
                  <a:lnTo>
                    <a:pt x="228599" y="45719"/>
                  </a:lnTo>
                </a:path>
                <a:path w="744220" h="451485">
                  <a:moveTo>
                    <a:pt x="271272" y="45719"/>
                  </a:moveTo>
                  <a:lnTo>
                    <a:pt x="283463" y="45719"/>
                  </a:lnTo>
                </a:path>
                <a:path w="744220" h="451485">
                  <a:moveTo>
                    <a:pt x="295656" y="45719"/>
                  </a:moveTo>
                  <a:lnTo>
                    <a:pt x="307847" y="45719"/>
                  </a:lnTo>
                </a:path>
                <a:path w="744220" h="451485">
                  <a:moveTo>
                    <a:pt x="326136" y="45719"/>
                  </a:moveTo>
                  <a:lnTo>
                    <a:pt x="338327" y="45719"/>
                  </a:lnTo>
                </a:path>
                <a:path w="744220" h="451485">
                  <a:moveTo>
                    <a:pt x="374904" y="45719"/>
                  </a:moveTo>
                  <a:lnTo>
                    <a:pt x="377951" y="45719"/>
                  </a:lnTo>
                </a:path>
                <a:path w="744220" h="451485">
                  <a:moveTo>
                    <a:pt x="9144" y="48767"/>
                  </a:moveTo>
                  <a:lnTo>
                    <a:pt x="36576" y="48767"/>
                  </a:lnTo>
                </a:path>
                <a:path w="744220" h="451485">
                  <a:moveTo>
                    <a:pt x="88392" y="48767"/>
                  </a:moveTo>
                  <a:lnTo>
                    <a:pt x="100583" y="48767"/>
                  </a:lnTo>
                </a:path>
                <a:path w="744220" h="451485">
                  <a:moveTo>
                    <a:pt x="140208" y="48767"/>
                  </a:moveTo>
                  <a:lnTo>
                    <a:pt x="155448" y="48767"/>
                  </a:lnTo>
                </a:path>
                <a:path w="744220" h="451485">
                  <a:moveTo>
                    <a:pt x="167640" y="48767"/>
                  </a:moveTo>
                  <a:lnTo>
                    <a:pt x="182880" y="48767"/>
                  </a:lnTo>
                </a:path>
                <a:path w="744220" h="451485">
                  <a:moveTo>
                    <a:pt x="219456" y="48767"/>
                  </a:moveTo>
                  <a:lnTo>
                    <a:pt x="234696" y="48767"/>
                  </a:lnTo>
                </a:path>
                <a:path w="744220" h="451485">
                  <a:moveTo>
                    <a:pt x="265175" y="48767"/>
                  </a:moveTo>
                  <a:lnTo>
                    <a:pt x="280416" y="48767"/>
                  </a:lnTo>
                </a:path>
                <a:path w="744220" h="451485">
                  <a:moveTo>
                    <a:pt x="295656" y="48767"/>
                  </a:moveTo>
                  <a:lnTo>
                    <a:pt x="307847" y="48767"/>
                  </a:lnTo>
                </a:path>
                <a:path w="744220" h="451485">
                  <a:moveTo>
                    <a:pt x="326136" y="48767"/>
                  </a:moveTo>
                  <a:lnTo>
                    <a:pt x="338327" y="48767"/>
                  </a:lnTo>
                </a:path>
                <a:path w="744220" h="451485">
                  <a:moveTo>
                    <a:pt x="12192" y="51815"/>
                  </a:moveTo>
                  <a:lnTo>
                    <a:pt x="54863" y="51815"/>
                  </a:lnTo>
                </a:path>
                <a:path w="744220" h="451485">
                  <a:moveTo>
                    <a:pt x="88392" y="51815"/>
                  </a:moveTo>
                  <a:lnTo>
                    <a:pt x="94487" y="51815"/>
                  </a:lnTo>
                </a:path>
                <a:path w="744220" h="451485">
                  <a:moveTo>
                    <a:pt x="140208" y="51815"/>
                  </a:moveTo>
                  <a:lnTo>
                    <a:pt x="155448" y="51815"/>
                  </a:lnTo>
                </a:path>
                <a:path w="744220" h="451485">
                  <a:moveTo>
                    <a:pt x="167640" y="51815"/>
                  </a:moveTo>
                  <a:lnTo>
                    <a:pt x="179831" y="51815"/>
                  </a:lnTo>
                </a:path>
                <a:path w="744220" h="451485">
                  <a:moveTo>
                    <a:pt x="219456" y="51815"/>
                  </a:moveTo>
                  <a:lnTo>
                    <a:pt x="234696" y="51815"/>
                  </a:lnTo>
                </a:path>
                <a:path w="744220" h="451485">
                  <a:moveTo>
                    <a:pt x="265175" y="51815"/>
                  </a:moveTo>
                  <a:lnTo>
                    <a:pt x="280416" y="51815"/>
                  </a:lnTo>
                </a:path>
                <a:path w="744220" h="451485">
                  <a:moveTo>
                    <a:pt x="295656" y="51815"/>
                  </a:moveTo>
                  <a:lnTo>
                    <a:pt x="307847" y="51815"/>
                  </a:lnTo>
                </a:path>
                <a:path w="744220" h="451485">
                  <a:moveTo>
                    <a:pt x="326136" y="51815"/>
                  </a:moveTo>
                  <a:lnTo>
                    <a:pt x="338327" y="51815"/>
                  </a:lnTo>
                </a:path>
                <a:path w="744220" h="451485">
                  <a:moveTo>
                    <a:pt x="18288" y="54863"/>
                  </a:moveTo>
                  <a:lnTo>
                    <a:pt x="64007" y="54863"/>
                  </a:lnTo>
                </a:path>
                <a:path w="744220" h="451485">
                  <a:moveTo>
                    <a:pt x="82296" y="54863"/>
                  </a:moveTo>
                  <a:lnTo>
                    <a:pt x="94487" y="54863"/>
                  </a:lnTo>
                </a:path>
                <a:path w="744220" h="451485">
                  <a:moveTo>
                    <a:pt x="140208" y="54863"/>
                  </a:moveTo>
                  <a:lnTo>
                    <a:pt x="155448" y="54863"/>
                  </a:lnTo>
                </a:path>
                <a:path w="744220" h="451485">
                  <a:moveTo>
                    <a:pt x="167640" y="54863"/>
                  </a:moveTo>
                  <a:lnTo>
                    <a:pt x="179831" y="54863"/>
                  </a:lnTo>
                </a:path>
                <a:path w="744220" h="451485">
                  <a:moveTo>
                    <a:pt x="219456" y="54863"/>
                  </a:moveTo>
                  <a:lnTo>
                    <a:pt x="237744" y="54863"/>
                  </a:lnTo>
                </a:path>
                <a:path w="744220" h="451485">
                  <a:moveTo>
                    <a:pt x="265175" y="54863"/>
                  </a:moveTo>
                  <a:lnTo>
                    <a:pt x="280416" y="54863"/>
                  </a:lnTo>
                </a:path>
                <a:path w="744220" h="451485">
                  <a:moveTo>
                    <a:pt x="295656" y="54863"/>
                  </a:moveTo>
                  <a:lnTo>
                    <a:pt x="307847" y="54863"/>
                  </a:lnTo>
                </a:path>
                <a:path w="744220" h="451485">
                  <a:moveTo>
                    <a:pt x="326136" y="54863"/>
                  </a:moveTo>
                  <a:lnTo>
                    <a:pt x="341376" y="54863"/>
                  </a:lnTo>
                </a:path>
                <a:path w="744220" h="451485">
                  <a:moveTo>
                    <a:pt x="18288" y="57912"/>
                  </a:moveTo>
                  <a:lnTo>
                    <a:pt x="64007" y="57912"/>
                  </a:lnTo>
                </a:path>
                <a:path w="744220" h="451485">
                  <a:moveTo>
                    <a:pt x="82296" y="57912"/>
                  </a:moveTo>
                  <a:lnTo>
                    <a:pt x="94487" y="57912"/>
                  </a:lnTo>
                </a:path>
                <a:path w="744220" h="451485">
                  <a:moveTo>
                    <a:pt x="140208" y="57912"/>
                  </a:moveTo>
                  <a:lnTo>
                    <a:pt x="155448" y="57912"/>
                  </a:lnTo>
                </a:path>
                <a:path w="744220" h="451485">
                  <a:moveTo>
                    <a:pt x="167640" y="57912"/>
                  </a:moveTo>
                  <a:lnTo>
                    <a:pt x="179831" y="57912"/>
                  </a:lnTo>
                </a:path>
                <a:path w="744220" h="451485">
                  <a:moveTo>
                    <a:pt x="219456" y="57912"/>
                  </a:moveTo>
                  <a:lnTo>
                    <a:pt x="237744" y="57912"/>
                  </a:lnTo>
                </a:path>
                <a:path w="744220" h="451485">
                  <a:moveTo>
                    <a:pt x="265175" y="57912"/>
                  </a:moveTo>
                  <a:lnTo>
                    <a:pt x="280416" y="57912"/>
                  </a:lnTo>
                </a:path>
                <a:path w="744220" h="451485">
                  <a:moveTo>
                    <a:pt x="295656" y="57912"/>
                  </a:moveTo>
                  <a:lnTo>
                    <a:pt x="307847" y="57912"/>
                  </a:lnTo>
                </a:path>
                <a:path w="744220" h="451485">
                  <a:moveTo>
                    <a:pt x="326136" y="57912"/>
                  </a:moveTo>
                  <a:lnTo>
                    <a:pt x="341376" y="57912"/>
                  </a:lnTo>
                </a:path>
                <a:path w="744220" h="451485">
                  <a:moveTo>
                    <a:pt x="30480" y="60959"/>
                  </a:moveTo>
                  <a:lnTo>
                    <a:pt x="67056" y="60959"/>
                  </a:lnTo>
                </a:path>
                <a:path w="744220" h="451485">
                  <a:moveTo>
                    <a:pt x="82296" y="60959"/>
                  </a:moveTo>
                  <a:lnTo>
                    <a:pt x="155448" y="60959"/>
                  </a:lnTo>
                </a:path>
                <a:path w="744220" h="451485">
                  <a:moveTo>
                    <a:pt x="167640" y="60959"/>
                  </a:moveTo>
                  <a:lnTo>
                    <a:pt x="179831" y="60959"/>
                  </a:lnTo>
                </a:path>
                <a:path w="744220" h="451485">
                  <a:moveTo>
                    <a:pt x="225551" y="60959"/>
                  </a:moveTo>
                  <a:lnTo>
                    <a:pt x="237743" y="60959"/>
                  </a:lnTo>
                </a:path>
                <a:path w="744220" h="451485">
                  <a:moveTo>
                    <a:pt x="262128" y="60959"/>
                  </a:moveTo>
                  <a:lnTo>
                    <a:pt x="274319" y="60959"/>
                  </a:lnTo>
                </a:path>
                <a:path w="744220" h="451485">
                  <a:moveTo>
                    <a:pt x="295656" y="60959"/>
                  </a:moveTo>
                  <a:lnTo>
                    <a:pt x="307847" y="60959"/>
                  </a:lnTo>
                </a:path>
                <a:path w="744220" h="451485">
                  <a:moveTo>
                    <a:pt x="329184" y="60959"/>
                  </a:moveTo>
                  <a:lnTo>
                    <a:pt x="350519" y="60959"/>
                  </a:lnTo>
                </a:path>
                <a:path w="744220" h="451485">
                  <a:moveTo>
                    <a:pt x="45720" y="64007"/>
                  </a:moveTo>
                  <a:lnTo>
                    <a:pt x="70103" y="64007"/>
                  </a:lnTo>
                </a:path>
                <a:path w="744220" h="451485">
                  <a:moveTo>
                    <a:pt x="82296" y="64007"/>
                  </a:moveTo>
                  <a:lnTo>
                    <a:pt x="155448" y="64007"/>
                  </a:lnTo>
                </a:path>
                <a:path w="744220" h="451485">
                  <a:moveTo>
                    <a:pt x="167640" y="64007"/>
                  </a:moveTo>
                  <a:lnTo>
                    <a:pt x="179831" y="64007"/>
                  </a:lnTo>
                </a:path>
                <a:path w="744220" h="451485">
                  <a:moveTo>
                    <a:pt x="225551" y="64007"/>
                  </a:moveTo>
                  <a:lnTo>
                    <a:pt x="237743" y="64007"/>
                  </a:lnTo>
                </a:path>
                <a:path w="744220" h="451485">
                  <a:moveTo>
                    <a:pt x="262128" y="64007"/>
                  </a:moveTo>
                  <a:lnTo>
                    <a:pt x="274319" y="64007"/>
                  </a:lnTo>
                </a:path>
                <a:path w="744220" h="451485">
                  <a:moveTo>
                    <a:pt x="295656" y="64007"/>
                  </a:moveTo>
                  <a:lnTo>
                    <a:pt x="307847" y="64007"/>
                  </a:lnTo>
                </a:path>
                <a:path w="744220" h="451485">
                  <a:moveTo>
                    <a:pt x="329184" y="64007"/>
                  </a:moveTo>
                  <a:lnTo>
                    <a:pt x="365760" y="64007"/>
                  </a:lnTo>
                </a:path>
                <a:path w="744220" h="451485">
                  <a:moveTo>
                    <a:pt x="54864" y="67055"/>
                  </a:moveTo>
                  <a:lnTo>
                    <a:pt x="76199" y="67055"/>
                  </a:lnTo>
                </a:path>
                <a:path w="744220" h="451485">
                  <a:moveTo>
                    <a:pt x="82296" y="67055"/>
                  </a:moveTo>
                  <a:lnTo>
                    <a:pt x="155448" y="67055"/>
                  </a:lnTo>
                </a:path>
                <a:path w="744220" h="451485">
                  <a:moveTo>
                    <a:pt x="167640" y="67055"/>
                  </a:moveTo>
                  <a:lnTo>
                    <a:pt x="179831" y="67055"/>
                  </a:lnTo>
                </a:path>
                <a:path w="744220" h="451485">
                  <a:moveTo>
                    <a:pt x="228600" y="67055"/>
                  </a:moveTo>
                  <a:lnTo>
                    <a:pt x="240791" y="67055"/>
                  </a:lnTo>
                </a:path>
                <a:path w="744220" h="451485">
                  <a:moveTo>
                    <a:pt x="259080" y="67055"/>
                  </a:moveTo>
                  <a:lnTo>
                    <a:pt x="271271" y="67055"/>
                  </a:lnTo>
                </a:path>
                <a:path w="744220" h="451485">
                  <a:moveTo>
                    <a:pt x="295656" y="67055"/>
                  </a:moveTo>
                  <a:lnTo>
                    <a:pt x="307847" y="67055"/>
                  </a:lnTo>
                </a:path>
                <a:path w="744220" h="451485">
                  <a:moveTo>
                    <a:pt x="338328" y="67055"/>
                  </a:moveTo>
                  <a:lnTo>
                    <a:pt x="374904" y="67055"/>
                  </a:lnTo>
                </a:path>
                <a:path w="744220" h="451485">
                  <a:moveTo>
                    <a:pt x="54864" y="70103"/>
                  </a:moveTo>
                  <a:lnTo>
                    <a:pt x="76199" y="70103"/>
                  </a:lnTo>
                </a:path>
                <a:path w="744220" h="451485">
                  <a:moveTo>
                    <a:pt x="82296" y="70103"/>
                  </a:moveTo>
                  <a:lnTo>
                    <a:pt x="155448" y="70103"/>
                  </a:lnTo>
                </a:path>
                <a:path w="744220" h="451485">
                  <a:moveTo>
                    <a:pt x="167640" y="70103"/>
                  </a:moveTo>
                  <a:lnTo>
                    <a:pt x="179831" y="70103"/>
                  </a:lnTo>
                </a:path>
                <a:path w="744220" h="451485">
                  <a:moveTo>
                    <a:pt x="228600" y="70103"/>
                  </a:moveTo>
                  <a:lnTo>
                    <a:pt x="240791" y="70103"/>
                  </a:lnTo>
                </a:path>
                <a:path w="744220" h="451485">
                  <a:moveTo>
                    <a:pt x="259080" y="70103"/>
                  </a:moveTo>
                  <a:lnTo>
                    <a:pt x="271271" y="70103"/>
                  </a:lnTo>
                </a:path>
                <a:path w="744220" h="451485">
                  <a:moveTo>
                    <a:pt x="295656" y="70103"/>
                  </a:moveTo>
                  <a:lnTo>
                    <a:pt x="307847" y="70103"/>
                  </a:lnTo>
                </a:path>
                <a:path w="744220" h="451485">
                  <a:moveTo>
                    <a:pt x="338328" y="70103"/>
                  </a:moveTo>
                  <a:lnTo>
                    <a:pt x="374904" y="70103"/>
                  </a:lnTo>
                </a:path>
                <a:path w="744220" h="451485">
                  <a:moveTo>
                    <a:pt x="57912" y="73151"/>
                  </a:moveTo>
                  <a:lnTo>
                    <a:pt x="76200" y="73151"/>
                  </a:lnTo>
                </a:path>
                <a:path w="744220" h="451485">
                  <a:moveTo>
                    <a:pt x="82296" y="73151"/>
                  </a:moveTo>
                  <a:lnTo>
                    <a:pt x="94487" y="73151"/>
                  </a:lnTo>
                </a:path>
                <a:path w="744220" h="451485">
                  <a:moveTo>
                    <a:pt x="167640" y="73151"/>
                  </a:moveTo>
                  <a:lnTo>
                    <a:pt x="179831" y="73151"/>
                  </a:lnTo>
                </a:path>
                <a:path w="744220" h="451485">
                  <a:moveTo>
                    <a:pt x="228600" y="73151"/>
                  </a:moveTo>
                  <a:lnTo>
                    <a:pt x="240791" y="73151"/>
                  </a:lnTo>
                </a:path>
                <a:path w="744220" h="451485">
                  <a:moveTo>
                    <a:pt x="259080" y="73151"/>
                  </a:moveTo>
                  <a:lnTo>
                    <a:pt x="271271" y="73151"/>
                  </a:lnTo>
                </a:path>
                <a:path w="744220" h="451485">
                  <a:moveTo>
                    <a:pt x="295656" y="73151"/>
                  </a:moveTo>
                  <a:lnTo>
                    <a:pt x="307847" y="73151"/>
                  </a:lnTo>
                </a:path>
                <a:path w="744220" h="451485">
                  <a:moveTo>
                    <a:pt x="350520" y="73151"/>
                  </a:moveTo>
                  <a:lnTo>
                    <a:pt x="377952" y="73151"/>
                  </a:lnTo>
                </a:path>
                <a:path w="744220" h="451485">
                  <a:moveTo>
                    <a:pt x="64008" y="76200"/>
                  </a:moveTo>
                  <a:lnTo>
                    <a:pt x="76199" y="76200"/>
                  </a:lnTo>
                </a:path>
                <a:path w="744220" h="451485">
                  <a:moveTo>
                    <a:pt x="82296" y="76200"/>
                  </a:moveTo>
                  <a:lnTo>
                    <a:pt x="94487" y="76200"/>
                  </a:lnTo>
                </a:path>
                <a:path w="744220" h="451485">
                  <a:moveTo>
                    <a:pt x="167640" y="76200"/>
                  </a:moveTo>
                  <a:lnTo>
                    <a:pt x="179831" y="76200"/>
                  </a:lnTo>
                </a:path>
                <a:path w="744220" h="451485">
                  <a:moveTo>
                    <a:pt x="228600" y="76200"/>
                  </a:moveTo>
                  <a:lnTo>
                    <a:pt x="240791" y="76200"/>
                  </a:lnTo>
                </a:path>
                <a:path w="744220" h="451485">
                  <a:moveTo>
                    <a:pt x="259080" y="76200"/>
                  </a:moveTo>
                  <a:lnTo>
                    <a:pt x="271271" y="76200"/>
                  </a:lnTo>
                </a:path>
                <a:path w="744220" h="451485">
                  <a:moveTo>
                    <a:pt x="295656" y="76200"/>
                  </a:moveTo>
                  <a:lnTo>
                    <a:pt x="307847" y="76200"/>
                  </a:lnTo>
                </a:path>
                <a:path w="744220" h="451485">
                  <a:moveTo>
                    <a:pt x="362712" y="76200"/>
                  </a:moveTo>
                  <a:lnTo>
                    <a:pt x="384047" y="76200"/>
                  </a:lnTo>
                </a:path>
                <a:path w="744220" h="451485">
                  <a:moveTo>
                    <a:pt x="64008" y="79248"/>
                  </a:moveTo>
                  <a:lnTo>
                    <a:pt x="76199" y="79248"/>
                  </a:lnTo>
                </a:path>
                <a:path w="744220" h="451485">
                  <a:moveTo>
                    <a:pt x="82296" y="79248"/>
                  </a:moveTo>
                  <a:lnTo>
                    <a:pt x="94487" y="79248"/>
                  </a:lnTo>
                </a:path>
                <a:path w="744220" h="451485">
                  <a:moveTo>
                    <a:pt x="167640" y="79248"/>
                  </a:moveTo>
                  <a:lnTo>
                    <a:pt x="179831" y="79248"/>
                  </a:lnTo>
                </a:path>
                <a:path w="744220" h="451485">
                  <a:moveTo>
                    <a:pt x="234696" y="79248"/>
                  </a:moveTo>
                  <a:lnTo>
                    <a:pt x="246887" y="79248"/>
                  </a:lnTo>
                </a:path>
                <a:path w="744220" h="451485">
                  <a:moveTo>
                    <a:pt x="252984" y="79248"/>
                  </a:moveTo>
                  <a:lnTo>
                    <a:pt x="265175" y="79248"/>
                  </a:lnTo>
                </a:path>
                <a:path w="744220" h="451485">
                  <a:moveTo>
                    <a:pt x="295656" y="79248"/>
                  </a:moveTo>
                  <a:lnTo>
                    <a:pt x="307847" y="79248"/>
                  </a:lnTo>
                </a:path>
                <a:path w="744220" h="451485">
                  <a:moveTo>
                    <a:pt x="371856" y="79248"/>
                  </a:moveTo>
                  <a:lnTo>
                    <a:pt x="384047" y="79248"/>
                  </a:lnTo>
                </a:path>
                <a:path w="744220" h="451485">
                  <a:moveTo>
                    <a:pt x="64008" y="82295"/>
                  </a:moveTo>
                  <a:lnTo>
                    <a:pt x="76199" y="82295"/>
                  </a:lnTo>
                </a:path>
                <a:path w="744220" h="451485">
                  <a:moveTo>
                    <a:pt x="82296" y="82295"/>
                  </a:moveTo>
                  <a:lnTo>
                    <a:pt x="94487" y="82295"/>
                  </a:lnTo>
                </a:path>
                <a:path w="744220" h="451485">
                  <a:moveTo>
                    <a:pt x="167640" y="82295"/>
                  </a:moveTo>
                  <a:lnTo>
                    <a:pt x="179831" y="82295"/>
                  </a:lnTo>
                </a:path>
                <a:path w="744220" h="451485">
                  <a:moveTo>
                    <a:pt x="234696" y="82295"/>
                  </a:moveTo>
                  <a:lnTo>
                    <a:pt x="246887" y="82295"/>
                  </a:lnTo>
                </a:path>
                <a:path w="744220" h="451485">
                  <a:moveTo>
                    <a:pt x="252984" y="82295"/>
                  </a:moveTo>
                  <a:lnTo>
                    <a:pt x="265175" y="82295"/>
                  </a:lnTo>
                </a:path>
                <a:path w="744220" h="451485">
                  <a:moveTo>
                    <a:pt x="295656" y="82295"/>
                  </a:moveTo>
                  <a:lnTo>
                    <a:pt x="307847" y="82295"/>
                  </a:lnTo>
                </a:path>
                <a:path w="744220" h="451485">
                  <a:moveTo>
                    <a:pt x="371856" y="82295"/>
                  </a:moveTo>
                  <a:lnTo>
                    <a:pt x="384047" y="82295"/>
                  </a:lnTo>
                </a:path>
                <a:path w="744220" h="451485">
                  <a:moveTo>
                    <a:pt x="64008" y="85343"/>
                  </a:moveTo>
                  <a:lnTo>
                    <a:pt x="76199" y="85343"/>
                  </a:lnTo>
                </a:path>
                <a:path w="744220" h="451485">
                  <a:moveTo>
                    <a:pt x="82296" y="85343"/>
                  </a:moveTo>
                  <a:lnTo>
                    <a:pt x="100584" y="85343"/>
                  </a:lnTo>
                </a:path>
                <a:path w="744220" h="451485">
                  <a:moveTo>
                    <a:pt x="167640" y="85343"/>
                  </a:moveTo>
                  <a:lnTo>
                    <a:pt x="179831" y="85343"/>
                  </a:lnTo>
                </a:path>
                <a:path w="744220" h="451485">
                  <a:moveTo>
                    <a:pt x="234696" y="85343"/>
                  </a:moveTo>
                  <a:lnTo>
                    <a:pt x="246887" y="85343"/>
                  </a:lnTo>
                </a:path>
                <a:path w="744220" h="451485">
                  <a:moveTo>
                    <a:pt x="252984" y="85343"/>
                  </a:moveTo>
                  <a:lnTo>
                    <a:pt x="265175" y="85343"/>
                  </a:lnTo>
                </a:path>
                <a:path w="744220" h="451485">
                  <a:moveTo>
                    <a:pt x="295656" y="85343"/>
                  </a:moveTo>
                  <a:lnTo>
                    <a:pt x="307847" y="85343"/>
                  </a:lnTo>
                </a:path>
                <a:path w="744220" h="451485">
                  <a:moveTo>
                    <a:pt x="371856" y="85343"/>
                  </a:moveTo>
                  <a:lnTo>
                    <a:pt x="384047" y="85343"/>
                  </a:lnTo>
                </a:path>
                <a:path w="744220" h="451485">
                  <a:moveTo>
                    <a:pt x="3048" y="88391"/>
                  </a:moveTo>
                  <a:lnTo>
                    <a:pt x="9143" y="88391"/>
                  </a:lnTo>
                </a:path>
                <a:path w="744220" h="451485">
                  <a:moveTo>
                    <a:pt x="64008" y="88391"/>
                  </a:moveTo>
                  <a:lnTo>
                    <a:pt x="76199" y="88391"/>
                  </a:lnTo>
                </a:path>
                <a:path w="744220" h="451485">
                  <a:moveTo>
                    <a:pt x="88392" y="88391"/>
                  </a:moveTo>
                  <a:lnTo>
                    <a:pt x="100583" y="88391"/>
                  </a:lnTo>
                </a:path>
                <a:path w="744220" h="451485">
                  <a:moveTo>
                    <a:pt x="167640" y="88391"/>
                  </a:moveTo>
                  <a:lnTo>
                    <a:pt x="179831" y="88391"/>
                  </a:lnTo>
                </a:path>
                <a:path w="744220" h="451485">
                  <a:moveTo>
                    <a:pt x="234696" y="88391"/>
                  </a:moveTo>
                  <a:lnTo>
                    <a:pt x="246887" y="88391"/>
                  </a:lnTo>
                </a:path>
                <a:path w="744220" h="451485">
                  <a:moveTo>
                    <a:pt x="252984" y="88391"/>
                  </a:moveTo>
                  <a:lnTo>
                    <a:pt x="265175" y="88391"/>
                  </a:lnTo>
                </a:path>
                <a:path w="744220" h="451485">
                  <a:moveTo>
                    <a:pt x="295656" y="88391"/>
                  </a:moveTo>
                  <a:lnTo>
                    <a:pt x="307847" y="88391"/>
                  </a:lnTo>
                </a:path>
                <a:path w="744220" h="451485">
                  <a:moveTo>
                    <a:pt x="371856" y="88391"/>
                  </a:moveTo>
                  <a:lnTo>
                    <a:pt x="384047" y="88391"/>
                  </a:lnTo>
                </a:path>
                <a:path w="744220" h="451485">
                  <a:moveTo>
                    <a:pt x="3048" y="91439"/>
                  </a:moveTo>
                  <a:lnTo>
                    <a:pt x="9143" y="91439"/>
                  </a:lnTo>
                </a:path>
                <a:path w="744220" h="451485">
                  <a:moveTo>
                    <a:pt x="64008" y="91439"/>
                  </a:moveTo>
                  <a:lnTo>
                    <a:pt x="76199" y="91439"/>
                  </a:lnTo>
                </a:path>
                <a:path w="744220" h="451485">
                  <a:moveTo>
                    <a:pt x="88392" y="91439"/>
                  </a:moveTo>
                  <a:lnTo>
                    <a:pt x="100583" y="91439"/>
                  </a:lnTo>
                </a:path>
                <a:path w="744220" h="451485">
                  <a:moveTo>
                    <a:pt x="167640" y="91439"/>
                  </a:moveTo>
                  <a:lnTo>
                    <a:pt x="179831" y="91439"/>
                  </a:lnTo>
                </a:path>
                <a:path w="744220" h="451485">
                  <a:moveTo>
                    <a:pt x="234696" y="91439"/>
                  </a:moveTo>
                  <a:lnTo>
                    <a:pt x="246887" y="91439"/>
                  </a:lnTo>
                </a:path>
                <a:path w="744220" h="451485">
                  <a:moveTo>
                    <a:pt x="252984" y="91439"/>
                  </a:moveTo>
                  <a:lnTo>
                    <a:pt x="265175" y="91439"/>
                  </a:lnTo>
                </a:path>
                <a:path w="744220" h="451485">
                  <a:moveTo>
                    <a:pt x="295656" y="91439"/>
                  </a:moveTo>
                  <a:lnTo>
                    <a:pt x="307847" y="91439"/>
                  </a:lnTo>
                </a:path>
                <a:path w="744220" h="451485">
                  <a:moveTo>
                    <a:pt x="371856" y="91439"/>
                  </a:moveTo>
                  <a:lnTo>
                    <a:pt x="384047" y="91439"/>
                  </a:lnTo>
                </a:path>
                <a:path w="744220" h="451485">
                  <a:moveTo>
                    <a:pt x="3048" y="94487"/>
                  </a:moveTo>
                  <a:lnTo>
                    <a:pt x="12192" y="94487"/>
                  </a:lnTo>
                </a:path>
                <a:path w="744220" h="451485">
                  <a:moveTo>
                    <a:pt x="57912" y="94487"/>
                  </a:moveTo>
                  <a:lnTo>
                    <a:pt x="70103" y="94487"/>
                  </a:lnTo>
                </a:path>
                <a:path w="744220" h="451485">
                  <a:moveTo>
                    <a:pt x="88392" y="94487"/>
                  </a:moveTo>
                  <a:lnTo>
                    <a:pt x="103632" y="94487"/>
                  </a:lnTo>
                </a:path>
                <a:path w="744220" h="451485">
                  <a:moveTo>
                    <a:pt x="149351" y="94487"/>
                  </a:moveTo>
                  <a:lnTo>
                    <a:pt x="155447" y="94487"/>
                  </a:lnTo>
                </a:path>
                <a:path w="744220" h="451485">
                  <a:moveTo>
                    <a:pt x="167640" y="94487"/>
                  </a:moveTo>
                  <a:lnTo>
                    <a:pt x="179831" y="94487"/>
                  </a:lnTo>
                </a:path>
                <a:path w="744220" h="451485">
                  <a:moveTo>
                    <a:pt x="237744" y="94487"/>
                  </a:moveTo>
                  <a:lnTo>
                    <a:pt x="262127" y="94487"/>
                  </a:lnTo>
                </a:path>
                <a:path w="744220" h="451485">
                  <a:moveTo>
                    <a:pt x="295656" y="94487"/>
                  </a:moveTo>
                  <a:lnTo>
                    <a:pt x="307847" y="94487"/>
                  </a:lnTo>
                </a:path>
                <a:path w="744220" h="451485">
                  <a:moveTo>
                    <a:pt x="326136" y="94487"/>
                  </a:moveTo>
                  <a:lnTo>
                    <a:pt x="329183" y="94487"/>
                  </a:lnTo>
                </a:path>
                <a:path w="744220" h="451485">
                  <a:moveTo>
                    <a:pt x="371856" y="94487"/>
                  </a:moveTo>
                  <a:lnTo>
                    <a:pt x="384047" y="94487"/>
                  </a:lnTo>
                </a:path>
                <a:path w="744220" h="451485">
                  <a:moveTo>
                    <a:pt x="3048" y="97536"/>
                  </a:moveTo>
                  <a:lnTo>
                    <a:pt x="24383" y="97536"/>
                  </a:lnTo>
                </a:path>
                <a:path w="744220" h="451485">
                  <a:moveTo>
                    <a:pt x="48768" y="97536"/>
                  </a:moveTo>
                  <a:lnTo>
                    <a:pt x="70103" y="97536"/>
                  </a:lnTo>
                </a:path>
                <a:path w="744220" h="451485">
                  <a:moveTo>
                    <a:pt x="91440" y="97536"/>
                  </a:moveTo>
                  <a:lnTo>
                    <a:pt x="112775" y="97536"/>
                  </a:lnTo>
                </a:path>
                <a:path w="744220" h="451485">
                  <a:moveTo>
                    <a:pt x="137160" y="97536"/>
                  </a:moveTo>
                  <a:lnTo>
                    <a:pt x="155448" y="97536"/>
                  </a:lnTo>
                </a:path>
                <a:path w="744220" h="451485">
                  <a:moveTo>
                    <a:pt x="167640" y="97536"/>
                  </a:moveTo>
                  <a:lnTo>
                    <a:pt x="179831" y="97536"/>
                  </a:lnTo>
                </a:path>
                <a:path w="744220" h="451485">
                  <a:moveTo>
                    <a:pt x="237744" y="97536"/>
                  </a:moveTo>
                  <a:lnTo>
                    <a:pt x="262127" y="97536"/>
                  </a:lnTo>
                </a:path>
                <a:path w="744220" h="451485">
                  <a:moveTo>
                    <a:pt x="295656" y="97536"/>
                  </a:moveTo>
                  <a:lnTo>
                    <a:pt x="307847" y="97536"/>
                  </a:lnTo>
                </a:path>
                <a:path w="744220" h="451485">
                  <a:moveTo>
                    <a:pt x="326136" y="97536"/>
                  </a:moveTo>
                  <a:lnTo>
                    <a:pt x="341376" y="97536"/>
                  </a:lnTo>
                </a:path>
                <a:path w="744220" h="451485">
                  <a:moveTo>
                    <a:pt x="362712" y="97536"/>
                  </a:moveTo>
                  <a:lnTo>
                    <a:pt x="377952" y="97536"/>
                  </a:lnTo>
                </a:path>
                <a:path w="744220" h="451485">
                  <a:moveTo>
                    <a:pt x="3048" y="100583"/>
                  </a:moveTo>
                  <a:lnTo>
                    <a:pt x="67055" y="100583"/>
                  </a:lnTo>
                </a:path>
                <a:path w="744220" h="451485">
                  <a:moveTo>
                    <a:pt x="94488" y="100583"/>
                  </a:moveTo>
                  <a:lnTo>
                    <a:pt x="155448" y="100583"/>
                  </a:lnTo>
                </a:path>
                <a:path w="744220" h="451485">
                  <a:moveTo>
                    <a:pt x="167640" y="100583"/>
                  </a:moveTo>
                  <a:lnTo>
                    <a:pt x="179831" y="100583"/>
                  </a:lnTo>
                </a:path>
                <a:path w="744220" h="451485">
                  <a:moveTo>
                    <a:pt x="240792" y="100583"/>
                  </a:moveTo>
                  <a:lnTo>
                    <a:pt x="259080" y="100583"/>
                  </a:lnTo>
                </a:path>
                <a:path w="744220" h="451485">
                  <a:moveTo>
                    <a:pt x="295656" y="100583"/>
                  </a:moveTo>
                  <a:lnTo>
                    <a:pt x="307847" y="100583"/>
                  </a:lnTo>
                </a:path>
                <a:path w="744220" h="451485">
                  <a:moveTo>
                    <a:pt x="326136" y="100583"/>
                  </a:moveTo>
                  <a:lnTo>
                    <a:pt x="377951" y="100583"/>
                  </a:lnTo>
                </a:path>
                <a:path w="744220" h="451485">
                  <a:moveTo>
                    <a:pt x="3048" y="103631"/>
                  </a:moveTo>
                  <a:lnTo>
                    <a:pt x="67055" y="103631"/>
                  </a:lnTo>
                </a:path>
                <a:path w="744220" h="451485">
                  <a:moveTo>
                    <a:pt x="94488" y="103631"/>
                  </a:moveTo>
                  <a:lnTo>
                    <a:pt x="155448" y="103631"/>
                  </a:lnTo>
                </a:path>
                <a:path w="744220" h="451485">
                  <a:moveTo>
                    <a:pt x="167640" y="103631"/>
                  </a:moveTo>
                  <a:lnTo>
                    <a:pt x="179831" y="103631"/>
                  </a:lnTo>
                </a:path>
                <a:path w="744220" h="451485">
                  <a:moveTo>
                    <a:pt x="240792" y="103631"/>
                  </a:moveTo>
                  <a:lnTo>
                    <a:pt x="259080" y="103631"/>
                  </a:lnTo>
                </a:path>
                <a:path w="744220" h="451485">
                  <a:moveTo>
                    <a:pt x="295656" y="103631"/>
                  </a:moveTo>
                  <a:lnTo>
                    <a:pt x="307847" y="103631"/>
                  </a:lnTo>
                </a:path>
                <a:path w="744220" h="451485">
                  <a:moveTo>
                    <a:pt x="326136" y="103631"/>
                  </a:moveTo>
                  <a:lnTo>
                    <a:pt x="377951" y="103631"/>
                  </a:lnTo>
                </a:path>
                <a:path w="744220" h="451485">
                  <a:moveTo>
                    <a:pt x="9144" y="106679"/>
                  </a:moveTo>
                  <a:lnTo>
                    <a:pt x="64008" y="106679"/>
                  </a:lnTo>
                </a:path>
                <a:path w="744220" h="451485">
                  <a:moveTo>
                    <a:pt x="100584" y="106679"/>
                  </a:moveTo>
                  <a:lnTo>
                    <a:pt x="155448" y="106679"/>
                  </a:lnTo>
                </a:path>
                <a:path w="744220" h="451485">
                  <a:moveTo>
                    <a:pt x="167640" y="106679"/>
                  </a:moveTo>
                  <a:lnTo>
                    <a:pt x="179831" y="106679"/>
                  </a:lnTo>
                </a:path>
                <a:path w="744220" h="451485">
                  <a:moveTo>
                    <a:pt x="240792" y="106679"/>
                  </a:moveTo>
                  <a:lnTo>
                    <a:pt x="259080" y="106679"/>
                  </a:lnTo>
                </a:path>
                <a:path w="744220" h="451485">
                  <a:moveTo>
                    <a:pt x="295656" y="106679"/>
                  </a:moveTo>
                  <a:lnTo>
                    <a:pt x="307847" y="106679"/>
                  </a:lnTo>
                </a:path>
                <a:path w="744220" h="451485">
                  <a:moveTo>
                    <a:pt x="326136" y="106679"/>
                  </a:moveTo>
                  <a:lnTo>
                    <a:pt x="374903" y="106679"/>
                  </a:lnTo>
                </a:path>
                <a:path w="744220" h="451485">
                  <a:moveTo>
                    <a:pt x="21336" y="109727"/>
                  </a:moveTo>
                  <a:lnTo>
                    <a:pt x="54864" y="109727"/>
                  </a:lnTo>
                </a:path>
                <a:path w="744220" h="451485">
                  <a:moveTo>
                    <a:pt x="109728" y="109727"/>
                  </a:moveTo>
                  <a:lnTo>
                    <a:pt x="140208" y="109727"/>
                  </a:lnTo>
                </a:path>
                <a:path w="744220" h="451485">
                  <a:moveTo>
                    <a:pt x="167640" y="109727"/>
                  </a:moveTo>
                  <a:lnTo>
                    <a:pt x="179831" y="109727"/>
                  </a:lnTo>
                </a:path>
                <a:path w="744220" h="451485">
                  <a:moveTo>
                    <a:pt x="240792" y="109727"/>
                  </a:moveTo>
                  <a:lnTo>
                    <a:pt x="259080" y="109727"/>
                  </a:lnTo>
                </a:path>
                <a:path w="744220" h="451485">
                  <a:moveTo>
                    <a:pt x="295656" y="109727"/>
                  </a:moveTo>
                  <a:lnTo>
                    <a:pt x="307847" y="109727"/>
                  </a:lnTo>
                </a:path>
                <a:path w="744220" h="451485">
                  <a:moveTo>
                    <a:pt x="338328" y="109727"/>
                  </a:moveTo>
                  <a:lnTo>
                    <a:pt x="365760" y="109727"/>
                  </a:lnTo>
                </a:path>
                <a:path w="744220" h="451485">
                  <a:moveTo>
                    <a:pt x="170688" y="188975"/>
                  </a:moveTo>
                  <a:lnTo>
                    <a:pt x="182879" y="188975"/>
                  </a:lnTo>
                </a:path>
                <a:path w="744220" h="451485">
                  <a:moveTo>
                    <a:pt x="353568" y="188975"/>
                  </a:moveTo>
                  <a:lnTo>
                    <a:pt x="365759" y="188975"/>
                  </a:lnTo>
                </a:path>
                <a:path w="744220" h="451485">
                  <a:moveTo>
                    <a:pt x="603504" y="188975"/>
                  </a:moveTo>
                  <a:lnTo>
                    <a:pt x="615695" y="188975"/>
                  </a:lnTo>
                </a:path>
                <a:path w="744220" h="451485">
                  <a:moveTo>
                    <a:pt x="649224" y="188975"/>
                  </a:moveTo>
                  <a:lnTo>
                    <a:pt x="661415" y="188975"/>
                  </a:lnTo>
                </a:path>
                <a:path w="744220" h="451485">
                  <a:moveTo>
                    <a:pt x="170688" y="192024"/>
                  </a:moveTo>
                  <a:lnTo>
                    <a:pt x="182879" y="192024"/>
                  </a:lnTo>
                </a:path>
                <a:path w="744220" h="451485">
                  <a:moveTo>
                    <a:pt x="353568" y="192024"/>
                  </a:moveTo>
                  <a:lnTo>
                    <a:pt x="365759" y="192024"/>
                  </a:lnTo>
                </a:path>
                <a:path w="744220" h="451485">
                  <a:moveTo>
                    <a:pt x="603504" y="192024"/>
                  </a:moveTo>
                  <a:lnTo>
                    <a:pt x="615695" y="192024"/>
                  </a:lnTo>
                </a:path>
                <a:path w="744220" h="451485">
                  <a:moveTo>
                    <a:pt x="649224" y="192024"/>
                  </a:moveTo>
                  <a:lnTo>
                    <a:pt x="661415" y="192024"/>
                  </a:lnTo>
                </a:path>
                <a:path w="744220" h="451485">
                  <a:moveTo>
                    <a:pt x="170688" y="195071"/>
                  </a:moveTo>
                  <a:lnTo>
                    <a:pt x="182879" y="195071"/>
                  </a:lnTo>
                </a:path>
                <a:path w="744220" h="451485">
                  <a:moveTo>
                    <a:pt x="353568" y="195071"/>
                  </a:moveTo>
                  <a:lnTo>
                    <a:pt x="365759" y="195071"/>
                  </a:lnTo>
                </a:path>
                <a:path w="744220" h="451485">
                  <a:moveTo>
                    <a:pt x="603504" y="195071"/>
                  </a:moveTo>
                  <a:lnTo>
                    <a:pt x="615695" y="195071"/>
                  </a:lnTo>
                </a:path>
                <a:path w="744220" h="451485">
                  <a:moveTo>
                    <a:pt x="649224" y="195071"/>
                  </a:moveTo>
                  <a:lnTo>
                    <a:pt x="661415" y="195071"/>
                  </a:lnTo>
                </a:path>
                <a:path w="744220" h="451485">
                  <a:moveTo>
                    <a:pt x="170688" y="198119"/>
                  </a:moveTo>
                  <a:lnTo>
                    <a:pt x="182879" y="198119"/>
                  </a:lnTo>
                </a:path>
                <a:path w="744220" h="451485">
                  <a:moveTo>
                    <a:pt x="353568" y="198119"/>
                  </a:moveTo>
                  <a:lnTo>
                    <a:pt x="365759" y="198119"/>
                  </a:lnTo>
                </a:path>
                <a:path w="744220" h="451485">
                  <a:moveTo>
                    <a:pt x="603504" y="198119"/>
                  </a:moveTo>
                  <a:lnTo>
                    <a:pt x="615695" y="198119"/>
                  </a:lnTo>
                </a:path>
                <a:path w="744220" h="451485">
                  <a:moveTo>
                    <a:pt x="649224" y="198119"/>
                  </a:moveTo>
                  <a:lnTo>
                    <a:pt x="661415" y="198119"/>
                  </a:lnTo>
                </a:path>
                <a:path w="744220" h="451485">
                  <a:moveTo>
                    <a:pt x="170688" y="201167"/>
                  </a:moveTo>
                  <a:lnTo>
                    <a:pt x="182879" y="201167"/>
                  </a:lnTo>
                </a:path>
                <a:path w="744220" h="451485">
                  <a:moveTo>
                    <a:pt x="170688" y="204215"/>
                  </a:moveTo>
                  <a:lnTo>
                    <a:pt x="182879" y="204215"/>
                  </a:lnTo>
                </a:path>
                <a:path w="744220" h="451485">
                  <a:moveTo>
                    <a:pt x="170688" y="207263"/>
                  </a:moveTo>
                  <a:lnTo>
                    <a:pt x="182879" y="207263"/>
                  </a:lnTo>
                </a:path>
                <a:path w="744220" h="451485">
                  <a:moveTo>
                    <a:pt x="18288" y="210312"/>
                  </a:moveTo>
                  <a:lnTo>
                    <a:pt x="48768" y="210312"/>
                  </a:lnTo>
                </a:path>
                <a:path w="744220" h="451485">
                  <a:moveTo>
                    <a:pt x="170688" y="210312"/>
                  </a:moveTo>
                  <a:lnTo>
                    <a:pt x="182879" y="210312"/>
                  </a:lnTo>
                </a:path>
                <a:path w="744220" h="451485">
                  <a:moveTo>
                    <a:pt x="237744" y="210312"/>
                  </a:moveTo>
                  <a:lnTo>
                    <a:pt x="262127" y="210312"/>
                  </a:lnTo>
                </a:path>
                <a:path w="744220" h="451485">
                  <a:moveTo>
                    <a:pt x="466344" y="210312"/>
                  </a:moveTo>
                  <a:lnTo>
                    <a:pt x="499872" y="210312"/>
                  </a:lnTo>
                </a:path>
                <a:path w="744220" h="451485">
                  <a:moveTo>
                    <a:pt x="554736" y="210312"/>
                  </a:moveTo>
                  <a:lnTo>
                    <a:pt x="579119" y="210312"/>
                  </a:lnTo>
                </a:path>
                <a:path w="744220" h="451485">
                  <a:moveTo>
                    <a:pt x="697992" y="210312"/>
                  </a:moveTo>
                  <a:lnTo>
                    <a:pt x="722375" y="210312"/>
                  </a:lnTo>
                </a:path>
                <a:path w="744220" h="451485">
                  <a:moveTo>
                    <a:pt x="9144" y="213359"/>
                  </a:moveTo>
                  <a:lnTo>
                    <a:pt x="57911" y="213359"/>
                  </a:lnTo>
                </a:path>
                <a:path w="744220" h="451485">
                  <a:moveTo>
                    <a:pt x="82296" y="213359"/>
                  </a:moveTo>
                  <a:lnTo>
                    <a:pt x="94487" y="213359"/>
                  </a:lnTo>
                </a:path>
                <a:path w="744220" h="451485">
                  <a:moveTo>
                    <a:pt x="137160" y="213359"/>
                  </a:moveTo>
                  <a:lnTo>
                    <a:pt x="149351" y="213359"/>
                  </a:lnTo>
                </a:path>
                <a:path w="744220" h="451485">
                  <a:moveTo>
                    <a:pt x="161544" y="213359"/>
                  </a:moveTo>
                  <a:lnTo>
                    <a:pt x="207263" y="213359"/>
                  </a:lnTo>
                </a:path>
                <a:path w="744220" h="451485">
                  <a:moveTo>
                    <a:pt x="228600" y="213359"/>
                  </a:moveTo>
                  <a:lnTo>
                    <a:pt x="271271" y="213359"/>
                  </a:lnTo>
                </a:path>
                <a:path w="744220" h="451485">
                  <a:moveTo>
                    <a:pt x="298704" y="213359"/>
                  </a:moveTo>
                  <a:lnTo>
                    <a:pt x="310895" y="213359"/>
                  </a:lnTo>
                </a:path>
                <a:path w="744220" h="451485">
                  <a:moveTo>
                    <a:pt x="329184" y="213359"/>
                  </a:moveTo>
                  <a:lnTo>
                    <a:pt x="344424" y="213359"/>
                  </a:lnTo>
                </a:path>
                <a:path w="744220" h="451485">
                  <a:moveTo>
                    <a:pt x="353568" y="213359"/>
                  </a:moveTo>
                  <a:lnTo>
                    <a:pt x="365759" y="213359"/>
                  </a:lnTo>
                </a:path>
                <a:path w="744220" h="451485">
                  <a:moveTo>
                    <a:pt x="384048" y="213359"/>
                  </a:moveTo>
                  <a:lnTo>
                    <a:pt x="441959" y="213359"/>
                  </a:lnTo>
                </a:path>
                <a:path w="744220" h="451485">
                  <a:moveTo>
                    <a:pt x="457200" y="213359"/>
                  </a:moveTo>
                  <a:lnTo>
                    <a:pt x="509015" y="213359"/>
                  </a:lnTo>
                </a:path>
                <a:path w="744220" h="451485">
                  <a:moveTo>
                    <a:pt x="545592" y="213359"/>
                  </a:moveTo>
                  <a:lnTo>
                    <a:pt x="591311" y="213359"/>
                  </a:lnTo>
                </a:path>
                <a:path w="744220" h="451485">
                  <a:moveTo>
                    <a:pt x="603504" y="213359"/>
                  </a:moveTo>
                  <a:lnTo>
                    <a:pt x="615695" y="213359"/>
                  </a:lnTo>
                </a:path>
                <a:path w="744220" h="451485">
                  <a:moveTo>
                    <a:pt x="630936" y="213359"/>
                  </a:moveTo>
                  <a:lnTo>
                    <a:pt x="661416" y="213359"/>
                  </a:lnTo>
                </a:path>
                <a:path w="744220" h="451485">
                  <a:moveTo>
                    <a:pt x="691896" y="213359"/>
                  </a:moveTo>
                  <a:lnTo>
                    <a:pt x="731519" y="213359"/>
                  </a:lnTo>
                </a:path>
                <a:path w="744220" h="451485">
                  <a:moveTo>
                    <a:pt x="9144" y="216407"/>
                  </a:moveTo>
                  <a:lnTo>
                    <a:pt x="64008" y="216407"/>
                  </a:lnTo>
                </a:path>
                <a:path w="744220" h="451485">
                  <a:moveTo>
                    <a:pt x="82296" y="216407"/>
                  </a:moveTo>
                  <a:lnTo>
                    <a:pt x="94487" y="216407"/>
                  </a:lnTo>
                </a:path>
                <a:path w="744220" h="451485">
                  <a:moveTo>
                    <a:pt x="137160" y="216407"/>
                  </a:moveTo>
                  <a:lnTo>
                    <a:pt x="149351" y="216407"/>
                  </a:lnTo>
                </a:path>
                <a:path w="744220" h="451485">
                  <a:moveTo>
                    <a:pt x="161544" y="216407"/>
                  </a:moveTo>
                  <a:lnTo>
                    <a:pt x="207263" y="216407"/>
                  </a:lnTo>
                </a:path>
                <a:path w="744220" h="451485">
                  <a:moveTo>
                    <a:pt x="225551" y="216407"/>
                  </a:moveTo>
                  <a:lnTo>
                    <a:pt x="274319" y="216407"/>
                  </a:lnTo>
                </a:path>
                <a:path w="744220" h="451485">
                  <a:moveTo>
                    <a:pt x="298704" y="216407"/>
                  </a:moveTo>
                  <a:lnTo>
                    <a:pt x="310895" y="216407"/>
                  </a:lnTo>
                </a:path>
                <a:path w="744220" h="451485">
                  <a:moveTo>
                    <a:pt x="320040" y="216407"/>
                  </a:moveTo>
                  <a:lnTo>
                    <a:pt x="344423" y="216407"/>
                  </a:lnTo>
                </a:path>
                <a:path w="744220" h="451485">
                  <a:moveTo>
                    <a:pt x="353568" y="216407"/>
                  </a:moveTo>
                  <a:lnTo>
                    <a:pt x="365759" y="216407"/>
                  </a:lnTo>
                </a:path>
                <a:path w="744220" h="451485">
                  <a:moveTo>
                    <a:pt x="384048" y="216407"/>
                  </a:moveTo>
                  <a:lnTo>
                    <a:pt x="441959" y="216407"/>
                  </a:lnTo>
                </a:path>
                <a:path w="744220" h="451485">
                  <a:moveTo>
                    <a:pt x="457200" y="216407"/>
                  </a:moveTo>
                  <a:lnTo>
                    <a:pt x="512064" y="216407"/>
                  </a:lnTo>
                </a:path>
                <a:path w="744220" h="451485">
                  <a:moveTo>
                    <a:pt x="539496" y="216407"/>
                  </a:moveTo>
                  <a:lnTo>
                    <a:pt x="591311" y="216407"/>
                  </a:lnTo>
                </a:path>
                <a:path w="744220" h="451485">
                  <a:moveTo>
                    <a:pt x="603504" y="216407"/>
                  </a:moveTo>
                  <a:lnTo>
                    <a:pt x="615695" y="216407"/>
                  </a:lnTo>
                </a:path>
                <a:path w="744220" h="451485">
                  <a:moveTo>
                    <a:pt x="630936" y="216407"/>
                  </a:moveTo>
                  <a:lnTo>
                    <a:pt x="661416" y="216407"/>
                  </a:lnTo>
                </a:path>
                <a:path w="744220" h="451485">
                  <a:moveTo>
                    <a:pt x="685800" y="216407"/>
                  </a:moveTo>
                  <a:lnTo>
                    <a:pt x="737615" y="216407"/>
                  </a:lnTo>
                </a:path>
                <a:path w="744220" h="451485">
                  <a:moveTo>
                    <a:pt x="9144" y="219455"/>
                  </a:moveTo>
                  <a:lnTo>
                    <a:pt x="64008" y="219455"/>
                  </a:lnTo>
                </a:path>
                <a:path w="744220" h="451485">
                  <a:moveTo>
                    <a:pt x="82296" y="219455"/>
                  </a:moveTo>
                  <a:lnTo>
                    <a:pt x="94487" y="219455"/>
                  </a:lnTo>
                </a:path>
                <a:path w="744220" h="451485">
                  <a:moveTo>
                    <a:pt x="137160" y="219455"/>
                  </a:moveTo>
                  <a:lnTo>
                    <a:pt x="149351" y="219455"/>
                  </a:lnTo>
                </a:path>
                <a:path w="744220" h="451485">
                  <a:moveTo>
                    <a:pt x="161544" y="219455"/>
                  </a:moveTo>
                  <a:lnTo>
                    <a:pt x="207263" y="219455"/>
                  </a:lnTo>
                </a:path>
                <a:path w="744220" h="451485">
                  <a:moveTo>
                    <a:pt x="225551" y="219455"/>
                  </a:moveTo>
                  <a:lnTo>
                    <a:pt x="274319" y="219455"/>
                  </a:lnTo>
                </a:path>
                <a:path w="744220" h="451485">
                  <a:moveTo>
                    <a:pt x="298704" y="219455"/>
                  </a:moveTo>
                  <a:lnTo>
                    <a:pt x="310895" y="219455"/>
                  </a:lnTo>
                </a:path>
                <a:path w="744220" h="451485">
                  <a:moveTo>
                    <a:pt x="320040" y="219455"/>
                  </a:moveTo>
                  <a:lnTo>
                    <a:pt x="344423" y="219455"/>
                  </a:lnTo>
                </a:path>
                <a:path w="744220" h="451485">
                  <a:moveTo>
                    <a:pt x="353568" y="219455"/>
                  </a:moveTo>
                  <a:lnTo>
                    <a:pt x="365759" y="219455"/>
                  </a:lnTo>
                </a:path>
                <a:path w="744220" h="451485">
                  <a:moveTo>
                    <a:pt x="384048" y="219455"/>
                  </a:moveTo>
                  <a:lnTo>
                    <a:pt x="441959" y="219455"/>
                  </a:lnTo>
                </a:path>
                <a:path w="744220" h="451485">
                  <a:moveTo>
                    <a:pt x="457200" y="219455"/>
                  </a:moveTo>
                  <a:lnTo>
                    <a:pt x="512064" y="219455"/>
                  </a:lnTo>
                </a:path>
                <a:path w="744220" h="451485">
                  <a:moveTo>
                    <a:pt x="539496" y="219455"/>
                  </a:moveTo>
                  <a:lnTo>
                    <a:pt x="591311" y="219455"/>
                  </a:lnTo>
                </a:path>
                <a:path w="744220" h="451485">
                  <a:moveTo>
                    <a:pt x="603504" y="219455"/>
                  </a:moveTo>
                  <a:lnTo>
                    <a:pt x="615695" y="219455"/>
                  </a:lnTo>
                </a:path>
                <a:path w="744220" h="451485">
                  <a:moveTo>
                    <a:pt x="630936" y="219455"/>
                  </a:moveTo>
                  <a:lnTo>
                    <a:pt x="661416" y="219455"/>
                  </a:lnTo>
                </a:path>
                <a:path w="744220" h="451485">
                  <a:moveTo>
                    <a:pt x="685800" y="219455"/>
                  </a:moveTo>
                  <a:lnTo>
                    <a:pt x="737615" y="219455"/>
                  </a:lnTo>
                </a:path>
                <a:path w="744220" h="451485">
                  <a:moveTo>
                    <a:pt x="9144" y="222503"/>
                  </a:moveTo>
                  <a:lnTo>
                    <a:pt x="18288" y="222503"/>
                  </a:lnTo>
                </a:path>
                <a:path w="744220" h="451485">
                  <a:moveTo>
                    <a:pt x="45720" y="222503"/>
                  </a:moveTo>
                  <a:lnTo>
                    <a:pt x="64008" y="222503"/>
                  </a:lnTo>
                </a:path>
                <a:path w="744220" h="451485">
                  <a:moveTo>
                    <a:pt x="82296" y="222503"/>
                  </a:moveTo>
                  <a:lnTo>
                    <a:pt x="94487" y="222503"/>
                  </a:lnTo>
                </a:path>
                <a:path w="744220" h="451485">
                  <a:moveTo>
                    <a:pt x="137160" y="222503"/>
                  </a:moveTo>
                  <a:lnTo>
                    <a:pt x="149351" y="222503"/>
                  </a:lnTo>
                </a:path>
                <a:path w="744220" h="451485">
                  <a:moveTo>
                    <a:pt x="161544" y="222503"/>
                  </a:moveTo>
                  <a:lnTo>
                    <a:pt x="207263" y="222503"/>
                  </a:lnTo>
                </a:path>
                <a:path w="744220" h="451485">
                  <a:moveTo>
                    <a:pt x="219456" y="222503"/>
                  </a:moveTo>
                  <a:lnTo>
                    <a:pt x="237744" y="222503"/>
                  </a:lnTo>
                </a:path>
                <a:path w="744220" h="451485">
                  <a:moveTo>
                    <a:pt x="262128" y="222503"/>
                  </a:moveTo>
                  <a:lnTo>
                    <a:pt x="280416" y="222503"/>
                  </a:lnTo>
                </a:path>
                <a:path w="744220" h="451485">
                  <a:moveTo>
                    <a:pt x="298704" y="222503"/>
                  </a:moveTo>
                  <a:lnTo>
                    <a:pt x="310895" y="222503"/>
                  </a:lnTo>
                </a:path>
                <a:path w="744220" h="451485">
                  <a:moveTo>
                    <a:pt x="316992" y="222503"/>
                  </a:moveTo>
                  <a:lnTo>
                    <a:pt x="344424" y="222503"/>
                  </a:lnTo>
                </a:path>
                <a:path w="744220" h="451485">
                  <a:moveTo>
                    <a:pt x="353568" y="222503"/>
                  </a:moveTo>
                  <a:lnTo>
                    <a:pt x="365759" y="222503"/>
                  </a:lnTo>
                </a:path>
                <a:path w="744220" h="451485">
                  <a:moveTo>
                    <a:pt x="384048" y="222503"/>
                  </a:moveTo>
                  <a:lnTo>
                    <a:pt x="441959" y="222503"/>
                  </a:lnTo>
                </a:path>
                <a:path w="744220" h="451485">
                  <a:moveTo>
                    <a:pt x="457200" y="222503"/>
                  </a:moveTo>
                  <a:lnTo>
                    <a:pt x="466344" y="222503"/>
                  </a:lnTo>
                </a:path>
                <a:path w="744220" h="451485">
                  <a:moveTo>
                    <a:pt x="493775" y="222503"/>
                  </a:moveTo>
                  <a:lnTo>
                    <a:pt x="512064" y="222503"/>
                  </a:lnTo>
                </a:path>
                <a:path w="744220" h="451485">
                  <a:moveTo>
                    <a:pt x="536448" y="222503"/>
                  </a:moveTo>
                  <a:lnTo>
                    <a:pt x="554736" y="222503"/>
                  </a:lnTo>
                </a:path>
                <a:path w="744220" h="451485">
                  <a:moveTo>
                    <a:pt x="579120" y="222503"/>
                  </a:moveTo>
                  <a:lnTo>
                    <a:pt x="591311" y="222503"/>
                  </a:lnTo>
                </a:path>
                <a:path w="744220" h="451485">
                  <a:moveTo>
                    <a:pt x="603504" y="222503"/>
                  </a:moveTo>
                  <a:lnTo>
                    <a:pt x="615695" y="222503"/>
                  </a:lnTo>
                </a:path>
                <a:path w="744220" h="451485">
                  <a:moveTo>
                    <a:pt x="630936" y="222503"/>
                  </a:moveTo>
                  <a:lnTo>
                    <a:pt x="661416" y="222503"/>
                  </a:lnTo>
                </a:path>
                <a:path w="744220" h="451485">
                  <a:moveTo>
                    <a:pt x="682751" y="222503"/>
                  </a:moveTo>
                  <a:lnTo>
                    <a:pt x="697992" y="222503"/>
                  </a:lnTo>
                </a:path>
                <a:path w="744220" h="451485">
                  <a:moveTo>
                    <a:pt x="722376" y="222503"/>
                  </a:moveTo>
                  <a:lnTo>
                    <a:pt x="740664" y="222503"/>
                  </a:lnTo>
                </a:path>
                <a:path w="744220" h="451485">
                  <a:moveTo>
                    <a:pt x="54864" y="225551"/>
                  </a:moveTo>
                  <a:lnTo>
                    <a:pt x="67055" y="225551"/>
                  </a:lnTo>
                </a:path>
                <a:path w="744220" h="451485">
                  <a:moveTo>
                    <a:pt x="82296" y="225551"/>
                  </a:moveTo>
                  <a:lnTo>
                    <a:pt x="94487" y="225551"/>
                  </a:lnTo>
                </a:path>
                <a:path w="744220" h="451485">
                  <a:moveTo>
                    <a:pt x="137160" y="225551"/>
                  </a:moveTo>
                  <a:lnTo>
                    <a:pt x="149351" y="225551"/>
                  </a:lnTo>
                </a:path>
                <a:path w="744220" h="451485">
                  <a:moveTo>
                    <a:pt x="170688" y="225551"/>
                  </a:moveTo>
                  <a:lnTo>
                    <a:pt x="182879" y="225551"/>
                  </a:lnTo>
                </a:path>
                <a:path w="744220" h="451485">
                  <a:moveTo>
                    <a:pt x="216408" y="225551"/>
                  </a:moveTo>
                  <a:lnTo>
                    <a:pt x="234696" y="225551"/>
                  </a:lnTo>
                </a:path>
                <a:path w="744220" h="451485">
                  <a:moveTo>
                    <a:pt x="265175" y="225551"/>
                  </a:moveTo>
                  <a:lnTo>
                    <a:pt x="283464" y="225551"/>
                  </a:lnTo>
                </a:path>
                <a:path w="744220" h="451485">
                  <a:moveTo>
                    <a:pt x="298704" y="225551"/>
                  </a:moveTo>
                  <a:lnTo>
                    <a:pt x="326136" y="225551"/>
                  </a:lnTo>
                </a:path>
                <a:path w="744220" h="451485">
                  <a:moveTo>
                    <a:pt x="353568" y="225551"/>
                  </a:moveTo>
                  <a:lnTo>
                    <a:pt x="365759" y="225551"/>
                  </a:lnTo>
                </a:path>
                <a:path w="744220" h="451485">
                  <a:moveTo>
                    <a:pt x="423672" y="225551"/>
                  </a:moveTo>
                  <a:lnTo>
                    <a:pt x="435863" y="225551"/>
                  </a:lnTo>
                </a:path>
                <a:path w="744220" h="451485">
                  <a:moveTo>
                    <a:pt x="502920" y="225551"/>
                  </a:moveTo>
                  <a:lnTo>
                    <a:pt x="515111" y="225551"/>
                  </a:lnTo>
                </a:path>
                <a:path w="744220" h="451485">
                  <a:moveTo>
                    <a:pt x="533400" y="225551"/>
                  </a:moveTo>
                  <a:lnTo>
                    <a:pt x="548640" y="225551"/>
                  </a:lnTo>
                </a:path>
                <a:path w="744220" h="451485">
                  <a:moveTo>
                    <a:pt x="585216" y="225551"/>
                  </a:moveTo>
                  <a:lnTo>
                    <a:pt x="591311" y="225551"/>
                  </a:lnTo>
                </a:path>
                <a:path w="744220" h="451485">
                  <a:moveTo>
                    <a:pt x="603504" y="225551"/>
                  </a:moveTo>
                  <a:lnTo>
                    <a:pt x="615695" y="225551"/>
                  </a:lnTo>
                </a:path>
                <a:path w="744220" h="451485">
                  <a:moveTo>
                    <a:pt x="649224" y="225551"/>
                  </a:moveTo>
                  <a:lnTo>
                    <a:pt x="661415" y="225551"/>
                  </a:lnTo>
                </a:path>
                <a:path w="744220" h="451485">
                  <a:moveTo>
                    <a:pt x="676656" y="225551"/>
                  </a:moveTo>
                  <a:lnTo>
                    <a:pt x="694944" y="225551"/>
                  </a:lnTo>
                </a:path>
                <a:path w="744220" h="451485">
                  <a:moveTo>
                    <a:pt x="728472" y="225551"/>
                  </a:moveTo>
                  <a:lnTo>
                    <a:pt x="740663" y="225551"/>
                  </a:lnTo>
                </a:path>
                <a:path w="744220" h="451485">
                  <a:moveTo>
                    <a:pt x="54864" y="228600"/>
                  </a:moveTo>
                  <a:lnTo>
                    <a:pt x="67055" y="228600"/>
                  </a:lnTo>
                </a:path>
                <a:path w="744220" h="451485">
                  <a:moveTo>
                    <a:pt x="82296" y="228600"/>
                  </a:moveTo>
                  <a:lnTo>
                    <a:pt x="94487" y="228600"/>
                  </a:lnTo>
                </a:path>
                <a:path w="744220" h="451485">
                  <a:moveTo>
                    <a:pt x="137160" y="228600"/>
                  </a:moveTo>
                  <a:lnTo>
                    <a:pt x="149351" y="228600"/>
                  </a:lnTo>
                </a:path>
                <a:path w="744220" h="451485">
                  <a:moveTo>
                    <a:pt x="170688" y="228600"/>
                  </a:moveTo>
                  <a:lnTo>
                    <a:pt x="182879" y="228600"/>
                  </a:lnTo>
                </a:path>
                <a:path w="744220" h="451485">
                  <a:moveTo>
                    <a:pt x="216408" y="228600"/>
                  </a:moveTo>
                  <a:lnTo>
                    <a:pt x="234696" y="228600"/>
                  </a:lnTo>
                </a:path>
                <a:path w="744220" h="451485">
                  <a:moveTo>
                    <a:pt x="265175" y="228600"/>
                  </a:moveTo>
                  <a:lnTo>
                    <a:pt x="283464" y="228600"/>
                  </a:lnTo>
                </a:path>
                <a:path w="744220" h="451485">
                  <a:moveTo>
                    <a:pt x="298704" y="228600"/>
                  </a:moveTo>
                  <a:lnTo>
                    <a:pt x="326136" y="228600"/>
                  </a:lnTo>
                </a:path>
                <a:path w="744220" h="451485">
                  <a:moveTo>
                    <a:pt x="353568" y="228600"/>
                  </a:moveTo>
                  <a:lnTo>
                    <a:pt x="365759" y="228600"/>
                  </a:lnTo>
                </a:path>
                <a:path w="744220" h="451485">
                  <a:moveTo>
                    <a:pt x="423672" y="228600"/>
                  </a:moveTo>
                  <a:lnTo>
                    <a:pt x="435863" y="228600"/>
                  </a:lnTo>
                </a:path>
                <a:path w="744220" h="451485">
                  <a:moveTo>
                    <a:pt x="502920" y="228600"/>
                  </a:moveTo>
                  <a:lnTo>
                    <a:pt x="515111" y="228600"/>
                  </a:lnTo>
                </a:path>
                <a:path w="744220" h="451485">
                  <a:moveTo>
                    <a:pt x="533400" y="228600"/>
                  </a:moveTo>
                  <a:lnTo>
                    <a:pt x="548640" y="228600"/>
                  </a:lnTo>
                </a:path>
                <a:path w="744220" h="451485">
                  <a:moveTo>
                    <a:pt x="585216" y="228600"/>
                  </a:moveTo>
                  <a:lnTo>
                    <a:pt x="591311" y="228600"/>
                  </a:lnTo>
                </a:path>
                <a:path w="744220" h="451485">
                  <a:moveTo>
                    <a:pt x="603504" y="228600"/>
                  </a:moveTo>
                  <a:lnTo>
                    <a:pt x="615695" y="228600"/>
                  </a:lnTo>
                </a:path>
                <a:path w="744220" h="451485">
                  <a:moveTo>
                    <a:pt x="649224" y="228600"/>
                  </a:moveTo>
                  <a:lnTo>
                    <a:pt x="661415" y="228600"/>
                  </a:lnTo>
                </a:path>
                <a:path w="744220" h="451485">
                  <a:moveTo>
                    <a:pt x="676656" y="228600"/>
                  </a:moveTo>
                  <a:lnTo>
                    <a:pt x="694944" y="228600"/>
                  </a:lnTo>
                </a:path>
                <a:path w="744220" h="451485">
                  <a:moveTo>
                    <a:pt x="728472" y="228600"/>
                  </a:moveTo>
                  <a:lnTo>
                    <a:pt x="740663" y="228600"/>
                  </a:lnTo>
                </a:path>
                <a:path w="744220" h="451485">
                  <a:moveTo>
                    <a:pt x="54864" y="231648"/>
                  </a:moveTo>
                  <a:lnTo>
                    <a:pt x="67055" y="231648"/>
                  </a:lnTo>
                </a:path>
                <a:path w="744220" h="451485">
                  <a:moveTo>
                    <a:pt x="82296" y="231648"/>
                  </a:moveTo>
                  <a:lnTo>
                    <a:pt x="94487" y="231648"/>
                  </a:lnTo>
                </a:path>
                <a:path w="744220" h="451485">
                  <a:moveTo>
                    <a:pt x="137160" y="231648"/>
                  </a:moveTo>
                  <a:lnTo>
                    <a:pt x="149351" y="231648"/>
                  </a:lnTo>
                </a:path>
                <a:path w="744220" h="451485">
                  <a:moveTo>
                    <a:pt x="170688" y="231648"/>
                  </a:moveTo>
                  <a:lnTo>
                    <a:pt x="182879" y="231648"/>
                  </a:lnTo>
                </a:path>
                <a:path w="744220" h="451485">
                  <a:moveTo>
                    <a:pt x="216408" y="231648"/>
                  </a:moveTo>
                  <a:lnTo>
                    <a:pt x="228599" y="231648"/>
                  </a:lnTo>
                </a:path>
                <a:path w="744220" h="451485">
                  <a:moveTo>
                    <a:pt x="271272" y="231648"/>
                  </a:moveTo>
                  <a:lnTo>
                    <a:pt x="283463" y="231648"/>
                  </a:lnTo>
                </a:path>
                <a:path w="744220" h="451485">
                  <a:moveTo>
                    <a:pt x="298704" y="231648"/>
                  </a:moveTo>
                  <a:lnTo>
                    <a:pt x="316992" y="231648"/>
                  </a:lnTo>
                </a:path>
                <a:path w="744220" h="451485">
                  <a:moveTo>
                    <a:pt x="353568" y="231648"/>
                  </a:moveTo>
                  <a:lnTo>
                    <a:pt x="365759" y="231648"/>
                  </a:lnTo>
                </a:path>
                <a:path w="744220" h="451485">
                  <a:moveTo>
                    <a:pt x="423672" y="231648"/>
                  </a:moveTo>
                  <a:lnTo>
                    <a:pt x="435863" y="231648"/>
                  </a:lnTo>
                </a:path>
                <a:path w="744220" h="451485">
                  <a:moveTo>
                    <a:pt x="502920" y="231648"/>
                  </a:moveTo>
                  <a:lnTo>
                    <a:pt x="515111" y="231648"/>
                  </a:lnTo>
                </a:path>
                <a:path w="744220" h="451485">
                  <a:moveTo>
                    <a:pt x="533400" y="231648"/>
                  </a:moveTo>
                  <a:lnTo>
                    <a:pt x="545591" y="231648"/>
                  </a:lnTo>
                </a:path>
                <a:path w="744220" h="451485">
                  <a:moveTo>
                    <a:pt x="603504" y="231648"/>
                  </a:moveTo>
                  <a:lnTo>
                    <a:pt x="615695" y="231648"/>
                  </a:lnTo>
                </a:path>
                <a:path w="744220" h="451485">
                  <a:moveTo>
                    <a:pt x="649224" y="231648"/>
                  </a:moveTo>
                  <a:lnTo>
                    <a:pt x="661415" y="231648"/>
                  </a:lnTo>
                </a:path>
                <a:path w="744220" h="451485">
                  <a:moveTo>
                    <a:pt x="676656" y="231648"/>
                  </a:moveTo>
                  <a:lnTo>
                    <a:pt x="691896" y="231648"/>
                  </a:lnTo>
                </a:path>
                <a:path w="744220" h="451485">
                  <a:moveTo>
                    <a:pt x="731520" y="231648"/>
                  </a:moveTo>
                  <a:lnTo>
                    <a:pt x="743711" y="231648"/>
                  </a:lnTo>
                </a:path>
                <a:path w="744220" h="451485">
                  <a:moveTo>
                    <a:pt x="54864" y="234695"/>
                  </a:moveTo>
                  <a:lnTo>
                    <a:pt x="67055" y="234695"/>
                  </a:lnTo>
                </a:path>
                <a:path w="744220" h="451485">
                  <a:moveTo>
                    <a:pt x="82296" y="234695"/>
                  </a:moveTo>
                  <a:lnTo>
                    <a:pt x="94487" y="234695"/>
                  </a:lnTo>
                </a:path>
                <a:path w="744220" h="451485">
                  <a:moveTo>
                    <a:pt x="137160" y="234695"/>
                  </a:moveTo>
                  <a:lnTo>
                    <a:pt x="149351" y="234695"/>
                  </a:lnTo>
                </a:path>
                <a:path w="744220" h="451485">
                  <a:moveTo>
                    <a:pt x="170688" y="234695"/>
                  </a:moveTo>
                  <a:lnTo>
                    <a:pt x="182879" y="234695"/>
                  </a:lnTo>
                </a:path>
                <a:path w="744220" h="451485">
                  <a:moveTo>
                    <a:pt x="213360" y="234695"/>
                  </a:moveTo>
                  <a:lnTo>
                    <a:pt x="228600" y="234695"/>
                  </a:lnTo>
                </a:path>
                <a:path w="744220" h="451485">
                  <a:moveTo>
                    <a:pt x="271272" y="234695"/>
                  </a:moveTo>
                  <a:lnTo>
                    <a:pt x="286512" y="234695"/>
                  </a:lnTo>
                </a:path>
                <a:path w="744220" h="451485">
                  <a:moveTo>
                    <a:pt x="298704" y="234695"/>
                  </a:moveTo>
                  <a:lnTo>
                    <a:pt x="310895" y="234695"/>
                  </a:lnTo>
                </a:path>
                <a:path w="744220" h="451485">
                  <a:moveTo>
                    <a:pt x="353568" y="234695"/>
                  </a:moveTo>
                  <a:lnTo>
                    <a:pt x="365759" y="234695"/>
                  </a:lnTo>
                </a:path>
                <a:path w="744220" h="451485">
                  <a:moveTo>
                    <a:pt x="420624" y="234695"/>
                  </a:moveTo>
                  <a:lnTo>
                    <a:pt x="432815" y="234695"/>
                  </a:lnTo>
                </a:path>
                <a:path w="744220" h="451485">
                  <a:moveTo>
                    <a:pt x="502920" y="234695"/>
                  </a:moveTo>
                  <a:lnTo>
                    <a:pt x="515111" y="234695"/>
                  </a:lnTo>
                </a:path>
                <a:path w="744220" h="451485">
                  <a:moveTo>
                    <a:pt x="533400" y="234695"/>
                  </a:moveTo>
                  <a:lnTo>
                    <a:pt x="545591" y="234695"/>
                  </a:lnTo>
                </a:path>
                <a:path w="744220" h="451485">
                  <a:moveTo>
                    <a:pt x="603504" y="234695"/>
                  </a:moveTo>
                  <a:lnTo>
                    <a:pt x="615695" y="234695"/>
                  </a:lnTo>
                </a:path>
                <a:path w="744220" h="451485">
                  <a:moveTo>
                    <a:pt x="649224" y="234695"/>
                  </a:moveTo>
                  <a:lnTo>
                    <a:pt x="661415" y="234695"/>
                  </a:lnTo>
                </a:path>
                <a:path w="744220" h="451485">
                  <a:moveTo>
                    <a:pt x="676656" y="234695"/>
                  </a:moveTo>
                  <a:lnTo>
                    <a:pt x="685800" y="234695"/>
                  </a:lnTo>
                </a:path>
                <a:path w="744220" h="451485">
                  <a:moveTo>
                    <a:pt x="731520" y="234695"/>
                  </a:moveTo>
                  <a:lnTo>
                    <a:pt x="743711" y="234695"/>
                  </a:lnTo>
                </a:path>
                <a:path w="744220" h="451485">
                  <a:moveTo>
                    <a:pt x="30480" y="237743"/>
                  </a:moveTo>
                  <a:lnTo>
                    <a:pt x="67056" y="237743"/>
                  </a:lnTo>
                </a:path>
                <a:path w="744220" h="451485">
                  <a:moveTo>
                    <a:pt x="82296" y="237743"/>
                  </a:moveTo>
                  <a:lnTo>
                    <a:pt x="94487" y="237743"/>
                  </a:lnTo>
                </a:path>
                <a:path w="744220" h="451485">
                  <a:moveTo>
                    <a:pt x="137160" y="237743"/>
                  </a:moveTo>
                  <a:lnTo>
                    <a:pt x="149351" y="237743"/>
                  </a:lnTo>
                </a:path>
                <a:path w="744220" h="451485">
                  <a:moveTo>
                    <a:pt x="170688" y="237743"/>
                  </a:moveTo>
                  <a:lnTo>
                    <a:pt x="182879" y="237743"/>
                  </a:lnTo>
                </a:path>
                <a:path w="744220" h="451485">
                  <a:moveTo>
                    <a:pt x="213360" y="237743"/>
                  </a:moveTo>
                  <a:lnTo>
                    <a:pt x="225551" y="237743"/>
                  </a:lnTo>
                </a:path>
                <a:path w="744220" h="451485">
                  <a:moveTo>
                    <a:pt x="274320" y="237743"/>
                  </a:moveTo>
                  <a:lnTo>
                    <a:pt x="286511" y="237743"/>
                  </a:lnTo>
                </a:path>
                <a:path w="744220" h="451485">
                  <a:moveTo>
                    <a:pt x="298704" y="237743"/>
                  </a:moveTo>
                  <a:lnTo>
                    <a:pt x="310895" y="237743"/>
                  </a:lnTo>
                </a:path>
                <a:path w="744220" h="451485">
                  <a:moveTo>
                    <a:pt x="353568" y="237743"/>
                  </a:moveTo>
                  <a:lnTo>
                    <a:pt x="365759" y="237743"/>
                  </a:lnTo>
                </a:path>
                <a:path w="744220" h="451485">
                  <a:moveTo>
                    <a:pt x="417575" y="237743"/>
                  </a:moveTo>
                  <a:lnTo>
                    <a:pt x="429767" y="237743"/>
                  </a:lnTo>
                </a:path>
                <a:path w="744220" h="451485">
                  <a:moveTo>
                    <a:pt x="478536" y="237743"/>
                  </a:moveTo>
                  <a:lnTo>
                    <a:pt x="515112" y="237743"/>
                  </a:lnTo>
                </a:path>
                <a:path w="744220" h="451485">
                  <a:moveTo>
                    <a:pt x="527304" y="237743"/>
                  </a:moveTo>
                  <a:lnTo>
                    <a:pt x="539495" y="237743"/>
                  </a:lnTo>
                </a:path>
                <a:path w="744220" h="451485">
                  <a:moveTo>
                    <a:pt x="603504" y="237743"/>
                  </a:moveTo>
                  <a:lnTo>
                    <a:pt x="615695" y="237743"/>
                  </a:lnTo>
                </a:path>
                <a:path w="744220" h="451485">
                  <a:moveTo>
                    <a:pt x="649224" y="237743"/>
                  </a:moveTo>
                  <a:lnTo>
                    <a:pt x="661415" y="237743"/>
                  </a:lnTo>
                </a:path>
                <a:path w="744220" h="451485">
                  <a:moveTo>
                    <a:pt x="673608" y="237743"/>
                  </a:moveTo>
                  <a:lnTo>
                    <a:pt x="685799" y="237743"/>
                  </a:lnTo>
                </a:path>
                <a:path w="744220" h="451485">
                  <a:moveTo>
                    <a:pt x="731520" y="237743"/>
                  </a:moveTo>
                  <a:lnTo>
                    <a:pt x="743711" y="237743"/>
                  </a:lnTo>
                </a:path>
                <a:path w="744220" h="451485">
                  <a:moveTo>
                    <a:pt x="30480" y="240791"/>
                  </a:moveTo>
                  <a:lnTo>
                    <a:pt x="67056" y="240791"/>
                  </a:lnTo>
                </a:path>
                <a:path w="744220" h="451485">
                  <a:moveTo>
                    <a:pt x="82296" y="240791"/>
                  </a:moveTo>
                  <a:lnTo>
                    <a:pt x="94487" y="240791"/>
                  </a:lnTo>
                </a:path>
                <a:path w="744220" h="451485">
                  <a:moveTo>
                    <a:pt x="137160" y="240791"/>
                  </a:moveTo>
                  <a:lnTo>
                    <a:pt x="149351" y="240791"/>
                  </a:lnTo>
                </a:path>
                <a:path w="744220" h="451485">
                  <a:moveTo>
                    <a:pt x="170688" y="240791"/>
                  </a:moveTo>
                  <a:lnTo>
                    <a:pt x="182879" y="240791"/>
                  </a:lnTo>
                </a:path>
                <a:path w="744220" h="451485">
                  <a:moveTo>
                    <a:pt x="213360" y="240791"/>
                  </a:moveTo>
                  <a:lnTo>
                    <a:pt x="225551" y="240791"/>
                  </a:lnTo>
                </a:path>
                <a:path w="744220" h="451485">
                  <a:moveTo>
                    <a:pt x="274320" y="240791"/>
                  </a:moveTo>
                  <a:lnTo>
                    <a:pt x="286511" y="240791"/>
                  </a:lnTo>
                </a:path>
                <a:path w="744220" h="451485">
                  <a:moveTo>
                    <a:pt x="298704" y="240791"/>
                  </a:moveTo>
                  <a:lnTo>
                    <a:pt x="310895" y="240791"/>
                  </a:lnTo>
                </a:path>
                <a:path w="744220" h="451485">
                  <a:moveTo>
                    <a:pt x="353568" y="240791"/>
                  </a:moveTo>
                  <a:lnTo>
                    <a:pt x="365759" y="240791"/>
                  </a:lnTo>
                </a:path>
                <a:path w="744220" h="451485">
                  <a:moveTo>
                    <a:pt x="417575" y="240791"/>
                  </a:moveTo>
                  <a:lnTo>
                    <a:pt x="429767" y="240791"/>
                  </a:lnTo>
                </a:path>
                <a:path w="744220" h="451485">
                  <a:moveTo>
                    <a:pt x="478536" y="240791"/>
                  </a:moveTo>
                  <a:lnTo>
                    <a:pt x="515112" y="240791"/>
                  </a:lnTo>
                </a:path>
                <a:path w="744220" h="451485">
                  <a:moveTo>
                    <a:pt x="527304" y="240791"/>
                  </a:moveTo>
                  <a:lnTo>
                    <a:pt x="539495" y="240791"/>
                  </a:lnTo>
                </a:path>
                <a:path w="744220" h="451485">
                  <a:moveTo>
                    <a:pt x="603504" y="240791"/>
                  </a:moveTo>
                  <a:lnTo>
                    <a:pt x="615695" y="240791"/>
                  </a:lnTo>
                </a:path>
                <a:path w="744220" h="451485">
                  <a:moveTo>
                    <a:pt x="649224" y="240791"/>
                  </a:moveTo>
                  <a:lnTo>
                    <a:pt x="661415" y="240791"/>
                  </a:lnTo>
                </a:path>
                <a:path w="744220" h="451485">
                  <a:moveTo>
                    <a:pt x="673608" y="240791"/>
                  </a:moveTo>
                  <a:lnTo>
                    <a:pt x="685799" y="240791"/>
                  </a:lnTo>
                </a:path>
                <a:path w="744220" h="451485">
                  <a:moveTo>
                    <a:pt x="731520" y="240791"/>
                  </a:moveTo>
                  <a:lnTo>
                    <a:pt x="743711" y="240791"/>
                  </a:lnTo>
                </a:path>
                <a:path w="744220" h="451485">
                  <a:moveTo>
                    <a:pt x="18288" y="243839"/>
                  </a:moveTo>
                  <a:lnTo>
                    <a:pt x="67055" y="243839"/>
                  </a:lnTo>
                </a:path>
                <a:path w="744220" h="451485">
                  <a:moveTo>
                    <a:pt x="82296" y="243839"/>
                  </a:moveTo>
                  <a:lnTo>
                    <a:pt x="94487" y="243839"/>
                  </a:lnTo>
                </a:path>
                <a:path w="744220" h="451485">
                  <a:moveTo>
                    <a:pt x="137160" y="243839"/>
                  </a:moveTo>
                  <a:lnTo>
                    <a:pt x="149351" y="243839"/>
                  </a:lnTo>
                </a:path>
                <a:path w="744220" h="451485">
                  <a:moveTo>
                    <a:pt x="170688" y="243839"/>
                  </a:moveTo>
                  <a:lnTo>
                    <a:pt x="182879" y="243839"/>
                  </a:lnTo>
                </a:path>
                <a:path w="744220" h="451485">
                  <a:moveTo>
                    <a:pt x="213360" y="243839"/>
                  </a:moveTo>
                  <a:lnTo>
                    <a:pt x="225551" y="243839"/>
                  </a:lnTo>
                </a:path>
                <a:path w="744220" h="451485">
                  <a:moveTo>
                    <a:pt x="274320" y="243839"/>
                  </a:moveTo>
                  <a:lnTo>
                    <a:pt x="286511" y="243839"/>
                  </a:lnTo>
                </a:path>
                <a:path w="744220" h="451485">
                  <a:moveTo>
                    <a:pt x="298704" y="243839"/>
                  </a:moveTo>
                  <a:lnTo>
                    <a:pt x="310895" y="243839"/>
                  </a:lnTo>
                </a:path>
                <a:path w="744220" h="451485">
                  <a:moveTo>
                    <a:pt x="353568" y="243839"/>
                  </a:moveTo>
                  <a:lnTo>
                    <a:pt x="365759" y="243839"/>
                  </a:lnTo>
                </a:path>
                <a:path w="744220" h="451485">
                  <a:moveTo>
                    <a:pt x="411480" y="243839"/>
                  </a:moveTo>
                  <a:lnTo>
                    <a:pt x="423671" y="243839"/>
                  </a:lnTo>
                </a:path>
                <a:path w="744220" h="451485">
                  <a:moveTo>
                    <a:pt x="466344" y="243839"/>
                  </a:moveTo>
                  <a:lnTo>
                    <a:pt x="515111" y="243839"/>
                  </a:lnTo>
                </a:path>
                <a:path w="744220" h="451485">
                  <a:moveTo>
                    <a:pt x="527304" y="243839"/>
                  </a:moveTo>
                  <a:lnTo>
                    <a:pt x="539495" y="243839"/>
                  </a:lnTo>
                </a:path>
                <a:path w="744220" h="451485">
                  <a:moveTo>
                    <a:pt x="603504" y="243839"/>
                  </a:moveTo>
                  <a:lnTo>
                    <a:pt x="615695" y="243839"/>
                  </a:lnTo>
                </a:path>
                <a:path w="744220" h="451485">
                  <a:moveTo>
                    <a:pt x="649224" y="243839"/>
                  </a:moveTo>
                  <a:lnTo>
                    <a:pt x="661415" y="243839"/>
                  </a:lnTo>
                </a:path>
                <a:path w="744220" h="451485">
                  <a:moveTo>
                    <a:pt x="673608" y="243839"/>
                  </a:moveTo>
                  <a:lnTo>
                    <a:pt x="743711" y="243839"/>
                  </a:lnTo>
                </a:path>
                <a:path w="744220" h="451485">
                  <a:moveTo>
                    <a:pt x="9144" y="246887"/>
                  </a:moveTo>
                  <a:lnTo>
                    <a:pt x="67055" y="246887"/>
                  </a:lnTo>
                </a:path>
                <a:path w="744220" h="451485">
                  <a:moveTo>
                    <a:pt x="82296" y="246887"/>
                  </a:moveTo>
                  <a:lnTo>
                    <a:pt x="94487" y="246887"/>
                  </a:lnTo>
                </a:path>
                <a:path w="744220" h="451485">
                  <a:moveTo>
                    <a:pt x="137160" y="246887"/>
                  </a:moveTo>
                  <a:lnTo>
                    <a:pt x="149351" y="246887"/>
                  </a:lnTo>
                </a:path>
                <a:path w="744220" h="451485">
                  <a:moveTo>
                    <a:pt x="170688" y="246887"/>
                  </a:moveTo>
                  <a:lnTo>
                    <a:pt x="182879" y="246887"/>
                  </a:lnTo>
                </a:path>
                <a:path w="744220" h="451485">
                  <a:moveTo>
                    <a:pt x="213360" y="246887"/>
                  </a:moveTo>
                  <a:lnTo>
                    <a:pt x="225551" y="246887"/>
                  </a:lnTo>
                </a:path>
                <a:path w="744220" h="451485">
                  <a:moveTo>
                    <a:pt x="274320" y="246887"/>
                  </a:moveTo>
                  <a:lnTo>
                    <a:pt x="286511" y="246887"/>
                  </a:lnTo>
                </a:path>
                <a:path w="744220" h="451485">
                  <a:moveTo>
                    <a:pt x="298704" y="246887"/>
                  </a:moveTo>
                  <a:lnTo>
                    <a:pt x="310895" y="246887"/>
                  </a:lnTo>
                </a:path>
                <a:path w="744220" h="451485">
                  <a:moveTo>
                    <a:pt x="353568" y="246887"/>
                  </a:moveTo>
                  <a:lnTo>
                    <a:pt x="365759" y="246887"/>
                  </a:lnTo>
                </a:path>
                <a:path w="744220" h="451485">
                  <a:moveTo>
                    <a:pt x="411480" y="246887"/>
                  </a:moveTo>
                  <a:lnTo>
                    <a:pt x="423671" y="246887"/>
                  </a:lnTo>
                </a:path>
                <a:path w="744220" h="451485">
                  <a:moveTo>
                    <a:pt x="457200" y="246887"/>
                  </a:moveTo>
                  <a:lnTo>
                    <a:pt x="515111" y="246887"/>
                  </a:lnTo>
                </a:path>
                <a:path w="744220" h="451485">
                  <a:moveTo>
                    <a:pt x="527304" y="246887"/>
                  </a:moveTo>
                  <a:lnTo>
                    <a:pt x="539495" y="246887"/>
                  </a:lnTo>
                </a:path>
                <a:path w="744220" h="451485">
                  <a:moveTo>
                    <a:pt x="603504" y="246887"/>
                  </a:moveTo>
                  <a:lnTo>
                    <a:pt x="615695" y="246887"/>
                  </a:lnTo>
                </a:path>
                <a:path w="744220" h="451485">
                  <a:moveTo>
                    <a:pt x="649224" y="246887"/>
                  </a:moveTo>
                  <a:lnTo>
                    <a:pt x="661415" y="246887"/>
                  </a:lnTo>
                </a:path>
                <a:path w="744220" h="451485">
                  <a:moveTo>
                    <a:pt x="673608" y="246887"/>
                  </a:moveTo>
                  <a:lnTo>
                    <a:pt x="743711" y="246887"/>
                  </a:lnTo>
                </a:path>
                <a:path w="744220" h="451485">
                  <a:moveTo>
                    <a:pt x="3048" y="249936"/>
                  </a:moveTo>
                  <a:lnTo>
                    <a:pt x="33528" y="249936"/>
                  </a:lnTo>
                </a:path>
                <a:path w="744220" h="451485">
                  <a:moveTo>
                    <a:pt x="54864" y="249936"/>
                  </a:moveTo>
                  <a:lnTo>
                    <a:pt x="67055" y="249936"/>
                  </a:lnTo>
                </a:path>
                <a:path w="744220" h="451485">
                  <a:moveTo>
                    <a:pt x="82296" y="249936"/>
                  </a:moveTo>
                  <a:lnTo>
                    <a:pt x="94487" y="249936"/>
                  </a:lnTo>
                </a:path>
                <a:path w="744220" h="451485">
                  <a:moveTo>
                    <a:pt x="137160" y="249936"/>
                  </a:moveTo>
                  <a:lnTo>
                    <a:pt x="149351" y="249936"/>
                  </a:lnTo>
                </a:path>
                <a:path w="744220" h="451485">
                  <a:moveTo>
                    <a:pt x="170688" y="249936"/>
                  </a:moveTo>
                  <a:lnTo>
                    <a:pt x="182879" y="249936"/>
                  </a:lnTo>
                </a:path>
                <a:path w="744220" h="451485">
                  <a:moveTo>
                    <a:pt x="213360" y="249936"/>
                  </a:moveTo>
                  <a:lnTo>
                    <a:pt x="225551" y="249936"/>
                  </a:lnTo>
                </a:path>
                <a:path w="744220" h="451485">
                  <a:moveTo>
                    <a:pt x="274320" y="249936"/>
                  </a:moveTo>
                  <a:lnTo>
                    <a:pt x="286511" y="249936"/>
                  </a:lnTo>
                </a:path>
                <a:path w="744220" h="451485">
                  <a:moveTo>
                    <a:pt x="298704" y="249936"/>
                  </a:moveTo>
                  <a:lnTo>
                    <a:pt x="310895" y="249936"/>
                  </a:lnTo>
                </a:path>
                <a:path w="744220" h="451485">
                  <a:moveTo>
                    <a:pt x="353568" y="249936"/>
                  </a:moveTo>
                  <a:lnTo>
                    <a:pt x="365759" y="249936"/>
                  </a:lnTo>
                </a:path>
                <a:path w="744220" h="451485">
                  <a:moveTo>
                    <a:pt x="408432" y="249936"/>
                  </a:moveTo>
                  <a:lnTo>
                    <a:pt x="420623" y="249936"/>
                  </a:lnTo>
                </a:path>
                <a:path w="744220" h="451485">
                  <a:moveTo>
                    <a:pt x="454151" y="249936"/>
                  </a:moveTo>
                  <a:lnTo>
                    <a:pt x="481584" y="249936"/>
                  </a:lnTo>
                </a:path>
                <a:path w="744220" h="451485">
                  <a:moveTo>
                    <a:pt x="502920" y="249936"/>
                  </a:moveTo>
                  <a:lnTo>
                    <a:pt x="515111" y="249936"/>
                  </a:lnTo>
                </a:path>
                <a:path w="744220" h="451485">
                  <a:moveTo>
                    <a:pt x="527304" y="249936"/>
                  </a:moveTo>
                  <a:lnTo>
                    <a:pt x="539495" y="249936"/>
                  </a:lnTo>
                </a:path>
                <a:path w="744220" h="451485">
                  <a:moveTo>
                    <a:pt x="603504" y="249936"/>
                  </a:moveTo>
                  <a:lnTo>
                    <a:pt x="615695" y="249936"/>
                  </a:lnTo>
                </a:path>
                <a:path w="744220" h="451485">
                  <a:moveTo>
                    <a:pt x="649224" y="249936"/>
                  </a:moveTo>
                  <a:lnTo>
                    <a:pt x="661415" y="249936"/>
                  </a:lnTo>
                </a:path>
                <a:path w="744220" h="451485">
                  <a:moveTo>
                    <a:pt x="673608" y="249936"/>
                  </a:moveTo>
                  <a:lnTo>
                    <a:pt x="743711" y="249936"/>
                  </a:lnTo>
                </a:path>
                <a:path w="744220" h="451485">
                  <a:moveTo>
                    <a:pt x="3048" y="252983"/>
                  </a:moveTo>
                  <a:lnTo>
                    <a:pt x="33528" y="252983"/>
                  </a:lnTo>
                </a:path>
                <a:path w="744220" h="451485">
                  <a:moveTo>
                    <a:pt x="54864" y="252983"/>
                  </a:moveTo>
                  <a:lnTo>
                    <a:pt x="67055" y="252983"/>
                  </a:lnTo>
                </a:path>
                <a:path w="744220" h="451485">
                  <a:moveTo>
                    <a:pt x="82296" y="252983"/>
                  </a:moveTo>
                  <a:lnTo>
                    <a:pt x="94487" y="252983"/>
                  </a:lnTo>
                </a:path>
                <a:path w="744220" h="451485">
                  <a:moveTo>
                    <a:pt x="137160" y="252983"/>
                  </a:moveTo>
                  <a:lnTo>
                    <a:pt x="149351" y="252983"/>
                  </a:lnTo>
                </a:path>
                <a:path w="744220" h="451485">
                  <a:moveTo>
                    <a:pt x="170688" y="252983"/>
                  </a:moveTo>
                  <a:lnTo>
                    <a:pt x="182879" y="252983"/>
                  </a:lnTo>
                </a:path>
                <a:path w="744220" h="451485">
                  <a:moveTo>
                    <a:pt x="213360" y="252983"/>
                  </a:moveTo>
                  <a:lnTo>
                    <a:pt x="225551" y="252983"/>
                  </a:lnTo>
                </a:path>
                <a:path w="744220" h="451485">
                  <a:moveTo>
                    <a:pt x="274320" y="252983"/>
                  </a:moveTo>
                  <a:lnTo>
                    <a:pt x="286511" y="252983"/>
                  </a:lnTo>
                </a:path>
                <a:path w="744220" h="451485">
                  <a:moveTo>
                    <a:pt x="298704" y="252983"/>
                  </a:moveTo>
                  <a:lnTo>
                    <a:pt x="310895" y="252983"/>
                  </a:lnTo>
                </a:path>
                <a:path w="744220" h="451485">
                  <a:moveTo>
                    <a:pt x="353568" y="252983"/>
                  </a:moveTo>
                  <a:lnTo>
                    <a:pt x="365759" y="252983"/>
                  </a:lnTo>
                </a:path>
                <a:path w="744220" h="451485">
                  <a:moveTo>
                    <a:pt x="408432" y="252983"/>
                  </a:moveTo>
                  <a:lnTo>
                    <a:pt x="420623" y="252983"/>
                  </a:lnTo>
                </a:path>
                <a:path w="744220" h="451485">
                  <a:moveTo>
                    <a:pt x="454151" y="252983"/>
                  </a:moveTo>
                  <a:lnTo>
                    <a:pt x="481584" y="252983"/>
                  </a:lnTo>
                </a:path>
                <a:path w="744220" h="451485">
                  <a:moveTo>
                    <a:pt x="502920" y="252983"/>
                  </a:moveTo>
                  <a:lnTo>
                    <a:pt x="515111" y="252983"/>
                  </a:lnTo>
                </a:path>
                <a:path w="744220" h="451485">
                  <a:moveTo>
                    <a:pt x="527304" y="252983"/>
                  </a:moveTo>
                  <a:lnTo>
                    <a:pt x="539495" y="252983"/>
                  </a:lnTo>
                </a:path>
                <a:path w="744220" h="451485">
                  <a:moveTo>
                    <a:pt x="603504" y="252983"/>
                  </a:moveTo>
                  <a:lnTo>
                    <a:pt x="615695" y="252983"/>
                  </a:lnTo>
                </a:path>
                <a:path w="744220" h="451485">
                  <a:moveTo>
                    <a:pt x="649224" y="252983"/>
                  </a:moveTo>
                  <a:lnTo>
                    <a:pt x="661415" y="252983"/>
                  </a:lnTo>
                </a:path>
                <a:path w="744220" h="451485">
                  <a:moveTo>
                    <a:pt x="673608" y="252983"/>
                  </a:moveTo>
                  <a:lnTo>
                    <a:pt x="743711" y="252983"/>
                  </a:lnTo>
                </a:path>
                <a:path w="744220" h="451485">
                  <a:moveTo>
                    <a:pt x="3048" y="256031"/>
                  </a:moveTo>
                  <a:lnTo>
                    <a:pt x="21336" y="256031"/>
                  </a:lnTo>
                </a:path>
                <a:path w="744220" h="451485">
                  <a:moveTo>
                    <a:pt x="54864" y="256031"/>
                  </a:moveTo>
                  <a:lnTo>
                    <a:pt x="67055" y="256031"/>
                  </a:lnTo>
                </a:path>
                <a:path w="744220" h="451485">
                  <a:moveTo>
                    <a:pt x="82296" y="256031"/>
                  </a:moveTo>
                  <a:lnTo>
                    <a:pt x="94487" y="256031"/>
                  </a:lnTo>
                </a:path>
                <a:path w="744220" h="451485">
                  <a:moveTo>
                    <a:pt x="137160" y="256031"/>
                  </a:moveTo>
                  <a:lnTo>
                    <a:pt x="149351" y="256031"/>
                  </a:lnTo>
                </a:path>
                <a:path w="744220" h="451485">
                  <a:moveTo>
                    <a:pt x="170688" y="256031"/>
                  </a:moveTo>
                  <a:lnTo>
                    <a:pt x="182879" y="256031"/>
                  </a:lnTo>
                </a:path>
                <a:path w="744220" h="451485">
                  <a:moveTo>
                    <a:pt x="213360" y="256031"/>
                  </a:moveTo>
                  <a:lnTo>
                    <a:pt x="225551" y="256031"/>
                  </a:lnTo>
                </a:path>
                <a:path w="744220" h="451485">
                  <a:moveTo>
                    <a:pt x="274320" y="256031"/>
                  </a:moveTo>
                  <a:lnTo>
                    <a:pt x="286511" y="256031"/>
                  </a:lnTo>
                </a:path>
                <a:path w="744220" h="451485">
                  <a:moveTo>
                    <a:pt x="298704" y="256031"/>
                  </a:moveTo>
                  <a:lnTo>
                    <a:pt x="310895" y="256031"/>
                  </a:lnTo>
                </a:path>
                <a:path w="744220" h="451485">
                  <a:moveTo>
                    <a:pt x="353568" y="256031"/>
                  </a:moveTo>
                  <a:lnTo>
                    <a:pt x="365759" y="256031"/>
                  </a:lnTo>
                </a:path>
                <a:path w="744220" h="451485">
                  <a:moveTo>
                    <a:pt x="402336" y="256031"/>
                  </a:moveTo>
                  <a:lnTo>
                    <a:pt x="417576" y="256031"/>
                  </a:lnTo>
                </a:path>
                <a:path w="744220" h="451485">
                  <a:moveTo>
                    <a:pt x="454151" y="256031"/>
                  </a:moveTo>
                  <a:lnTo>
                    <a:pt x="469392" y="256031"/>
                  </a:lnTo>
                </a:path>
                <a:path w="744220" h="451485">
                  <a:moveTo>
                    <a:pt x="502920" y="256031"/>
                  </a:moveTo>
                  <a:lnTo>
                    <a:pt x="515111" y="256031"/>
                  </a:lnTo>
                </a:path>
                <a:path w="744220" h="451485">
                  <a:moveTo>
                    <a:pt x="527304" y="256031"/>
                  </a:moveTo>
                  <a:lnTo>
                    <a:pt x="539495" y="256031"/>
                  </a:lnTo>
                </a:path>
                <a:path w="744220" h="451485">
                  <a:moveTo>
                    <a:pt x="603504" y="256031"/>
                  </a:moveTo>
                  <a:lnTo>
                    <a:pt x="615695" y="256031"/>
                  </a:lnTo>
                </a:path>
                <a:path w="744220" h="451485">
                  <a:moveTo>
                    <a:pt x="649224" y="256031"/>
                  </a:moveTo>
                  <a:lnTo>
                    <a:pt x="661415" y="256031"/>
                  </a:lnTo>
                </a:path>
                <a:path w="744220" h="451485">
                  <a:moveTo>
                    <a:pt x="673608" y="256031"/>
                  </a:moveTo>
                  <a:lnTo>
                    <a:pt x="685799" y="256031"/>
                  </a:lnTo>
                </a:path>
                <a:path w="744220" h="451485">
                  <a:moveTo>
                    <a:pt x="0" y="259079"/>
                  </a:moveTo>
                  <a:lnTo>
                    <a:pt x="18288" y="259079"/>
                  </a:lnTo>
                </a:path>
                <a:path w="744220" h="451485">
                  <a:moveTo>
                    <a:pt x="54864" y="259079"/>
                  </a:moveTo>
                  <a:lnTo>
                    <a:pt x="67055" y="259079"/>
                  </a:lnTo>
                </a:path>
                <a:path w="744220" h="451485">
                  <a:moveTo>
                    <a:pt x="82296" y="259079"/>
                  </a:moveTo>
                  <a:lnTo>
                    <a:pt x="94487" y="259079"/>
                  </a:lnTo>
                </a:path>
                <a:path w="744220" h="451485">
                  <a:moveTo>
                    <a:pt x="137160" y="259079"/>
                  </a:moveTo>
                  <a:lnTo>
                    <a:pt x="149351" y="259079"/>
                  </a:lnTo>
                </a:path>
                <a:path w="744220" h="451485">
                  <a:moveTo>
                    <a:pt x="170688" y="259079"/>
                  </a:moveTo>
                  <a:lnTo>
                    <a:pt x="182879" y="259079"/>
                  </a:lnTo>
                </a:path>
                <a:path w="744220" h="451485">
                  <a:moveTo>
                    <a:pt x="213360" y="259079"/>
                  </a:moveTo>
                  <a:lnTo>
                    <a:pt x="225551" y="259079"/>
                  </a:lnTo>
                </a:path>
                <a:path w="744220" h="451485">
                  <a:moveTo>
                    <a:pt x="274320" y="259079"/>
                  </a:moveTo>
                  <a:lnTo>
                    <a:pt x="286511" y="259079"/>
                  </a:lnTo>
                </a:path>
                <a:path w="744220" h="451485">
                  <a:moveTo>
                    <a:pt x="298704" y="259079"/>
                  </a:moveTo>
                  <a:lnTo>
                    <a:pt x="310895" y="259079"/>
                  </a:lnTo>
                </a:path>
                <a:path w="744220" h="451485">
                  <a:moveTo>
                    <a:pt x="353568" y="259079"/>
                  </a:moveTo>
                  <a:lnTo>
                    <a:pt x="365759" y="259079"/>
                  </a:lnTo>
                </a:path>
                <a:path w="744220" h="451485">
                  <a:moveTo>
                    <a:pt x="399288" y="259079"/>
                  </a:moveTo>
                  <a:lnTo>
                    <a:pt x="411479" y="259079"/>
                  </a:lnTo>
                </a:path>
                <a:path w="744220" h="451485">
                  <a:moveTo>
                    <a:pt x="448056" y="259079"/>
                  </a:moveTo>
                  <a:lnTo>
                    <a:pt x="466344" y="259079"/>
                  </a:lnTo>
                </a:path>
                <a:path w="744220" h="451485">
                  <a:moveTo>
                    <a:pt x="502920" y="259079"/>
                  </a:moveTo>
                  <a:lnTo>
                    <a:pt x="515111" y="259079"/>
                  </a:lnTo>
                </a:path>
                <a:path w="744220" h="451485">
                  <a:moveTo>
                    <a:pt x="527304" y="259079"/>
                  </a:moveTo>
                  <a:lnTo>
                    <a:pt x="539495" y="259079"/>
                  </a:lnTo>
                </a:path>
                <a:path w="744220" h="451485">
                  <a:moveTo>
                    <a:pt x="603504" y="259079"/>
                  </a:moveTo>
                  <a:lnTo>
                    <a:pt x="615695" y="259079"/>
                  </a:lnTo>
                </a:path>
                <a:path w="744220" h="451485">
                  <a:moveTo>
                    <a:pt x="649224" y="259079"/>
                  </a:moveTo>
                  <a:lnTo>
                    <a:pt x="661415" y="259079"/>
                  </a:lnTo>
                </a:path>
                <a:path w="744220" h="451485">
                  <a:moveTo>
                    <a:pt x="673608" y="259079"/>
                  </a:moveTo>
                  <a:lnTo>
                    <a:pt x="685799" y="259079"/>
                  </a:lnTo>
                </a:path>
                <a:path w="744220" h="451485">
                  <a:moveTo>
                    <a:pt x="0" y="262127"/>
                  </a:moveTo>
                  <a:lnTo>
                    <a:pt x="12191" y="262127"/>
                  </a:lnTo>
                </a:path>
                <a:path w="744220" h="451485">
                  <a:moveTo>
                    <a:pt x="54864" y="262127"/>
                  </a:moveTo>
                  <a:lnTo>
                    <a:pt x="67055" y="262127"/>
                  </a:lnTo>
                </a:path>
                <a:path w="744220" h="451485">
                  <a:moveTo>
                    <a:pt x="82296" y="262127"/>
                  </a:moveTo>
                  <a:lnTo>
                    <a:pt x="94487" y="262127"/>
                  </a:lnTo>
                </a:path>
                <a:path w="744220" h="451485">
                  <a:moveTo>
                    <a:pt x="137160" y="262127"/>
                  </a:moveTo>
                  <a:lnTo>
                    <a:pt x="149351" y="262127"/>
                  </a:lnTo>
                </a:path>
                <a:path w="744220" h="451485">
                  <a:moveTo>
                    <a:pt x="170688" y="262127"/>
                  </a:moveTo>
                  <a:lnTo>
                    <a:pt x="182879" y="262127"/>
                  </a:lnTo>
                </a:path>
                <a:path w="744220" h="451485">
                  <a:moveTo>
                    <a:pt x="213360" y="262127"/>
                  </a:moveTo>
                  <a:lnTo>
                    <a:pt x="225551" y="262127"/>
                  </a:lnTo>
                </a:path>
                <a:path w="744220" h="451485">
                  <a:moveTo>
                    <a:pt x="274320" y="262127"/>
                  </a:moveTo>
                  <a:lnTo>
                    <a:pt x="286511" y="262127"/>
                  </a:lnTo>
                </a:path>
                <a:path w="744220" h="451485">
                  <a:moveTo>
                    <a:pt x="298704" y="262127"/>
                  </a:moveTo>
                  <a:lnTo>
                    <a:pt x="310895" y="262127"/>
                  </a:lnTo>
                </a:path>
                <a:path w="744220" h="451485">
                  <a:moveTo>
                    <a:pt x="353568" y="262127"/>
                  </a:moveTo>
                  <a:lnTo>
                    <a:pt x="365759" y="262127"/>
                  </a:lnTo>
                </a:path>
                <a:path w="744220" h="451485">
                  <a:moveTo>
                    <a:pt x="399288" y="262127"/>
                  </a:moveTo>
                  <a:lnTo>
                    <a:pt x="411479" y="262127"/>
                  </a:lnTo>
                </a:path>
                <a:path w="744220" h="451485">
                  <a:moveTo>
                    <a:pt x="448056" y="262127"/>
                  </a:moveTo>
                  <a:lnTo>
                    <a:pt x="463296" y="262127"/>
                  </a:lnTo>
                </a:path>
                <a:path w="744220" h="451485">
                  <a:moveTo>
                    <a:pt x="502920" y="262127"/>
                  </a:moveTo>
                  <a:lnTo>
                    <a:pt x="515111" y="262127"/>
                  </a:lnTo>
                </a:path>
                <a:path w="744220" h="451485">
                  <a:moveTo>
                    <a:pt x="527304" y="262127"/>
                  </a:moveTo>
                  <a:lnTo>
                    <a:pt x="539495" y="262127"/>
                  </a:lnTo>
                </a:path>
                <a:path w="744220" h="451485">
                  <a:moveTo>
                    <a:pt x="603504" y="262127"/>
                  </a:moveTo>
                  <a:lnTo>
                    <a:pt x="615695" y="262127"/>
                  </a:lnTo>
                </a:path>
                <a:path w="744220" h="451485">
                  <a:moveTo>
                    <a:pt x="649224" y="262127"/>
                  </a:moveTo>
                  <a:lnTo>
                    <a:pt x="661415" y="262127"/>
                  </a:lnTo>
                </a:path>
                <a:path w="744220" h="451485">
                  <a:moveTo>
                    <a:pt x="673608" y="262127"/>
                  </a:moveTo>
                  <a:lnTo>
                    <a:pt x="685799" y="262127"/>
                  </a:lnTo>
                </a:path>
                <a:path w="744220" h="451485">
                  <a:moveTo>
                    <a:pt x="0" y="265175"/>
                  </a:moveTo>
                  <a:lnTo>
                    <a:pt x="12191" y="265175"/>
                  </a:lnTo>
                </a:path>
                <a:path w="744220" h="451485">
                  <a:moveTo>
                    <a:pt x="54864" y="265175"/>
                  </a:moveTo>
                  <a:lnTo>
                    <a:pt x="67055" y="265175"/>
                  </a:lnTo>
                </a:path>
                <a:path w="744220" h="451485">
                  <a:moveTo>
                    <a:pt x="82296" y="265175"/>
                  </a:moveTo>
                  <a:lnTo>
                    <a:pt x="94487" y="265175"/>
                  </a:lnTo>
                </a:path>
                <a:path w="744220" h="451485">
                  <a:moveTo>
                    <a:pt x="137160" y="265175"/>
                  </a:moveTo>
                  <a:lnTo>
                    <a:pt x="149351" y="265175"/>
                  </a:lnTo>
                </a:path>
                <a:path w="744220" h="451485">
                  <a:moveTo>
                    <a:pt x="170688" y="265175"/>
                  </a:moveTo>
                  <a:lnTo>
                    <a:pt x="182879" y="265175"/>
                  </a:lnTo>
                </a:path>
                <a:path w="744220" h="451485">
                  <a:moveTo>
                    <a:pt x="213360" y="265175"/>
                  </a:moveTo>
                  <a:lnTo>
                    <a:pt x="225551" y="265175"/>
                  </a:lnTo>
                </a:path>
                <a:path w="744220" h="451485">
                  <a:moveTo>
                    <a:pt x="274320" y="265175"/>
                  </a:moveTo>
                  <a:lnTo>
                    <a:pt x="286511" y="265175"/>
                  </a:lnTo>
                </a:path>
                <a:path w="744220" h="451485">
                  <a:moveTo>
                    <a:pt x="298704" y="265175"/>
                  </a:moveTo>
                  <a:lnTo>
                    <a:pt x="310895" y="265175"/>
                  </a:lnTo>
                </a:path>
                <a:path w="744220" h="451485">
                  <a:moveTo>
                    <a:pt x="353568" y="265175"/>
                  </a:moveTo>
                  <a:lnTo>
                    <a:pt x="365759" y="265175"/>
                  </a:lnTo>
                </a:path>
                <a:path w="744220" h="451485">
                  <a:moveTo>
                    <a:pt x="399288" y="265175"/>
                  </a:moveTo>
                  <a:lnTo>
                    <a:pt x="411479" y="265175"/>
                  </a:lnTo>
                </a:path>
                <a:path w="744220" h="451485">
                  <a:moveTo>
                    <a:pt x="448056" y="265175"/>
                  </a:moveTo>
                  <a:lnTo>
                    <a:pt x="463296" y="265175"/>
                  </a:lnTo>
                </a:path>
                <a:path w="744220" h="451485">
                  <a:moveTo>
                    <a:pt x="502920" y="265175"/>
                  </a:moveTo>
                  <a:lnTo>
                    <a:pt x="515111" y="265175"/>
                  </a:lnTo>
                </a:path>
                <a:path w="744220" h="451485">
                  <a:moveTo>
                    <a:pt x="527304" y="265175"/>
                  </a:moveTo>
                  <a:lnTo>
                    <a:pt x="539495" y="265175"/>
                  </a:lnTo>
                </a:path>
                <a:path w="744220" h="451485">
                  <a:moveTo>
                    <a:pt x="603504" y="265175"/>
                  </a:moveTo>
                  <a:lnTo>
                    <a:pt x="615695" y="265175"/>
                  </a:lnTo>
                </a:path>
                <a:path w="744220" h="451485">
                  <a:moveTo>
                    <a:pt x="649224" y="265175"/>
                  </a:moveTo>
                  <a:lnTo>
                    <a:pt x="661415" y="265175"/>
                  </a:lnTo>
                </a:path>
                <a:path w="744220" h="451485">
                  <a:moveTo>
                    <a:pt x="673608" y="265175"/>
                  </a:moveTo>
                  <a:lnTo>
                    <a:pt x="685799" y="265175"/>
                  </a:lnTo>
                </a:path>
                <a:path w="744220" h="451485">
                  <a:moveTo>
                    <a:pt x="0" y="268224"/>
                  </a:moveTo>
                  <a:lnTo>
                    <a:pt x="12191" y="268224"/>
                  </a:lnTo>
                </a:path>
                <a:path w="744220" h="451485">
                  <a:moveTo>
                    <a:pt x="54864" y="268224"/>
                  </a:moveTo>
                  <a:lnTo>
                    <a:pt x="67055" y="268224"/>
                  </a:lnTo>
                </a:path>
                <a:path w="744220" h="451485">
                  <a:moveTo>
                    <a:pt x="82296" y="268224"/>
                  </a:moveTo>
                  <a:lnTo>
                    <a:pt x="94487" y="268224"/>
                  </a:lnTo>
                </a:path>
                <a:path w="744220" h="451485">
                  <a:moveTo>
                    <a:pt x="137160" y="268224"/>
                  </a:moveTo>
                  <a:lnTo>
                    <a:pt x="149351" y="268224"/>
                  </a:lnTo>
                </a:path>
                <a:path w="744220" h="451485">
                  <a:moveTo>
                    <a:pt x="170688" y="268224"/>
                  </a:moveTo>
                  <a:lnTo>
                    <a:pt x="182879" y="268224"/>
                  </a:lnTo>
                </a:path>
                <a:path w="744220" h="451485">
                  <a:moveTo>
                    <a:pt x="213360" y="268224"/>
                  </a:moveTo>
                  <a:lnTo>
                    <a:pt x="228600" y="268224"/>
                  </a:lnTo>
                </a:path>
                <a:path w="744220" h="451485">
                  <a:moveTo>
                    <a:pt x="271272" y="268224"/>
                  </a:moveTo>
                  <a:lnTo>
                    <a:pt x="286512" y="268224"/>
                  </a:lnTo>
                </a:path>
                <a:path w="744220" h="451485">
                  <a:moveTo>
                    <a:pt x="298704" y="268224"/>
                  </a:moveTo>
                  <a:lnTo>
                    <a:pt x="310895" y="268224"/>
                  </a:lnTo>
                </a:path>
                <a:path w="744220" h="451485">
                  <a:moveTo>
                    <a:pt x="353568" y="268224"/>
                  </a:moveTo>
                  <a:lnTo>
                    <a:pt x="365759" y="268224"/>
                  </a:lnTo>
                </a:path>
                <a:path w="744220" h="451485">
                  <a:moveTo>
                    <a:pt x="396240" y="268224"/>
                  </a:moveTo>
                  <a:lnTo>
                    <a:pt x="408431" y="268224"/>
                  </a:lnTo>
                </a:path>
                <a:path w="744220" h="451485">
                  <a:moveTo>
                    <a:pt x="448056" y="268224"/>
                  </a:moveTo>
                  <a:lnTo>
                    <a:pt x="463296" y="268224"/>
                  </a:lnTo>
                </a:path>
                <a:path w="744220" h="451485">
                  <a:moveTo>
                    <a:pt x="502920" y="268224"/>
                  </a:moveTo>
                  <a:lnTo>
                    <a:pt x="515111" y="268224"/>
                  </a:lnTo>
                </a:path>
                <a:path w="744220" h="451485">
                  <a:moveTo>
                    <a:pt x="527304" y="268224"/>
                  </a:moveTo>
                  <a:lnTo>
                    <a:pt x="545592" y="268224"/>
                  </a:lnTo>
                </a:path>
                <a:path w="744220" h="451485">
                  <a:moveTo>
                    <a:pt x="603504" y="268224"/>
                  </a:moveTo>
                  <a:lnTo>
                    <a:pt x="615695" y="268224"/>
                  </a:lnTo>
                </a:path>
                <a:path w="744220" h="451485">
                  <a:moveTo>
                    <a:pt x="649224" y="268224"/>
                  </a:moveTo>
                  <a:lnTo>
                    <a:pt x="661415" y="268224"/>
                  </a:lnTo>
                </a:path>
                <a:path w="744220" h="451485">
                  <a:moveTo>
                    <a:pt x="673608" y="268224"/>
                  </a:moveTo>
                  <a:lnTo>
                    <a:pt x="691896" y="268224"/>
                  </a:lnTo>
                </a:path>
                <a:path w="744220" h="451485">
                  <a:moveTo>
                    <a:pt x="0" y="271271"/>
                  </a:moveTo>
                  <a:lnTo>
                    <a:pt x="12191" y="271271"/>
                  </a:lnTo>
                </a:path>
                <a:path w="744220" h="451485">
                  <a:moveTo>
                    <a:pt x="54864" y="271271"/>
                  </a:moveTo>
                  <a:lnTo>
                    <a:pt x="67055" y="271271"/>
                  </a:lnTo>
                </a:path>
                <a:path w="744220" h="451485">
                  <a:moveTo>
                    <a:pt x="82296" y="271271"/>
                  </a:moveTo>
                  <a:lnTo>
                    <a:pt x="94487" y="271271"/>
                  </a:lnTo>
                </a:path>
                <a:path w="744220" h="451485">
                  <a:moveTo>
                    <a:pt x="137160" y="271271"/>
                  </a:moveTo>
                  <a:lnTo>
                    <a:pt x="149351" y="271271"/>
                  </a:lnTo>
                </a:path>
                <a:path w="744220" h="451485">
                  <a:moveTo>
                    <a:pt x="170688" y="271271"/>
                  </a:moveTo>
                  <a:lnTo>
                    <a:pt x="182879" y="271271"/>
                  </a:lnTo>
                </a:path>
                <a:path w="744220" h="451485">
                  <a:moveTo>
                    <a:pt x="216408" y="271271"/>
                  </a:moveTo>
                  <a:lnTo>
                    <a:pt x="228599" y="271271"/>
                  </a:lnTo>
                </a:path>
                <a:path w="744220" h="451485">
                  <a:moveTo>
                    <a:pt x="271272" y="271271"/>
                  </a:moveTo>
                  <a:lnTo>
                    <a:pt x="283463" y="271271"/>
                  </a:lnTo>
                </a:path>
                <a:path w="744220" h="451485">
                  <a:moveTo>
                    <a:pt x="298704" y="271271"/>
                  </a:moveTo>
                  <a:lnTo>
                    <a:pt x="310895" y="271271"/>
                  </a:lnTo>
                </a:path>
                <a:path w="744220" h="451485">
                  <a:moveTo>
                    <a:pt x="353568" y="271271"/>
                  </a:moveTo>
                  <a:lnTo>
                    <a:pt x="365759" y="271271"/>
                  </a:lnTo>
                </a:path>
                <a:path w="744220" h="451485">
                  <a:moveTo>
                    <a:pt x="390144" y="271271"/>
                  </a:moveTo>
                  <a:lnTo>
                    <a:pt x="402335" y="271271"/>
                  </a:lnTo>
                </a:path>
                <a:path w="744220" h="451485">
                  <a:moveTo>
                    <a:pt x="448056" y="271271"/>
                  </a:moveTo>
                  <a:lnTo>
                    <a:pt x="463296" y="271271"/>
                  </a:lnTo>
                </a:path>
                <a:path w="744220" h="451485">
                  <a:moveTo>
                    <a:pt x="502920" y="271271"/>
                  </a:moveTo>
                  <a:lnTo>
                    <a:pt x="515111" y="271271"/>
                  </a:lnTo>
                </a:path>
                <a:path w="744220" h="451485">
                  <a:moveTo>
                    <a:pt x="533400" y="271271"/>
                  </a:moveTo>
                  <a:lnTo>
                    <a:pt x="545591" y="271271"/>
                  </a:lnTo>
                </a:path>
                <a:path w="744220" h="451485">
                  <a:moveTo>
                    <a:pt x="603504" y="271271"/>
                  </a:moveTo>
                  <a:lnTo>
                    <a:pt x="615695" y="271271"/>
                  </a:lnTo>
                </a:path>
                <a:path w="744220" h="451485">
                  <a:moveTo>
                    <a:pt x="649224" y="271271"/>
                  </a:moveTo>
                  <a:lnTo>
                    <a:pt x="661415" y="271271"/>
                  </a:lnTo>
                </a:path>
                <a:path w="744220" h="451485">
                  <a:moveTo>
                    <a:pt x="676656" y="271271"/>
                  </a:moveTo>
                  <a:lnTo>
                    <a:pt x="691896" y="271271"/>
                  </a:lnTo>
                </a:path>
                <a:path w="744220" h="451485">
                  <a:moveTo>
                    <a:pt x="0" y="274319"/>
                  </a:moveTo>
                  <a:lnTo>
                    <a:pt x="12191" y="274319"/>
                  </a:lnTo>
                </a:path>
                <a:path w="744220" h="451485">
                  <a:moveTo>
                    <a:pt x="54864" y="274319"/>
                  </a:moveTo>
                  <a:lnTo>
                    <a:pt x="67055" y="274319"/>
                  </a:lnTo>
                </a:path>
                <a:path w="744220" h="451485">
                  <a:moveTo>
                    <a:pt x="82296" y="274319"/>
                  </a:moveTo>
                  <a:lnTo>
                    <a:pt x="94487" y="274319"/>
                  </a:lnTo>
                </a:path>
                <a:path w="744220" h="451485">
                  <a:moveTo>
                    <a:pt x="137160" y="274319"/>
                  </a:moveTo>
                  <a:lnTo>
                    <a:pt x="149351" y="274319"/>
                  </a:lnTo>
                </a:path>
                <a:path w="744220" h="451485">
                  <a:moveTo>
                    <a:pt x="170688" y="274319"/>
                  </a:moveTo>
                  <a:lnTo>
                    <a:pt x="182879" y="274319"/>
                  </a:lnTo>
                </a:path>
                <a:path w="744220" h="451485">
                  <a:moveTo>
                    <a:pt x="216408" y="274319"/>
                  </a:moveTo>
                  <a:lnTo>
                    <a:pt x="228599" y="274319"/>
                  </a:lnTo>
                </a:path>
                <a:path w="744220" h="451485">
                  <a:moveTo>
                    <a:pt x="271272" y="274319"/>
                  </a:moveTo>
                  <a:lnTo>
                    <a:pt x="283463" y="274319"/>
                  </a:lnTo>
                </a:path>
                <a:path w="744220" h="451485">
                  <a:moveTo>
                    <a:pt x="298704" y="274319"/>
                  </a:moveTo>
                  <a:lnTo>
                    <a:pt x="310895" y="274319"/>
                  </a:lnTo>
                </a:path>
                <a:path w="744220" h="451485">
                  <a:moveTo>
                    <a:pt x="353568" y="274319"/>
                  </a:moveTo>
                  <a:lnTo>
                    <a:pt x="365759" y="274319"/>
                  </a:lnTo>
                </a:path>
                <a:path w="744220" h="451485">
                  <a:moveTo>
                    <a:pt x="390144" y="274319"/>
                  </a:moveTo>
                  <a:lnTo>
                    <a:pt x="402335" y="274319"/>
                  </a:lnTo>
                </a:path>
                <a:path w="744220" h="451485">
                  <a:moveTo>
                    <a:pt x="448056" y="274319"/>
                  </a:moveTo>
                  <a:lnTo>
                    <a:pt x="463296" y="274319"/>
                  </a:lnTo>
                </a:path>
                <a:path w="744220" h="451485">
                  <a:moveTo>
                    <a:pt x="502920" y="274319"/>
                  </a:moveTo>
                  <a:lnTo>
                    <a:pt x="515111" y="274319"/>
                  </a:lnTo>
                </a:path>
                <a:path w="744220" h="451485">
                  <a:moveTo>
                    <a:pt x="533400" y="274319"/>
                  </a:moveTo>
                  <a:lnTo>
                    <a:pt x="545591" y="274319"/>
                  </a:lnTo>
                </a:path>
                <a:path w="744220" h="451485">
                  <a:moveTo>
                    <a:pt x="603504" y="274319"/>
                  </a:moveTo>
                  <a:lnTo>
                    <a:pt x="615695" y="274319"/>
                  </a:lnTo>
                </a:path>
                <a:path w="744220" h="451485">
                  <a:moveTo>
                    <a:pt x="649224" y="274319"/>
                  </a:moveTo>
                  <a:lnTo>
                    <a:pt x="661415" y="274319"/>
                  </a:lnTo>
                </a:path>
                <a:path w="744220" h="451485">
                  <a:moveTo>
                    <a:pt x="676656" y="274319"/>
                  </a:moveTo>
                  <a:lnTo>
                    <a:pt x="691896" y="274319"/>
                  </a:lnTo>
                </a:path>
                <a:path w="744220" h="451485">
                  <a:moveTo>
                    <a:pt x="0" y="277367"/>
                  </a:moveTo>
                  <a:lnTo>
                    <a:pt x="18288" y="277367"/>
                  </a:lnTo>
                </a:path>
                <a:path w="744220" h="451485">
                  <a:moveTo>
                    <a:pt x="48768" y="277367"/>
                  </a:moveTo>
                  <a:lnTo>
                    <a:pt x="67056" y="277367"/>
                  </a:lnTo>
                </a:path>
                <a:path w="744220" h="451485">
                  <a:moveTo>
                    <a:pt x="82296" y="277367"/>
                  </a:moveTo>
                  <a:lnTo>
                    <a:pt x="100584" y="277367"/>
                  </a:lnTo>
                </a:path>
                <a:path w="744220" h="451485">
                  <a:moveTo>
                    <a:pt x="134112" y="277367"/>
                  </a:moveTo>
                  <a:lnTo>
                    <a:pt x="149352" y="277367"/>
                  </a:lnTo>
                </a:path>
                <a:path w="744220" h="451485">
                  <a:moveTo>
                    <a:pt x="170688" y="277367"/>
                  </a:moveTo>
                  <a:lnTo>
                    <a:pt x="182879" y="277367"/>
                  </a:lnTo>
                </a:path>
                <a:path w="744220" h="451485">
                  <a:moveTo>
                    <a:pt x="216408" y="277367"/>
                  </a:moveTo>
                  <a:lnTo>
                    <a:pt x="234696" y="277367"/>
                  </a:lnTo>
                </a:path>
                <a:path w="744220" h="451485">
                  <a:moveTo>
                    <a:pt x="265175" y="277367"/>
                  </a:moveTo>
                  <a:lnTo>
                    <a:pt x="283464" y="277367"/>
                  </a:lnTo>
                </a:path>
                <a:path w="744220" h="451485">
                  <a:moveTo>
                    <a:pt x="298704" y="277367"/>
                  </a:moveTo>
                  <a:lnTo>
                    <a:pt x="310895" y="277367"/>
                  </a:lnTo>
                </a:path>
                <a:path w="744220" h="451485">
                  <a:moveTo>
                    <a:pt x="353568" y="277367"/>
                  </a:moveTo>
                  <a:lnTo>
                    <a:pt x="365759" y="277367"/>
                  </a:lnTo>
                </a:path>
                <a:path w="744220" h="451485">
                  <a:moveTo>
                    <a:pt x="387096" y="277367"/>
                  </a:moveTo>
                  <a:lnTo>
                    <a:pt x="399287" y="277367"/>
                  </a:lnTo>
                </a:path>
                <a:path w="744220" h="451485">
                  <a:moveTo>
                    <a:pt x="448056" y="277367"/>
                  </a:moveTo>
                  <a:lnTo>
                    <a:pt x="466344" y="277367"/>
                  </a:lnTo>
                </a:path>
                <a:path w="744220" h="451485">
                  <a:moveTo>
                    <a:pt x="499872" y="277367"/>
                  </a:moveTo>
                  <a:lnTo>
                    <a:pt x="515112" y="277367"/>
                  </a:lnTo>
                </a:path>
                <a:path w="744220" h="451485">
                  <a:moveTo>
                    <a:pt x="533400" y="277367"/>
                  </a:moveTo>
                  <a:lnTo>
                    <a:pt x="548640" y="277367"/>
                  </a:lnTo>
                </a:path>
                <a:path w="744220" h="451485">
                  <a:moveTo>
                    <a:pt x="585216" y="277367"/>
                  </a:moveTo>
                  <a:lnTo>
                    <a:pt x="591311" y="277367"/>
                  </a:lnTo>
                </a:path>
                <a:path w="744220" h="451485">
                  <a:moveTo>
                    <a:pt x="603504" y="277367"/>
                  </a:moveTo>
                  <a:lnTo>
                    <a:pt x="615695" y="277367"/>
                  </a:lnTo>
                </a:path>
                <a:path w="744220" h="451485">
                  <a:moveTo>
                    <a:pt x="649224" y="277367"/>
                  </a:moveTo>
                  <a:lnTo>
                    <a:pt x="661415" y="277367"/>
                  </a:lnTo>
                </a:path>
                <a:path w="744220" h="451485">
                  <a:moveTo>
                    <a:pt x="676656" y="277367"/>
                  </a:moveTo>
                  <a:lnTo>
                    <a:pt x="694944" y="277367"/>
                  </a:lnTo>
                </a:path>
                <a:path w="744220" h="451485">
                  <a:moveTo>
                    <a:pt x="740664" y="277367"/>
                  </a:moveTo>
                  <a:lnTo>
                    <a:pt x="743711" y="277367"/>
                  </a:lnTo>
                </a:path>
                <a:path w="744220" h="451485">
                  <a:moveTo>
                    <a:pt x="3048" y="280415"/>
                  </a:moveTo>
                  <a:lnTo>
                    <a:pt x="21336" y="280415"/>
                  </a:lnTo>
                </a:path>
                <a:path w="744220" h="451485">
                  <a:moveTo>
                    <a:pt x="42672" y="280415"/>
                  </a:moveTo>
                  <a:lnTo>
                    <a:pt x="67055" y="280415"/>
                  </a:lnTo>
                </a:path>
                <a:path w="744220" h="451485">
                  <a:moveTo>
                    <a:pt x="88392" y="280415"/>
                  </a:moveTo>
                  <a:lnTo>
                    <a:pt x="103632" y="280415"/>
                  </a:lnTo>
                </a:path>
                <a:path w="744220" h="451485">
                  <a:moveTo>
                    <a:pt x="124968" y="280415"/>
                  </a:moveTo>
                  <a:lnTo>
                    <a:pt x="149351" y="280415"/>
                  </a:lnTo>
                </a:path>
                <a:path w="744220" h="451485">
                  <a:moveTo>
                    <a:pt x="170688" y="280415"/>
                  </a:moveTo>
                  <a:lnTo>
                    <a:pt x="188976" y="280415"/>
                  </a:lnTo>
                </a:path>
                <a:path w="744220" h="451485">
                  <a:moveTo>
                    <a:pt x="204216" y="280415"/>
                  </a:moveTo>
                  <a:lnTo>
                    <a:pt x="207263" y="280415"/>
                  </a:lnTo>
                </a:path>
                <a:path w="744220" h="451485">
                  <a:moveTo>
                    <a:pt x="219456" y="280415"/>
                  </a:moveTo>
                  <a:lnTo>
                    <a:pt x="237744" y="280415"/>
                  </a:lnTo>
                </a:path>
                <a:path w="744220" h="451485">
                  <a:moveTo>
                    <a:pt x="262128" y="280415"/>
                  </a:moveTo>
                  <a:lnTo>
                    <a:pt x="280416" y="280415"/>
                  </a:lnTo>
                </a:path>
                <a:path w="744220" h="451485">
                  <a:moveTo>
                    <a:pt x="298704" y="280415"/>
                  </a:moveTo>
                  <a:lnTo>
                    <a:pt x="310895" y="280415"/>
                  </a:lnTo>
                </a:path>
                <a:path w="744220" h="451485">
                  <a:moveTo>
                    <a:pt x="353568" y="280415"/>
                  </a:moveTo>
                  <a:lnTo>
                    <a:pt x="365759" y="280415"/>
                  </a:lnTo>
                </a:path>
                <a:path w="744220" h="451485">
                  <a:moveTo>
                    <a:pt x="387096" y="280415"/>
                  </a:moveTo>
                  <a:lnTo>
                    <a:pt x="399287" y="280415"/>
                  </a:lnTo>
                </a:path>
                <a:path w="744220" h="451485">
                  <a:moveTo>
                    <a:pt x="454151" y="280415"/>
                  </a:moveTo>
                  <a:lnTo>
                    <a:pt x="469392" y="280415"/>
                  </a:lnTo>
                </a:path>
                <a:path w="744220" h="451485">
                  <a:moveTo>
                    <a:pt x="490728" y="280415"/>
                  </a:moveTo>
                  <a:lnTo>
                    <a:pt x="515111" y="280415"/>
                  </a:lnTo>
                </a:path>
                <a:path w="744220" h="451485">
                  <a:moveTo>
                    <a:pt x="536448" y="280415"/>
                  </a:moveTo>
                  <a:lnTo>
                    <a:pt x="554736" y="280415"/>
                  </a:lnTo>
                </a:path>
                <a:path w="744220" h="451485">
                  <a:moveTo>
                    <a:pt x="579120" y="280415"/>
                  </a:moveTo>
                  <a:lnTo>
                    <a:pt x="591311" y="280415"/>
                  </a:lnTo>
                </a:path>
                <a:path w="744220" h="451485">
                  <a:moveTo>
                    <a:pt x="603504" y="280415"/>
                  </a:moveTo>
                  <a:lnTo>
                    <a:pt x="615695" y="280415"/>
                  </a:lnTo>
                </a:path>
                <a:path w="744220" h="451485">
                  <a:moveTo>
                    <a:pt x="649224" y="280415"/>
                  </a:moveTo>
                  <a:lnTo>
                    <a:pt x="661415" y="280415"/>
                  </a:lnTo>
                </a:path>
                <a:path w="744220" h="451485">
                  <a:moveTo>
                    <a:pt x="682751" y="280415"/>
                  </a:moveTo>
                  <a:lnTo>
                    <a:pt x="704087" y="280415"/>
                  </a:lnTo>
                </a:path>
                <a:path w="744220" h="451485">
                  <a:moveTo>
                    <a:pt x="728472" y="280415"/>
                  </a:moveTo>
                  <a:lnTo>
                    <a:pt x="743712" y="280415"/>
                  </a:lnTo>
                </a:path>
                <a:path w="744220" h="451485">
                  <a:moveTo>
                    <a:pt x="3048" y="283463"/>
                  </a:moveTo>
                  <a:lnTo>
                    <a:pt x="67055" y="283463"/>
                  </a:lnTo>
                </a:path>
                <a:path w="744220" h="451485">
                  <a:moveTo>
                    <a:pt x="88392" y="283463"/>
                  </a:moveTo>
                  <a:lnTo>
                    <a:pt x="149352" y="283463"/>
                  </a:lnTo>
                </a:path>
                <a:path w="744220" h="451485">
                  <a:moveTo>
                    <a:pt x="173736" y="283463"/>
                  </a:moveTo>
                  <a:lnTo>
                    <a:pt x="207264" y="283463"/>
                  </a:lnTo>
                </a:path>
                <a:path w="744220" h="451485">
                  <a:moveTo>
                    <a:pt x="225551" y="283463"/>
                  </a:moveTo>
                  <a:lnTo>
                    <a:pt x="274319" y="283463"/>
                  </a:lnTo>
                </a:path>
                <a:path w="744220" h="451485">
                  <a:moveTo>
                    <a:pt x="298704" y="283463"/>
                  </a:moveTo>
                  <a:lnTo>
                    <a:pt x="310895" y="283463"/>
                  </a:lnTo>
                </a:path>
                <a:path w="744220" h="451485">
                  <a:moveTo>
                    <a:pt x="353568" y="283463"/>
                  </a:moveTo>
                  <a:lnTo>
                    <a:pt x="365759" y="283463"/>
                  </a:lnTo>
                </a:path>
                <a:path w="744220" h="451485">
                  <a:moveTo>
                    <a:pt x="384048" y="283463"/>
                  </a:moveTo>
                  <a:lnTo>
                    <a:pt x="441959" y="283463"/>
                  </a:lnTo>
                </a:path>
                <a:path w="744220" h="451485">
                  <a:moveTo>
                    <a:pt x="454151" y="283463"/>
                  </a:moveTo>
                  <a:lnTo>
                    <a:pt x="515112" y="283463"/>
                  </a:lnTo>
                </a:path>
                <a:path w="744220" h="451485">
                  <a:moveTo>
                    <a:pt x="539496" y="283463"/>
                  </a:moveTo>
                  <a:lnTo>
                    <a:pt x="591311" y="283463"/>
                  </a:lnTo>
                </a:path>
                <a:path w="744220" h="451485">
                  <a:moveTo>
                    <a:pt x="603504" y="283463"/>
                  </a:moveTo>
                  <a:lnTo>
                    <a:pt x="615695" y="283463"/>
                  </a:lnTo>
                </a:path>
                <a:path w="744220" h="451485">
                  <a:moveTo>
                    <a:pt x="649224" y="283463"/>
                  </a:moveTo>
                  <a:lnTo>
                    <a:pt x="661415" y="283463"/>
                  </a:lnTo>
                </a:path>
                <a:path w="744220" h="451485">
                  <a:moveTo>
                    <a:pt x="685800" y="283463"/>
                  </a:moveTo>
                  <a:lnTo>
                    <a:pt x="743711" y="283463"/>
                  </a:lnTo>
                </a:path>
                <a:path w="744220" h="451485">
                  <a:moveTo>
                    <a:pt x="3048" y="286512"/>
                  </a:moveTo>
                  <a:lnTo>
                    <a:pt x="67055" y="286512"/>
                  </a:lnTo>
                </a:path>
                <a:path w="744220" h="451485">
                  <a:moveTo>
                    <a:pt x="88392" y="286512"/>
                  </a:moveTo>
                  <a:lnTo>
                    <a:pt x="149352" y="286512"/>
                  </a:lnTo>
                </a:path>
                <a:path w="744220" h="451485">
                  <a:moveTo>
                    <a:pt x="173736" y="286512"/>
                  </a:moveTo>
                  <a:lnTo>
                    <a:pt x="207264" y="286512"/>
                  </a:lnTo>
                </a:path>
                <a:path w="744220" h="451485">
                  <a:moveTo>
                    <a:pt x="225551" y="286512"/>
                  </a:moveTo>
                  <a:lnTo>
                    <a:pt x="274319" y="286512"/>
                  </a:lnTo>
                </a:path>
                <a:path w="744220" h="451485">
                  <a:moveTo>
                    <a:pt x="298704" y="286512"/>
                  </a:moveTo>
                  <a:lnTo>
                    <a:pt x="310895" y="286512"/>
                  </a:lnTo>
                </a:path>
                <a:path w="744220" h="451485">
                  <a:moveTo>
                    <a:pt x="353568" y="286512"/>
                  </a:moveTo>
                  <a:lnTo>
                    <a:pt x="365759" y="286512"/>
                  </a:lnTo>
                </a:path>
                <a:path w="744220" h="451485">
                  <a:moveTo>
                    <a:pt x="384048" y="286512"/>
                  </a:moveTo>
                  <a:lnTo>
                    <a:pt x="441959" y="286512"/>
                  </a:lnTo>
                </a:path>
                <a:path w="744220" h="451485">
                  <a:moveTo>
                    <a:pt x="454151" y="286512"/>
                  </a:moveTo>
                  <a:lnTo>
                    <a:pt x="515112" y="286512"/>
                  </a:lnTo>
                </a:path>
                <a:path w="744220" h="451485">
                  <a:moveTo>
                    <a:pt x="539496" y="286512"/>
                  </a:moveTo>
                  <a:lnTo>
                    <a:pt x="591311" y="286512"/>
                  </a:lnTo>
                </a:path>
                <a:path w="744220" h="451485">
                  <a:moveTo>
                    <a:pt x="603504" y="286512"/>
                  </a:moveTo>
                  <a:lnTo>
                    <a:pt x="615695" y="286512"/>
                  </a:lnTo>
                </a:path>
                <a:path w="744220" h="451485">
                  <a:moveTo>
                    <a:pt x="649224" y="286512"/>
                  </a:moveTo>
                  <a:lnTo>
                    <a:pt x="661415" y="286512"/>
                  </a:lnTo>
                </a:path>
                <a:path w="744220" h="451485">
                  <a:moveTo>
                    <a:pt x="685800" y="286512"/>
                  </a:moveTo>
                  <a:lnTo>
                    <a:pt x="743711" y="286512"/>
                  </a:lnTo>
                </a:path>
                <a:path w="744220" h="451485">
                  <a:moveTo>
                    <a:pt x="9144" y="289559"/>
                  </a:moveTo>
                  <a:lnTo>
                    <a:pt x="45720" y="289559"/>
                  </a:lnTo>
                </a:path>
                <a:path w="744220" h="451485">
                  <a:moveTo>
                    <a:pt x="54864" y="289559"/>
                  </a:moveTo>
                  <a:lnTo>
                    <a:pt x="67055" y="289559"/>
                  </a:lnTo>
                </a:path>
                <a:path w="744220" h="451485">
                  <a:moveTo>
                    <a:pt x="91440" y="289559"/>
                  </a:moveTo>
                  <a:lnTo>
                    <a:pt x="128016" y="289559"/>
                  </a:lnTo>
                </a:path>
                <a:path w="744220" h="451485">
                  <a:moveTo>
                    <a:pt x="137160" y="289559"/>
                  </a:moveTo>
                  <a:lnTo>
                    <a:pt x="149351" y="289559"/>
                  </a:lnTo>
                </a:path>
                <a:path w="744220" h="451485">
                  <a:moveTo>
                    <a:pt x="173736" y="289559"/>
                  </a:moveTo>
                  <a:lnTo>
                    <a:pt x="207264" y="289559"/>
                  </a:lnTo>
                </a:path>
                <a:path w="744220" h="451485">
                  <a:moveTo>
                    <a:pt x="228600" y="289559"/>
                  </a:moveTo>
                  <a:lnTo>
                    <a:pt x="271271" y="289559"/>
                  </a:lnTo>
                </a:path>
                <a:path w="744220" h="451485">
                  <a:moveTo>
                    <a:pt x="298704" y="289559"/>
                  </a:moveTo>
                  <a:lnTo>
                    <a:pt x="310895" y="289559"/>
                  </a:lnTo>
                </a:path>
                <a:path w="744220" h="451485">
                  <a:moveTo>
                    <a:pt x="353568" y="289559"/>
                  </a:moveTo>
                  <a:lnTo>
                    <a:pt x="365759" y="289559"/>
                  </a:lnTo>
                </a:path>
                <a:path w="744220" h="451485">
                  <a:moveTo>
                    <a:pt x="384048" y="289559"/>
                  </a:moveTo>
                  <a:lnTo>
                    <a:pt x="441959" y="289559"/>
                  </a:lnTo>
                </a:path>
                <a:path w="744220" h="451485">
                  <a:moveTo>
                    <a:pt x="457200" y="289559"/>
                  </a:moveTo>
                  <a:lnTo>
                    <a:pt x="493776" y="289559"/>
                  </a:lnTo>
                </a:path>
                <a:path w="744220" h="451485">
                  <a:moveTo>
                    <a:pt x="502920" y="289559"/>
                  </a:moveTo>
                  <a:lnTo>
                    <a:pt x="515111" y="289559"/>
                  </a:lnTo>
                </a:path>
                <a:path w="744220" h="451485">
                  <a:moveTo>
                    <a:pt x="545592" y="289559"/>
                  </a:moveTo>
                  <a:lnTo>
                    <a:pt x="591311" y="289559"/>
                  </a:lnTo>
                </a:path>
                <a:path w="744220" h="451485">
                  <a:moveTo>
                    <a:pt x="603504" y="289559"/>
                  </a:moveTo>
                  <a:lnTo>
                    <a:pt x="615695" y="289559"/>
                  </a:lnTo>
                </a:path>
                <a:path w="744220" h="451485">
                  <a:moveTo>
                    <a:pt x="649224" y="289559"/>
                  </a:moveTo>
                  <a:lnTo>
                    <a:pt x="661415" y="289559"/>
                  </a:lnTo>
                </a:path>
                <a:path w="744220" h="451485">
                  <a:moveTo>
                    <a:pt x="691896" y="289559"/>
                  </a:moveTo>
                  <a:lnTo>
                    <a:pt x="743711" y="289559"/>
                  </a:lnTo>
                </a:path>
                <a:path w="744220" h="451485">
                  <a:moveTo>
                    <a:pt x="18288" y="292607"/>
                  </a:moveTo>
                  <a:lnTo>
                    <a:pt x="36576" y="292607"/>
                  </a:lnTo>
                </a:path>
                <a:path w="744220" h="451485">
                  <a:moveTo>
                    <a:pt x="54864" y="292607"/>
                  </a:moveTo>
                  <a:lnTo>
                    <a:pt x="67055" y="292607"/>
                  </a:lnTo>
                </a:path>
                <a:path w="744220" h="451485">
                  <a:moveTo>
                    <a:pt x="100584" y="292607"/>
                  </a:moveTo>
                  <a:lnTo>
                    <a:pt x="121919" y="292607"/>
                  </a:lnTo>
                </a:path>
                <a:path w="744220" h="451485">
                  <a:moveTo>
                    <a:pt x="137160" y="292607"/>
                  </a:moveTo>
                  <a:lnTo>
                    <a:pt x="149351" y="292607"/>
                  </a:lnTo>
                </a:path>
                <a:path w="744220" h="451485">
                  <a:moveTo>
                    <a:pt x="182880" y="292607"/>
                  </a:moveTo>
                  <a:lnTo>
                    <a:pt x="207263" y="292607"/>
                  </a:lnTo>
                </a:path>
                <a:path w="744220" h="451485">
                  <a:moveTo>
                    <a:pt x="237744" y="292607"/>
                  </a:moveTo>
                  <a:lnTo>
                    <a:pt x="262127" y="292607"/>
                  </a:lnTo>
                </a:path>
                <a:path w="744220" h="451485">
                  <a:moveTo>
                    <a:pt x="298704" y="292607"/>
                  </a:moveTo>
                  <a:lnTo>
                    <a:pt x="310895" y="292607"/>
                  </a:lnTo>
                </a:path>
                <a:path w="744220" h="451485">
                  <a:moveTo>
                    <a:pt x="353568" y="292607"/>
                  </a:moveTo>
                  <a:lnTo>
                    <a:pt x="365759" y="292607"/>
                  </a:lnTo>
                </a:path>
                <a:path w="744220" h="451485">
                  <a:moveTo>
                    <a:pt x="384048" y="292607"/>
                  </a:moveTo>
                  <a:lnTo>
                    <a:pt x="441959" y="292607"/>
                  </a:lnTo>
                </a:path>
                <a:path w="744220" h="451485">
                  <a:moveTo>
                    <a:pt x="466344" y="292607"/>
                  </a:moveTo>
                  <a:lnTo>
                    <a:pt x="487679" y="292607"/>
                  </a:lnTo>
                </a:path>
                <a:path w="744220" h="451485">
                  <a:moveTo>
                    <a:pt x="502920" y="292607"/>
                  </a:moveTo>
                  <a:lnTo>
                    <a:pt x="515111" y="292607"/>
                  </a:lnTo>
                </a:path>
                <a:path w="744220" h="451485">
                  <a:moveTo>
                    <a:pt x="554736" y="292607"/>
                  </a:moveTo>
                  <a:lnTo>
                    <a:pt x="579119" y="292607"/>
                  </a:lnTo>
                </a:path>
                <a:path w="744220" h="451485">
                  <a:moveTo>
                    <a:pt x="603504" y="292607"/>
                  </a:moveTo>
                  <a:lnTo>
                    <a:pt x="615695" y="292607"/>
                  </a:lnTo>
                </a:path>
                <a:path w="744220" h="451485">
                  <a:moveTo>
                    <a:pt x="649224" y="292607"/>
                  </a:moveTo>
                  <a:lnTo>
                    <a:pt x="661415" y="292607"/>
                  </a:lnTo>
                </a:path>
                <a:path w="744220" h="451485">
                  <a:moveTo>
                    <a:pt x="697992" y="292607"/>
                  </a:moveTo>
                  <a:lnTo>
                    <a:pt x="731520" y="292607"/>
                  </a:lnTo>
                </a:path>
                <a:path w="744220" h="451485">
                  <a:moveTo>
                    <a:pt x="649224" y="295655"/>
                  </a:moveTo>
                  <a:lnTo>
                    <a:pt x="661415" y="295655"/>
                  </a:lnTo>
                </a:path>
                <a:path w="744220" h="451485">
                  <a:moveTo>
                    <a:pt x="649224" y="298703"/>
                  </a:moveTo>
                  <a:lnTo>
                    <a:pt x="661415" y="298703"/>
                  </a:lnTo>
                </a:path>
                <a:path w="744220" h="451485">
                  <a:moveTo>
                    <a:pt x="649224" y="301751"/>
                  </a:moveTo>
                  <a:lnTo>
                    <a:pt x="661415" y="301751"/>
                  </a:lnTo>
                </a:path>
                <a:path w="744220" h="451485">
                  <a:moveTo>
                    <a:pt x="646176" y="304800"/>
                  </a:moveTo>
                  <a:lnTo>
                    <a:pt x="661416" y="304800"/>
                  </a:lnTo>
                </a:path>
                <a:path w="744220" h="451485">
                  <a:moveTo>
                    <a:pt x="640080" y="307848"/>
                  </a:moveTo>
                  <a:lnTo>
                    <a:pt x="658368" y="307848"/>
                  </a:lnTo>
                </a:path>
                <a:path w="744220" h="451485">
                  <a:moveTo>
                    <a:pt x="640080" y="310895"/>
                  </a:moveTo>
                  <a:lnTo>
                    <a:pt x="658368" y="310895"/>
                  </a:lnTo>
                </a:path>
                <a:path w="744220" h="451485">
                  <a:moveTo>
                    <a:pt x="624840" y="313943"/>
                  </a:moveTo>
                  <a:lnTo>
                    <a:pt x="658368" y="313943"/>
                  </a:lnTo>
                </a:path>
                <a:path w="744220" h="451485">
                  <a:moveTo>
                    <a:pt x="624840" y="316991"/>
                  </a:moveTo>
                  <a:lnTo>
                    <a:pt x="652272" y="316991"/>
                  </a:lnTo>
                </a:path>
                <a:path w="744220" h="451485">
                  <a:moveTo>
                    <a:pt x="624840" y="320039"/>
                  </a:moveTo>
                  <a:lnTo>
                    <a:pt x="652272" y="320039"/>
                  </a:lnTo>
                </a:path>
                <a:path w="744220" h="451485">
                  <a:moveTo>
                    <a:pt x="624840" y="323088"/>
                  </a:moveTo>
                  <a:lnTo>
                    <a:pt x="646175" y="323088"/>
                  </a:lnTo>
                </a:path>
                <a:path w="744220" h="451485">
                  <a:moveTo>
                    <a:pt x="237744" y="350519"/>
                  </a:moveTo>
                  <a:lnTo>
                    <a:pt x="252984" y="350519"/>
                  </a:lnTo>
                </a:path>
                <a:path w="744220" h="451485">
                  <a:moveTo>
                    <a:pt x="234696" y="353567"/>
                  </a:moveTo>
                  <a:lnTo>
                    <a:pt x="249936" y="353567"/>
                  </a:lnTo>
                </a:path>
                <a:path w="744220" h="451485">
                  <a:moveTo>
                    <a:pt x="234696" y="356615"/>
                  </a:moveTo>
                  <a:lnTo>
                    <a:pt x="249936" y="356615"/>
                  </a:lnTo>
                </a:path>
                <a:path w="744220" h="451485">
                  <a:moveTo>
                    <a:pt x="234696" y="359663"/>
                  </a:moveTo>
                  <a:lnTo>
                    <a:pt x="246887" y="359663"/>
                  </a:lnTo>
                </a:path>
                <a:path w="744220" h="451485">
                  <a:moveTo>
                    <a:pt x="88392" y="362712"/>
                  </a:moveTo>
                  <a:lnTo>
                    <a:pt x="100583" y="362712"/>
                  </a:lnTo>
                </a:path>
                <a:path w="744220" h="451485">
                  <a:moveTo>
                    <a:pt x="228600" y="362712"/>
                  </a:moveTo>
                  <a:lnTo>
                    <a:pt x="246888" y="362712"/>
                  </a:lnTo>
                </a:path>
                <a:path w="744220" h="451485">
                  <a:moveTo>
                    <a:pt x="88392" y="365759"/>
                  </a:moveTo>
                  <a:lnTo>
                    <a:pt x="100583" y="365759"/>
                  </a:lnTo>
                </a:path>
                <a:path w="744220" h="451485">
                  <a:moveTo>
                    <a:pt x="228600" y="365759"/>
                  </a:moveTo>
                  <a:lnTo>
                    <a:pt x="246888" y="365759"/>
                  </a:lnTo>
                </a:path>
                <a:path w="744220" h="451485">
                  <a:moveTo>
                    <a:pt x="88392" y="368807"/>
                  </a:moveTo>
                  <a:lnTo>
                    <a:pt x="100583" y="368807"/>
                  </a:lnTo>
                </a:path>
                <a:path w="744220" h="451485">
                  <a:moveTo>
                    <a:pt x="228600" y="368807"/>
                  </a:moveTo>
                  <a:lnTo>
                    <a:pt x="240791" y="368807"/>
                  </a:lnTo>
                </a:path>
                <a:path w="744220" h="451485">
                  <a:moveTo>
                    <a:pt x="445008" y="368807"/>
                  </a:moveTo>
                  <a:lnTo>
                    <a:pt x="457199" y="368807"/>
                  </a:lnTo>
                </a:path>
                <a:path w="744220" h="451485">
                  <a:moveTo>
                    <a:pt x="88392" y="371855"/>
                  </a:moveTo>
                  <a:lnTo>
                    <a:pt x="100583" y="371855"/>
                  </a:lnTo>
                </a:path>
                <a:path w="744220" h="451485">
                  <a:moveTo>
                    <a:pt x="228600" y="371855"/>
                  </a:moveTo>
                  <a:lnTo>
                    <a:pt x="237744" y="371855"/>
                  </a:lnTo>
                </a:path>
                <a:path w="744220" h="451485">
                  <a:moveTo>
                    <a:pt x="445008" y="371855"/>
                  </a:moveTo>
                  <a:lnTo>
                    <a:pt x="457199" y="371855"/>
                  </a:lnTo>
                </a:path>
                <a:path w="744220" h="451485">
                  <a:moveTo>
                    <a:pt x="88392" y="374903"/>
                  </a:moveTo>
                  <a:lnTo>
                    <a:pt x="100583" y="374903"/>
                  </a:lnTo>
                </a:path>
                <a:path w="744220" h="451485">
                  <a:moveTo>
                    <a:pt x="225551" y="374903"/>
                  </a:moveTo>
                  <a:lnTo>
                    <a:pt x="237743" y="374903"/>
                  </a:lnTo>
                </a:path>
                <a:path w="744220" h="451485">
                  <a:moveTo>
                    <a:pt x="445008" y="374903"/>
                  </a:moveTo>
                  <a:lnTo>
                    <a:pt x="457199" y="374903"/>
                  </a:lnTo>
                </a:path>
                <a:path w="744220" h="451485">
                  <a:moveTo>
                    <a:pt x="88392" y="377951"/>
                  </a:moveTo>
                  <a:lnTo>
                    <a:pt x="100583" y="377951"/>
                  </a:lnTo>
                </a:path>
                <a:path w="744220" h="451485">
                  <a:moveTo>
                    <a:pt x="225551" y="377951"/>
                  </a:moveTo>
                  <a:lnTo>
                    <a:pt x="237743" y="377951"/>
                  </a:lnTo>
                </a:path>
                <a:path w="744220" h="451485">
                  <a:moveTo>
                    <a:pt x="445008" y="377951"/>
                  </a:moveTo>
                  <a:lnTo>
                    <a:pt x="457199" y="377951"/>
                  </a:lnTo>
                </a:path>
                <a:path w="744220" h="451485">
                  <a:moveTo>
                    <a:pt x="88392" y="381000"/>
                  </a:moveTo>
                  <a:lnTo>
                    <a:pt x="100583" y="381000"/>
                  </a:lnTo>
                </a:path>
                <a:path w="744220" h="451485">
                  <a:moveTo>
                    <a:pt x="88392" y="384048"/>
                  </a:moveTo>
                  <a:lnTo>
                    <a:pt x="100583" y="384048"/>
                  </a:lnTo>
                </a:path>
                <a:path w="744220" h="451485">
                  <a:moveTo>
                    <a:pt x="33528" y="387095"/>
                  </a:moveTo>
                  <a:lnTo>
                    <a:pt x="54863" y="387095"/>
                  </a:lnTo>
                </a:path>
                <a:path w="744220" h="451485">
                  <a:moveTo>
                    <a:pt x="88392" y="387095"/>
                  </a:moveTo>
                  <a:lnTo>
                    <a:pt x="100583" y="387095"/>
                  </a:lnTo>
                </a:path>
                <a:path w="744220" h="451485">
                  <a:moveTo>
                    <a:pt x="134112" y="387095"/>
                  </a:moveTo>
                  <a:lnTo>
                    <a:pt x="167640" y="387095"/>
                  </a:lnTo>
                </a:path>
                <a:path w="744220" h="451485">
                  <a:moveTo>
                    <a:pt x="219456" y="387095"/>
                  </a:moveTo>
                  <a:lnTo>
                    <a:pt x="246888" y="387095"/>
                  </a:lnTo>
                </a:path>
                <a:path w="744220" h="451485">
                  <a:moveTo>
                    <a:pt x="283464" y="387095"/>
                  </a:moveTo>
                  <a:lnTo>
                    <a:pt x="316992" y="387095"/>
                  </a:lnTo>
                </a:path>
                <a:path w="744220" h="451485">
                  <a:moveTo>
                    <a:pt x="377951" y="387095"/>
                  </a:moveTo>
                  <a:lnTo>
                    <a:pt x="399287" y="387095"/>
                  </a:lnTo>
                </a:path>
                <a:path w="744220" h="451485">
                  <a:moveTo>
                    <a:pt x="487680" y="387095"/>
                  </a:moveTo>
                  <a:lnTo>
                    <a:pt x="521208" y="387095"/>
                  </a:lnTo>
                </a:path>
                <a:path w="744220" h="451485">
                  <a:moveTo>
                    <a:pt x="33528" y="390143"/>
                  </a:moveTo>
                  <a:lnTo>
                    <a:pt x="54863" y="390143"/>
                  </a:lnTo>
                </a:path>
                <a:path w="744220" h="451485">
                  <a:moveTo>
                    <a:pt x="88392" y="390143"/>
                  </a:moveTo>
                  <a:lnTo>
                    <a:pt x="100583" y="390143"/>
                  </a:lnTo>
                </a:path>
                <a:path w="744220" h="451485">
                  <a:moveTo>
                    <a:pt x="134112" y="390143"/>
                  </a:moveTo>
                  <a:lnTo>
                    <a:pt x="167640" y="390143"/>
                  </a:lnTo>
                </a:path>
                <a:path w="744220" h="451485">
                  <a:moveTo>
                    <a:pt x="219456" y="390143"/>
                  </a:moveTo>
                  <a:lnTo>
                    <a:pt x="246888" y="390143"/>
                  </a:lnTo>
                </a:path>
                <a:path w="744220" h="451485">
                  <a:moveTo>
                    <a:pt x="283464" y="390143"/>
                  </a:moveTo>
                  <a:lnTo>
                    <a:pt x="316992" y="390143"/>
                  </a:lnTo>
                </a:path>
                <a:path w="744220" h="451485">
                  <a:moveTo>
                    <a:pt x="377951" y="390143"/>
                  </a:moveTo>
                  <a:lnTo>
                    <a:pt x="399287" y="390143"/>
                  </a:lnTo>
                </a:path>
                <a:path w="744220" h="451485">
                  <a:moveTo>
                    <a:pt x="487680" y="390143"/>
                  </a:moveTo>
                  <a:lnTo>
                    <a:pt x="521208" y="390143"/>
                  </a:lnTo>
                </a:path>
                <a:path w="744220" h="451485">
                  <a:moveTo>
                    <a:pt x="3048" y="393191"/>
                  </a:moveTo>
                  <a:lnTo>
                    <a:pt x="18288" y="393191"/>
                  </a:lnTo>
                </a:path>
                <a:path w="744220" h="451485">
                  <a:moveTo>
                    <a:pt x="24384" y="393191"/>
                  </a:moveTo>
                  <a:lnTo>
                    <a:pt x="64007" y="393191"/>
                  </a:lnTo>
                </a:path>
                <a:path w="744220" h="451485">
                  <a:moveTo>
                    <a:pt x="88392" y="393191"/>
                  </a:moveTo>
                  <a:lnTo>
                    <a:pt x="100583" y="393191"/>
                  </a:lnTo>
                </a:path>
                <a:path w="744220" h="451485">
                  <a:moveTo>
                    <a:pt x="124968" y="393191"/>
                  </a:moveTo>
                  <a:lnTo>
                    <a:pt x="173735" y="393191"/>
                  </a:lnTo>
                </a:path>
                <a:path w="744220" h="451485">
                  <a:moveTo>
                    <a:pt x="213360" y="393191"/>
                  </a:moveTo>
                  <a:lnTo>
                    <a:pt x="259079" y="393191"/>
                  </a:lnTo>
                </a:path>
                <a:path w="744220" h="451485">
                  <a:moveTo>
                    <a:pt x="274320" y="393191"/>
                  </a:moveTo>
                  <a:lnTo>
                    <a:pt x="326135" y="393191"/>
                  </a:lnTo>
                </a:path>
                <a:path w="744220" h="451485">
                  <a:moveTo>
                    <a:pt x="350520" y="393191"/>
                  </a:moveTo>
                  <a:lnTo>
                    <a:pt x="362711" y="393191"/>
                  </a:lnTo>
                </a:path>
                <a:path w="744220" h="451485">
                  <a:moveTo>
                    <a:pt x="371856" y="393191"/>
                  </a:moveTo>
                  <a:lnTo>
                    <a:pt x="408432" y="393191"/>
                  </a:lnTo>
                </a:path>
                <a:path w="744220" h="451485">
                  <a:moveTo>
                    <a:pt x="429768" y="393191"/>
                  </a:moveTo>
                  <a:lnTo>
                    <a:pt x="457200" y="393191"/>
                  </a:lnTo>
                </a:path>
                <a:path w="744220" h="451485">
                  <a:moveTo>
                    <a:pt x="478536" y="393191"/>
                  </a:moveTo>
                  <a:lnTo>
                    <a:pt x="527303" y="393191"/>
                  </a:lnTo>
                </a:path>
                <a:path w="744220" h="451485">
                  <a:moveTo>
                    <a:pt x="3048" y="396239"/>
                  </a:moveTo>
                  <a:lnTo>
                    <a:pt x="67055" y="396239"/>
                  </a:lnTo>
                </a:path>
                <a:path w="744220" h="451485">
                  <a:moveTo>
                    <a:pt x="88392" y="396239"/>
                  </a:moveTo>
                  <a:lnTo>
                    <a:pt x="100583" y="396239"/>
                  </a:lnTo>
                </a:path>
                <a:path w="744220" h="451485">
                  <a:moveTo>
                    <a:pt x="124968" y="396239"/>
                  </a:moveTo>
                  <a:lnTo>
                    <a:pt x="179832" y="396239"/>
                  </a:lnTo>
                </a:path>
                <a:path w="744220" h="451485">
                  <a:moveTo>
                    <a:pt x="207264" y="396239"/>
                  </a:moveTo>
                  <a:lnTo>
                    <a:pt x="259079" y="396239"/>
                  </a:lnTo>
                </a:path>
                <a:path w="744220" h="451485">
                  <a:moveTo>
                    <a:pt x="274320" y="396239"/>
                  </a:moveTo>
                  <a:lnTo>
                    <a:pt x="329184" y="396239"/>
                  </a:lnTo>
                </a:path>
                <a:path w="744220" h="451485">
                  <a:moveTo>
                    <a:pt x="350520" y="396239"/>
                  </a:moveTo>
                  <a:lnTo>
                    <a:pt x="411480" y="396239"/>
                  </a:lnTo>
                </a:path>
                <a:path w="744220" h="451485">
                  <a:moveTo>
                    <a:pt x="429768" y="396239"/>
                  </a:moveTo>
                  <a:lnTo>
                    <a:pt x="457200" y="396239"/>
                  </a:lnTo>
                </a:path>
                <a:path w="744220" h="451485">
                  <a:moveTo>
                    <a:pt x="478536" y="396239"/>
                  </a:moveTo>
                  <a:lnTo>
                    <a:pt x="533400" y="396239"/>
                  </a:lnTo>
                </a:path>
                <a:path w="744220" h="451485">
                  <a:moveTo>
                    <a:pt x="3048" y="399288"/>
                  </a:moveTo>
                  <a:lnTo>
                    <a:pt x="30480" y="399288"/>
                  </a:lnTo>
                </a:path>
                <a:path w="744220" h="451485">
                  <a:moveTo>
                    <a:pt x="48768" y="399288"/>
                  </a:moveTo>
                  <a:lnTo>
                    <a:pt x="70103" y="399288"/>
                  </a:lnTo>
                </a:path>
                <a:path w="744220" h="451485">
                  <a:moveTo>
                    <a:pt x="88392" y="399288"/>
                  </a:moveTo>
                  <a:lnTo>
                    <a:pt x="100583" y="399288"/>
                  </a:lnTo>
                </a:path>
                <a:path w="744220" h="451485">
                  <a:moveTo>
                    <a:pt x="124968" y="399288"/>
                  </a:moveTo>
                  <a:lnTo>
                    <a:pt x="134112" y="399288"/>
                  </a:lnTo>
                </a:path>
                <a:path w="744220" h="451485">
                  <a:moveTo>
                    <a:pt x="161544" y="399288"/>
                  </a:moveTo>
                  <a:lnTo>
                    <a:pt x="179832" y="399288"/>
                  </a:lnTo>
                </a:path>
                <a:path w="744220" h="451485">
                  <a:moveTo>
                    <a:pt x="204216" y="399288"/>
                  </a:moveTo>
                  <a:lnTo>
                    <a:pt x="219456" y="399288"/>
                  </a:lnTo>
                </a:path>
                <a:path w="744220" h="451485">
                  <a:moveTo>
                    <a:pt x="246888" y="399288"/>
                  </a:moveTo>
                  <a:lnTo>
                    <a:pt x="259079" y="399288"/>
                  </a:lnTo>
                </a:path>
                <a:path w="744220" h="451485">
                  <a:moveTo>
                    <a:pt x="274320" y="399288"/>
                  </a:moveTo>
                  <a:lnTo>
                    <a:pt x="283464" y="399288"/>
                  </a:lnTo>
                </a:path>
                <a:path w="744220" h="451485">
                  <a:moveTo>
                    <a:pt x="310896" y="399288"/>
                  </a:moveTo>
                  <a:lnTo>
                    <a:pt x="329184" y="399288"/>
                  </a:lnTo>
                </a:path>
                <a:path w="744220" h="451485">
                  <a:moveTo>
                    <a:pt x="350520" y="399288"/>
                  </a:moveTo>
                  <a:lnTo>
                    <a:pt x="374903" y="399288"/>
                  </a:lnTo>
                </a:path>
                <a:path w="744220" h="451485">
                  <a:moveTo>
                    <a:pt x="396240" y="399288"/>
                  </a:moveTo>
                  <a:lnTo>
                    <a:pt x="411480" y="399288"/>
                  </a:lnTo>
                </a:path>
                <a:path w="744220" h="451485">
                  <a:moveTo>
                    <a:pt x="429768" y="399288"/>
                  </a:moveTo>
                  <a:lnTo>
                    <a:pt x="457200" y="399288"/>
                  </a:lnTo>
                </a:path>
                <a:path w="744220" h="451485">
                  <a:moveTo>
                    <a:pt x="478536" y="399288"/>
                  </a:moveTo>
                  <a:lnTo>
                    <a:pt x="487680" y="399288"/>
                  </a:lnTo>
                </a:path>
                <a:path w="744220" h="451485">
                  <a:moveTo>
                    <a:pt x="515112" y="399288"/>
                  </a:moveTo>
                  <a:lnTo>
                    <a:pt x="533400" y="399288"/>
                  </a:lnTo>
                </a:path>
                <a:path w="744220" h="451485">
                  <a:moveTo>
                    <a:pt x="3048" y="402336"/>
                  </a:moveTo>
                  <a:lnTo>
                    <a:pt x="30480" y="402336"/>
                  </a:lnTo>
                </a:path>
                <a:path w="744220" h="451485">
                  <a:moveTo>
                    <a:pt x="48768" y="402336"/>
                  </a:moveTo>
                  <a:lnTo>
                    <a:pt x="70103" y="402336"/>
                  </a:lnTo>
                </a:path>
                <a:path w="744220" h="451485">
                  <a:moveTo>
                    <a:pt x="88392" y="402336"/>
                  </a:moveTo>
                  <a:lnTo>
                    <a:pt x="100583" y="402336"/>
                  </a:lnTo>
                </a:path>
                <a:path w="744220" h="451485">
                  <a:moveTo>
                    <a:pt x="124968" y="402336"/>
                  </a:moveTo>
                  <a:lnTo>
                    <a:pt x="134112" y="402336"/>
                  </a:lnTo>
                </a:path>
                <a:path w="744220" h="451485">
                  <a:moveTo>
                    <a:pt x="161544" y="402336"/>
                  </a:moveTo>
                  <a:lnTo>
                    <a:pt x="179832" y="402336"/>
                  </a:lnTo>
                </a:path>
                <a:path w="744220" h="451485">
                  <a:moveTo>
                    <a:pt x="204216" y="402336"/>
                  </a:moveTo>
                  <a:lnTo>
                    <a:pt x="219456" y="402336"/>
                  </a:lnTo>
                </a:path>
                <a:path w="744220" h="451485">
                  <a:moveTo>
                    <a:pt x="246888" y="402336"/>
                  </a:moveTo>
                  <a:lnTo>
                    <a:pt x="259079" y="402336"/>
                  </a:lnTo>
                </a:path>
                <a:path w="744220" h="451485">
                  <a:moveTo>
                    <a:pt x="274320" y="402336"/>
                  </a:moveTo>
                  <a:lnTo>
                    <a:pt x="283464" y="402336"/>
                  </a:lnTo>
                </a:path>
                <a:path w="744220" h="451485">
                  <a:moveTo>
                    <a:pt x="310896" y="402336"/>
                  </a:moveTo>
                  <a:lnTo>
                    <a:pt x="329184" y="402336"/>
                  </a:lnTo>
                </a:path>
                <a:path w="744220" h="451485">
                  <a:moveTo>
                    <a:pt x="350520" y="402336"/>
                  </a:moveTo>
                  <a:lnTo>
                    <a:pt x="374903" y="402336"/>
                  </a:lnTo>
                </a:path>
                <a:path w="744220" h="451485">
                  <a:moveTo>
                    <a:pt x="396240" y="402336"/>
                  </a:moveTo>
                  <a:lnTo>
                    <a:pt x="411480" y="402336"/>
                  </a:lnTo>
                </a:path>
                <a:path w="744220" h="451485">
                  <a:moveTo>
                    <a:pt x="429768" y="402336"/>
                  </a:moveTo>
                  <a:lnTo>
                    <a:pt x="457200" y="402336"/>
                  </a:lnTo>
                </a:path>
                <a:path w="744220" h="451485">
                  <a:moveTo>
                    <a:pt x="478536" y="402336"/>
                  </a:moveTo>
                  <a:lnTo>
                    <a:pt x="487680" y="402336"/>
                  </a:lnTo>
                </a:path>
                <a:path w="744220" h="451485">
                  <a:moveTo>
                    <a:pt x="515112" y="402336"/>
                  </a:moveTo>
                  <a:lnTo>
                    <a:pt x="533400" y="402336"/>
                  </a:lnTo>
                </a:path>
                <a:path w="744220" h="451485">
                  <a:moveTo>
                    <a:pt x="3048" y="405383"/>
                  </a:moveTo>
                  <a:lnTo>
                    <a:pt x="21336" y="405383"/>
                  </a:lnTo>
                </a:path>
                <a:path w="744220" h="451485">
                  <a:moveTo>
                    <a:pt x="54864" y="405383"/>
                  </a:moveTo>
                  <a:lnTo>
                    <a:pt x="70104" y="405383"/>
                  </a:lnTo>
                </a:path>
                <a:path w="744220" h="451485">
                  <a:moveTo>
                    <a:pt x="88392" y="405383"/>
                  </a:moveTo>
                  <a:lnTo>
                    <a:pt x="100583" y="405383"/>
                  </a:lnTo>
                </a:path>
                <a:path w="744220" h="451485">
                  <a:moveTo>
                    <a:pt x="170688" y="405383"/>
                  </a:moveTo>
                  <a:lnTo>
                    <a:pt x="182879" y="405383"/>
                  </a:lnTo>
                </a:path>
                <a:path w="744220" h="451485">
                  <a:moveTo>
                    <a:pt x="201168" y="405383"/>
                  </a:moveTo>
                  <a:lnTo>
                    <a:pt x="216408" y="405383"/>
                  </a:lnTo>
                </a:path>
                <a:path w="744220" h="451485">
                  <a:moveTo>
                    <a:pt x="252984" y="405383"/>
                  </a:moveTo>
                  <a:lnTo>
                    <a:pt x="259079" y="405383"/>
                  </a:lnTo>
                </a:path>
                <a:path w="744220" h="451485">
                  <a:moveTo>
                    <a:pt x="320040" y="405383"/>
                  </a:moveTo>
                  <a:lnTo>
                    <a:pt x="332231" y="405383"/>
                  </a:lnTo>
                </a:path>
                <a:path w="744220" h="451485">
                  <a:moveTo>
                    <a:pt x="350520" y="405383"/>
                  </a:moveTo>
                  <a:lnTo>
                    <a:pt x="365760" y="405383"/>
                  </a:lnTo>
                </a:path>
                <a:path w="744220" h="451485">
                  <a:moveTo>
                    <a:pt x="399288" y="405383"/>
                  </a:moveTo>
                  <a:lnTo>
                    <a:pt x="417576" y="405383"/>
                  </a:lnTo>
                </a:path>
                <a:path w="744220" h="451485">
                  <a:moveTo>
                    <a:pt x="445008" y="405383"/>
                  </a:moveTo>
                  <a:lnTo>
                    <a:pt x="457199" y="405383"/>
                  </a:lnTo>
                </a:path>
                <a:path w="744220" h="451485">
                  <a:moveTo>
                    <a:pt x="524256" y="405383"/>
                  </a:moveTo>
                  <a:lnTo>
                    <a:pt x="536447" y="405383"/>
                  </a:lnTo>
                </a:path>
                <a:path w="744220" h="451485">
                  <a:moveTo>
                    <a:pt x="3048" y="408431"/>
                  </a:moveTo>
                  <a:lnTo>
                    <a:pt x="18288" y="408431"/>
                  </a:lnTo>
                </a:path>
                <a:path w="744220" h="451485">
                  <a:moveTo>
                    <a:pt x="57912" y="408431"/>
                  </a:moveTo>
                  <a:lnTo>
                    <a:pt x="70103" y="408431"/>
                  </a:lnTo>
                </a:path>
                <a:path w="744220" h="451485">
                  <a:moveTo>
                    <a:pt x="88392" y="408431"/>
                  </a:moveTo>
                  <a:lnTo>
                    <a:pt x="100583" y="408431"/>
                  </a:lnTo>
                </a:path>
                <a:path w="744220" h="451485">
                  <a:moveTo>
                    <a:pt x="170688" y="408431"/>
                  </a:moveTo>
                  <a:lnTo>
                    <a:pt x="182879" y="408431"/>
                  </a:lnTo>
                </a:path>
                <a:path w="744220" h="451485">
                  <a:moveTo>
                    <a:pt x="201168" y="408431"/>
                  </a:moveTo>
                  <a:lnTo>
                    <a:pt x="213359" y="408431"/>
                  </a:lnTo>
                </a:path>
                <a:path w="744220" h="451485">
                  <a:moveTo>
                    <a:pt x="320040" y="408431"/>
                  </a:moveTo>
                  <a:lnTo>
                    <a:pt x="332231" y="408431"/>
                  </a:lnTo>
                </a:path>
                <a:path w="744220" h="451485">
                  <a:moveTo>
                    <a:pt x="350520" y="408431"/>
                  </a:moveTo>
                  <a:lnTo>
                    <a:pt x="362711" y="408431"/>
                  </a:lnTo>
                </a:path>
                <a:path w="744220" h="451485">
                  <a:moveTo>
                    <a:pt x="402336" y="408431"/>
                  </a:moveTo>
                  <a:lnTo>
                    <a:pt x="417576" y="408431"/>
                  </a:lnTo>
                </a:path>
                <a:path w="744220" h="451485">
                  <a:moveTo>
                    <a:pt x="445008" y="408431"/>
                  </a:moveTo>
                  <a:lnTo>
                    <a:pt x="457199" y="408431"/>
                  </a:lnTo>
                </a:path>
                <a:path w="744220" h="451485">
                  <a:moveTo>
                    <a:pt x="524256" y="408431"/>
                  </a:moveTo>
                  <a:lnTo>
                    <a:pt x="536447" y="408431"/>
                  </a:lnTo>
                </a:path>
                <a:path w="744220" h="451485">
                  <a:moveTo>
                    <a:pt x="3048" y="411479"/>
                  </a:moveTo>
                  <a:lnTo>
                    <a:pt x="18288" y="411479"/>
                  </a:lnTo>
                </a:path>
                <a:path w="744220" h="451485">
                  <a:moveTo>
                    <a:pt x="57912" y="411479"/>
                  </a:moveTo>
                  <a:lnTo>
                    <a:pt x="70103" y="411479"/>
                  </a:lnTo>
                </a:path>
                <a:path w="744220" h="451485">
                  <a:moveTo>
                    <a:pt x="88392" y="411479"/>
                  </a:moveTo>
                  <a:lnTo>
                    <a:pt x="100583" y="411479"/>
                  </a:lnTo>
                </a:path>
                <a:path w="744220" h="451485">
                  <a:moveTo>
                    <a:pt x="170688" y="411479"/>
                  </a:moveTo>
                  <a:lnTo>
                    <a:pt x="182879" y="411479"/>
                  </a:lnTo>
                </a:path>
                <a:path w="744220" h="451485">
                  <a:moveTo>
                    <a:pt x="201168" y="411479"/>
                  </a:moveTo>
                  <a:lnTo>
                    <a:pt x="213359" y="411479"/>
                  </a:lnTo>
                </a:path>
                <a:path w="744220" h="451485">
                  <a:moveTo>
                    <a:pt x="320040" y="411479"/>
                  </a:moveTo>
                  <a:lnTo>
                    <a:pt x="332231" y="411479"/>
                  </a:lnTo>
                </a:path>
                <a:path w="744220" h="451485">
                  <a:moveTo>
                    <a:pt x="350520" y="411479"/>
                  </a:moveTo>
                  <a:lnTo>
                    <a:pt x="362711" y="411479"/>
                  </a:lnTo>
                </a:path>
                <a:path w="744220" h="451485">
                  <a:moveTo>
                    <a:pt x="402336" y="411479"/>
                  </a:moveTo>
                  <a:lnTo>
                    <a:pt x="417576" y="411479"/>
                  </a:lnTo>
                </a:path>
                <a:path w="744220" h="451485">
                  <a:moveTo>
                    <a:pt x="445008" y="411479"/>
                  </a:moveTo>
                  <a:lnTo>
                    <a:pt x="457199" y="411479"/>
                  </a:lnTo>
                </a:path>
                <a:path w="744220" h="451485">
                  <a:moveTo>
                    <a:pt x="524256" y="411479"/>
                  </a:moveTo>
                  <a:lnTo>
                    <a:pt x="536447" y="411479"/>
                  </a:lnTo>
                </a:path>
                <a:path w="744220" h="451485">
                  <a:moveTo>
                    <a:pt x="3048" y="414527"/>
                  </a:moveTo>
                  <a:lnTo>
                    <a:pt x="18288" y="414527"/>
                  </a:lnTo>
                </a:path>
                <a:path w="744220" h="451485">
                  <a:moveTo>
                    <a:pt x="64008" y="414527"/>
                  </a:moveTo>
                  <a:lnTo>
                    <a:pt x="76199" y="414527"/>
                  </a:lnTo>
                </a:path>
                <a:path w="744220" h="451485">
                  <a:moveTo>
                    <a:pt x="88392" y="414527"/>
                  </a:moveTo>
                  <a:lnTo>
                    <a:pt x="100583" y="414527"/>
                  </a:lnTo>
                </a:path>
                <a:path w="744220" h="451485">
                  <a:moveTo>
                    <a:pt x="170688" y="414527"/>
                  </a:moveTo>
                  <a:lnTo>
                    <a:pt x="182879" y="414527"/>
                  </a:lnTo>
                </a:path>
                <a:path w="744220" h="451485">
                  <a:moveTo>
                    <a:pt x="201168" y="414527"/>
                  </a:moveTo>
                  <a:lnTo>
                    <a:pt x="213359" y="414527"/>
                  </a:lnTo>
                </a:path>
                <a:path w="744220" h="451485">
                  <a:moveTo>
                    <a:pt x="320040" y="414527"/>
                  </a:moveTo>
                  <a:lnTo>
                    <a:pt x="332231" y="414527"/>
                  </a:lnTo>
                </a:path>
                <a:path w="744220" h="451485">
                  <a:moveTo>
                    <a:pt x="350520" y="414527"/>
                  </a:moveTo>
                  <a:lnTo>
                    <a:pt x="362711" y="414527"/>
                  </a:lnTo>
                </a:path>
                <a:path w="744220" h="451485">
                  <a:moveTo>
                    <a:pt x="402336" y="414527"/>
                  </a:moveTo>
                  <a:lnTo>
                    <a:pt x="417576" y="414527"/>
                  </a:lnTo>
                </a:path>
                <a:path w="744220" h="451485">
                  <a:moveTo>
                    <a:pt x="445008" y="414527"/>
                  </a:moveTo>
                  <a:lnTo>
                    <a:pt x="457199" y="414527"/>
                  </a:lnTo>
                </a:path>
                <a:path w="744220" h="451485">
                  <a:moveTo>
                    <a:pt x="524256" y="414527"/>
                  </a:moveTo>
                  <a:lnTo>
                    <a:pt x="536447" y="414527"/>
                  </a:lnTo>
                </a:path>
                <a:path w="744220" h="451485">
                  <a:moveTo>
                    <a:pt x="3048" y="417575"/>
                  </a:moveTo>
                  <a:lnTo>
                    <a:pt x="18288" y="417575"/>
                  </a:lnTo>
                </a:path>
                <a:path w="744220" h="451485">
                  <a:moveTo>
                    <a:pt x="64008" y="417575"/>
                  </a:moveTo>
                  <a:lnTo>
                    <a:pt x="76199" y="417575"/>
                  </a:lnTo>
                </a:path>
                <a:path w="744220" h="451485">
                  <a:moveTo>
                    <a:pt x="88392" y="417575"/>
                  </a:moveTo>
                  <a:lnTo>
                    <a:pt x="100583" y="417575"/>
                  </a:lnTo>
                </a:path>
                <a:path w="744220" h="451485">
                  <a:moveTo>
                    <a:pt x="146304" y="417575"/>
                  </a:moveTo>
                  <a:lnTo>
                    <a:pt x="182880" y="417575"/>
                  </a:lnTo>
                </a:path>
                <a:path w="744220" h="451485">
                  <a:moveTo>
                    <a:pt x="195072" y="417575"/>
                  </a:moveTo>
                  <a:lnTo>
                    <a:pt x="207263" y="417575"/>
                  </a:lnTo>
                </a:path>
                <a:path w="744220" h="451485">
                  <a:moveTo>
                    <a:pt x="295656" y="417575"/>
                  </a:moveTo>
                  <a:lnTo>
                    <a:pt x="332232" y="417575"/>
                  </a:lnTo>
                </a:path>
                <a:path w="744220" h="451485">
                  <a:moveTo>
                    <a:pt x="350520" y="417575"/>
                  </a:moveTo>
                  <a:lnTo>
                    <a:pt x="362711" y="417575"/>
                  </a:lnTo>
                </a:path>
                <a:path w="744220" h="451485">
                  <a:moveTo>
                    <a:pt x="402336" y="417575"/>
                  </a:moveTo>
                  <a:lnTo>
                    <a:pt x="417576" y="417575"/>
                  </a:lnTo>
                </a:path>
                <a:path w="744220" h="451485">
                  <a:moveTo>
                    <a:pt x="445008" y="417575"/>
                  </a:moveTo>
                  <a:lnTo>
                    <a:pt x="457199" y="417575"/>
                  </a:lnTo>
                </a:path>
                <a:path w="744220" h="451485">
                  <a:moveTo>
                    <a:pt x="499872" y="417575"/>
                  </a:moveTo>
                  <a:lnTo>
                    <a:pt x="536448" y="417575"/>
                  </a:lnTo>
                </a:path>
                <a:path w="744220" h="451485">
                  <a:moveTo>
                    <a:pt x="3048" y="420624"/>
                  </a:moveTo>
                  <a:lnTo>
                    <a:pt x="18288" y="420624"/>
                  </a:lnTo>
                </a:path>
                <a:path w="744220" h="451485">
                  <a:moveTo>
                    <a:pt x="64008" y="420624"/>
                  </a:moveTo>
                  <a:lnTo>
                    <a:pt x="76199" y="420624"/>
                  </a:lnTo>
                </a:path>
                <a:path w="744220" h="451485">
                  <a:moveTo>
                    <a:pt x="88392" y="420624"/>
                  </a:moveTo>
                  <a:lnTo>
                    <a:pt x="100583" y="420624"/>
                  </a:lnTo>
                </a:path>
                <a:path w="744220" h="451485">
                  <a:moveTo>
                    <a:pt x="134112" y="420624"/>
                  </a:moveTo>
                  <a:lnTo>
                    <a:pt x="182879" y="420624"/>
                  </a:lnTo>
                </a:path>
                <a:path w="744220" h="451485">
                  <a:moveTo>
                    <a:pt x="195072" y="420624"/>
                  </a:moveTo>
                  <a:lnTo>
                    <a:pt x="207263" y="420624"/>
                  </a:lnTo>
                </a:path>
                <a:path w="744220" h="451485">
                  <a:moveTo>
                    <a:pt x="283464" y="420624"/>
                  </a:moveTo>
                  <a:lnTo>
                    <a:pt x="332231" y="420624"/>
                  </a:lnTo>
                </a:path>
                <a:path w="744220" h="451485">
                  <a:moveTo>
                    <a:pt x="350520" y="420624"/>
                  </a:moveTo>
                  <a:lnTo>
                    <a:pt x="362711" y="420624"/>
                  </a:lnTo>
                </a:path>
                <a:path w="744220" h="451485">
                  <a:moveTo>
                    <a:pt x="402336" y="420624"/>
                  </a:moveTo>
                  <a:lnTo>
                    <a:pt x="417576" y="420624"/>
                  </a:lnTo>
                </a:path>
                <a:path w="744220" h="451485">
                  <a:moveTo>
                    <a:pt x="445008" y="420624"/>
                  </a:moveTo>
                  <a:lnTo>
                    <a:pt x="457199" y="420624"/>
                  </a:lnTo>
                </a:path>
                <a:path w="744220" h="451485">
                  <a:moveTo>
                    <a:pt x="487680" y="420624"/>
                  </a:moveTo>
                  <a:lnTo>
                    <a:pt x="536447" y="420624"/>
                  </a:lnTo>
                </a:path>
                <a:path w="744220" h="451485">
                  <a:moveTo>
                    <a:pt x="3048" y="423671"/>
                  </a:moveTo>
                  <a:lnTo>
                    <a:pt x="18288" y="423671"/>
                  </a:lnTo>
                </a:path>
                <a:path w="744220" h="451485">
                  <a:moveTo>
                    <a:pt x="64008" y="423671"/>
                  </a:moveTo>
                  <a:lnTo>
                    <a:pt x="76199" y="423671"/>
                  </a:lnTo>
                </a:path>
                <a:path w="744220" h="451485">
                  <a:moveTo>
                    <a:pt x="88392" y="423671"/>
                  </a:moveTo>
                  <a:lnTo>
                    <a:pt x="100583" y="423671"/>
                  </a:lnTo>
                </a:path>
                <a:path w="744220" h="451485">
                  <a:moveTo>
                    <a:pt x="134112" y="423671"/>
                  </a:moveTo>
                  <a:lnTo>
                    <a:pt x="182879" y="423671"/>
                  </a:lnTo>
                </a:path>
                <a:path w="744220" h="451485">
                  <a:moveTo>
                    <a:pt x="195072" y="423671"/>
                  </a:moveTo>
                  <a:lnTo>
                    <a:pt x="207263" y="423671"/>
                  </a:lnTo>
                </a:path>
                <a:path w="744220" h="451485">
                  <a:moveTo>
                    <a:pt x="283464" y="423671"/>
                  </a:moveTo>
                  <a:lnTo>
                    <a:pt x="332231" y="423671"/>
                  </a:lnTo>
                </a:path>
                <a:path w="744220" h="451485">
                  <a:moveTo>
                    <a:pt x="350520" y="423671"/>
                  </a:moveTo>
                  <a:lnTo>
                    <a:pt x="362711" y="423671"/>
                  </a:lnTo>
                </a:path>
                <a:path w="744220" h="451485">
                  <a:moveTo>
                    <a:pt x="402336" y="423671"/>
                  </a:moveTo>
                  <a:lnTo>
                    <a:pt x="417576" y="423671"/>
                  </a:lnTo>
                </a:path>
                <a:path w="744220" h="451485">
                  <a:moveTo>
                    <a:pt x="445008" y="423671"/>
                  </a:moveTo>
                  <a:lnTo>
                    <a:pt x="457199" y="423671"/>
                  </a:lnTo>
                </a:path>
                <a:path w="744220" h="451485">
                  <a:moveTo>
                    <a:pt x="487680" y="423671"/>
                  </a:moveTo>
                  <a:lnTo>
                    <a:pt x="536447" y="423671"/>
                  </a:lnTo>
                </a:path>
                <a:path w="744220" h="451485">
                  <a:moveTo>
                    <a:pt x="3048" y="426719"/>
                  </a:moveTo>
                  <a:lnTo>
                    <a:pt x="18288" y="426719"/>
                  </a:lnTo>
                </a:path>
                <a:path w="744220" h="451485">
                  <a:moveTo>
                    <a:pt x="64008" y="426719"/>
                  </a:moveTo>
                  <a:lnTo>
                    <a:pt x="76199" y="426719"/>
                  </a:lnTo>
                </a:path>
                <a:path w="744220" h="451485">
                  <a:moveTo>
                    <a:pt x="88392" y="426719"/>
                  </a:moveTo>
                  <a:lnTo>
                    <a:pt x="100583" y="426719"/>
                  </a:lnTo>
                </a:path>
                <a:path w="744220" h="451485">
                  <a:moveTo>
                    <a:pt x="124968" y="426719"/>
                  </a:moveTo>
                  <a:lnTo>
                    <a:pt x="182879" y="426719"/>
                  </a:lnTo>
                </a:path>
                <a:path w="744220" h="451485">
                  <a:moveTo>
                    <a:pt x="195072" y="426719"/>
                  </a:moveTo>
                  <a:lnTo>
                    <a:pt x="207263" y="426719"/>
                  </a:lnTo>
                </a:path>
                <a:path w="744220" h="451485">
                  <a:moveTo>
                    <a:pt x="274320" y="426719"/>
                  </a:moveTo>
                  <a:lnTo>
                    <a:pt x="332231" y="426719"/>
                  </a:lnTo>
                </a:path>
                <a:path w="744220" h="451485">
                  <a:moveTo>
                    <a:pt x="350520" y="426719"/>
                  </a:moveTo>
                  <a:lnTo>
                    <a:pt x="362711" y="426719"/>
                  </a:lnTo>
                </a:path>
                <a:path w="744220" h="451485">
                  <a:moveTo>
                    <a:pt x="402336" y="426719"/>
                  </a:moveTo>
                  <a:lnTo>
                    <a:pt x="417576" y="426719"/>
                  </a:lnTo>
                </a:path>
                <a:path w="744220" h="451485">
                  <a:moveTo>
                    <a:pt x="445008" y="426719"/>
                  </a:moveTo>
                  <a:lnTo>
                    <a:pt x="457199" y="426719"/>
                  </a:lnTo>
                </a:path>
                <a:path w="744220" h="451485">
                  <a:moveTo>
                    <a:pt x="478536" y="426719"/>
                  </a:moveTo>
                  <a:lnTo>
                    <a:pt x="536447" y="426719"/>
                  </a:lnTo>
                </a:path>
                <a:path w="744220" h="451485">
                  <a:moveTo>
                    <a:pt x="3048" y="429767"/>
                  </a:moveTo>
                  <a:lnTo>
                    <a:pt x="18288" y="429767"/>
                  </a:lnTo>
                </a:path>
                <a:path w="744220" h="451485">
                  <a:moveTo>
                    <a:pt x="64008" y="429767"/>
                  </a:moveTo>
                  <a:lnTo>
                    <a:pt x="76199" y="429767"/>
                  </a:lnTo>
                </a:path>
                <a:path w="744220" h="451485">
                  <a:moveTo>
                    <a:pt x="88392" y="429767"/>
                  </a:moveTo>
                  <a:lnTo>
                    <a:pt x="100583" y="429767"/>
                  </a:lnTo>
                </a:path>
                <a:path w="744220" h="451485">
                  <a:moveTo>
                    <a:pt x="121920" y="429767"/>
                  </a:moveTo>
                  <a:lnTo>
                    <a:pt x="149352" y="429767"/>
                  </a:lnTo>
                </a:path>
                <a:path w="744220" h="451485">
                  <a:moveTo>
                    <a:pt x="170688" y="429767"/>
                  </a:moveTo>
                  <a:lnTo>
                    <a:pt x="182879" y="429767"/>
                  </a:lnTo>
                </a:path>
                <a:path w="744220" h="451485">
                  <a:moveTo>
                    <a:pt x="195072" y="429767"/>
                  </a:moveTo>
                  <a:lnTo>
                    <a:pt x="207263" y="429767"/>
                  </a:lnTo>
                </a:path>
                <a:path w="744220" h="451485">
                  <a:moveTo>
                    <a:pt x="271272" y="429767"/>
                  </a:moveTo>
                  <a:lnTo>
                    <a:pt x="298704" y="429767"/>
                  </a:lnTo>
                </a:path>
                <a:path w="744220" h="451485">
                  <a:moveTo>
                    <a:pt x="320040" y="429767"/>
                  </a:moveTo>
                  <a:lnTo>
                    <a:pt x="332231" y="429767"/>
                  </a:lnTo>
                </a:path>
                <a:path w="744220" h="451485">
                  <a:moveTo>
                    <a:pt x="350520" y="429767"/>
                  </a:moveTo>
                  <a:lnTo>
                    <a:pt x="362711" y="429767"/>
                  </a:lnTo>
                </a:path>
                <a:path w="744220" h="451485">
                  <a:moveTo>
                    <a:pt x="402336" y="429767"/>
                  </a:moveTo>
                  <a:lnTo>
                    <a:pt x="417576" y="429767"/>
                  </a:lnTo>
                </a:path>
                <a:path w="744220" h="451485">
                  <a:moveTo>
                    <a:pt x="445008" y="429767"/>
                  </a:moveTo>
                  <a:lnTo>
                    <a:pt x="457199" y="429767"/>
                  </a:lnTo>
                </a:path>
                <a:path w="744220" h="451485">
                  <a:moveTo>
                    <a:pt x="475488" y="429767"/>
                  </a:moveTo>
                  <a:lnTo>
                    <a:pt x="502920" y="429767"/>
                  </a:lnTo>
                </a:path>
                <a:path w="744220" h="451485">
                  <a:moveTo>
                    <a:pt x="524256" y="429767"/>
                  </a:moveTo>
                  <a:lnTo>
                    <a:pt x="536447" y="429767"/>
                  </a:lnTo>
                </a:path>
                <a:path w="744220" h="451485">
                  <a:moveTo>
                    <a:pt x="3048" y="432815"/>
                  </a:moveTo>
                  <a:lnTo>
                    <a:pt x="18288" y="432815"/>
                  </a:lnTo>
                </a:path>
                <a:path w="744220" h="451485">
                  <a:moveTo>
                    <a:pt x="64008" y="432815"/>
                  </a:moveTo>
                  <a:lnTo>
                    <a:pt x="76199" y="432815"/>
                  </a:lnTo>
                </a:path>
                <a:path w="744220" h="451485">
                  <a:moveTo>
                    <a:pt x="88392" y="432815"/>
                  </a:moveTo>
                  <a:lnTo>
                    <a:pt x="100583" y="432815"/>
                  </a:lnTo>
                </a:path>
                <a:path w="744220" h="451485">
                  <a:moveTo>
                    <a:pt x="121920" y="432815"/>
                  </a:moveTo>
                  <a:lnTo>
                    <a:pt x="137160" y="432815"/>
                  </a:lnTo>
                </a:path>
                <a:path w="744220" h="451485">
                  <a:moveTo>
                    <a:pt x="170688" y="432815"/>
                  </a:moveTo>
                  <a:lnTo>
                    <a:pt x="182879" y="432815"/>
                  </a:lnTo>
                </a:path>
                <a:path w="744220" h="451485">
                  <a:moveTo>
                    <a:pt x="195072" y="432815"/>
                  </a:moveTo>
                  <a:lnTo>
                    <a:pt x="207263" y="432815"/>
                  </a:lnTo>
                </a:path>
                <a:path w="744220" h="451485">
                  <a:moveTo>
                    <a:pt x="271272" y="432815"/>
                  </a:moveTo>
                  <a:lnTo>
                    <a:pt x="286512" y="432815"/>
                  </a:lnTo>
                </a:path>
                <a:path w="744220" h="451485">
                  <a:moveTo>
                    <a:pt x="320040" y="432815"/>
                  </a:moveTo>
                  <a:lnTo>
                    <a:pt x="332231" y="432815"/>
                  </a:lnTo>
                </a:path>
                <a:path w="744220" h="451485">
                  <a:moveTo>
                    <a:pt x="350520" y="432815"/>
                  </a:moveTo>
                  <a:lnTo>
                    <a:pt x="362711" y="432815"/>
                  </a:lnTo>
                </a:path>
                <a:path w="744220" h="451485">
                  <a:moveTo>
                    <a:pt x="402336" y="432815"/>
                  </a:moveTo>
                  <a:lnTo>
                    <a:pt x="417576" y="432815"/>
                  </a:lnTo>
                </a:path>
                <a:path w="744220" h="451485">
                  <a:moveTo>
                    <a:pt x="445008" y="432815"/>
                  </a:moveTo>
                  <a:lnTo>
                    <a:pt x="457199" y="432815"/>
                  </a:lnTo>
                </a:path>
                <a:path w="744220" h="451485">
                  <a:moveTo>
                    <a:pt x="475488" y="432815"/>
                  </a:moveTo>
                  <a:lnTo>
                    <a:pt x="490728" y="432815"/>
                  </a:lnTo>
                </a:path>
                <a:path w="744220" h="451485">
                  <a:moveTo>
                    <a:pt x="524256" y="432815"/>
                  </a:moveTo>
                  <a:lnTo>
                    <a:pt x="536447" y="432815"/>
                  </a:lnTo>
                </a:path>
                <a:path w="744220" h="451485">
                  <a:moveTo>
                    <a:pt x="3048" y="435863"/>
                  </a:moveTo>
                  <a:lnTo>
                    <a:pt x="18288" y="435863"/>
                  </a:lnTo>
                </a:path>
                <a:path w="744220" h="451485">
                  <a:moveTo>
                    <a:pt x="64008" y="435863"/>
                  </a:moveTo>
                  <a:lnTo>
                    <a:pt x="76199" y="435863"/>
                  </a:lnTo>
                </a:path>
                <a:path w="744220" h="451485">
                  <a:moveTo>
                    <a:pt x="88392" y="435863"/>
                  </a:moveTo>
                  <a:lnTo>
                    <a:pt x="100583" y="435863"/>
                  </a:lnTo>
                </a:path>
                <a:path w="744220" h="451485">
                  <a:moveTo>
                    <a:pt x="121920" y="435863"/>
                  </a:moveTo>
                  <a:lnTo>
                    <a:pt x="137160" y="435863"/>
                  </a:lnTo>
                </a:path>
                <a:path w="744220" h="451485">
                  <a:moveTo>
                    <a:pt x="170688" y="435863"/>
                  </a:moveTo>
                  <a:lnTo>
                    <a:pt x="182879" y="435863"/>
                  </a:lnTo>
                </a:path>
                <a:path w="744220" h="451485">
                  <a:moveTo>
                    <a:pt x="195072" y="435863"/>
                  </a:moveTo>
                  <a:lnTo>
                    <a:pt x="207263" y="435863"/>
                  </a:lnTo>
                </a:path>
                <a:path w="744220" h="451485">
                  <a:moveTo>
                    <a:pt x="271272" y="435863"/>
                  </a:moveTo>
                  <a:lnTo>
                    <a:pt x="286512" y="435863"/>
                  </a:lnTo>
                </a:path>
                <a:path w="744220" h="451485">
                  <a:moveTo>
                    <a:pt x="320040" y="435863"/>
                  </a:moveTo>
                  <a:lnTo>
                    <a:pt x="332231" y="435863"/>
                  </a:lnTo>
                </a:path>
                <a:path w="744220" h="451485">
                  <a:moveTo>
                    <a:pt x="350520" y="435863"/>
                  </a:moveTo>
                  <a:lnTo>
                    <a:pt x="362711" y="435863"/>
                  </a:lnTo>
                </a:path>
                <a:path w="744220" h="451485">
                  <a:moveTo>
                    <a:pt x="402336" y="435863"/>
                  </a:moveTo>
                  <a:lnTo>
                    <a:pt x="417576" y="435863"/>
                  </a:lnTo>
                </a:path>
                <a:path w="744220" h="451485">
                  <a:moveTo>
                    <a:pt x="445008" y="435863"/>
                  </a:moveTo>
                  <a:lnTo>
                    <a:pt x="457199" y="435863"/>
                  </a:lnTo>
                </a:path>
                <a:path w="744220" h="451485">
                  <a:moveTo>
                    <a:pt x="475488" y="435863"/>
                  </a:moveTo>
                  <a:lnTo>
                    <a:pt x="490728" y="435863"/>
                  </a:lnTo>
                </a:path>
                <a:path w="744220" h="451485">
                  <a:moveTo>
                    <a:pt x="524256" y="435863"/>
                  </a:moveTo>
                  <a:lnTo>
                    <a:pt x="536447" y="435863"/>
                  </a:lnTo>
                </a:path>
                <a:path w="744220" h="451485">
                  <a:moveTo>
                    <a:pt x="3048" y="438912"/>
                  </a:moveTo>
                  <a:lnTo>
                    <a:pt x="18288" y="438912"/>
                  </a:lnTo>
                </a:path>
                <a:path w="744220" h="451485">
                  <a:moveTo>
                    <a:pt x="64008" y="438912"/>
                  </a:moveTo>
                  <a:lnTo>
                    <a:pt x="76199" y="438912"/>
                  </a:lnTo>
                </a:path>
                <a:path w="744220" h="451485">
                  <a:moveTo>
                    <a:pt x="88392" y="438912"/>
                  </a:moveTo>
                  <a:lnTo>
                    <a:pt x="100583" y="438912"/>
                  </a:lnTo>
                </a:path>
                <a:path w="744220" h="451485">
                  <a:moveTo>
                    <a:pt x="115824" y="438912"/>
                  </a:moveTo>
                  <a:lnTo>
                    <a:pt x="134112" y="438912"/>
                  </a:lnTo>
                </a:path>
                <a:path w="744220" h="451485">
                  <a:moveTo>
                    <a:pt x="170688" y="438912"/>
                  </a:moveTo>
                  <a:lnTo>
                    <a:pt x="182879" y="438912"/>
                  </a:lnTo>
                </a:path>
                <a:path w="744220" h="451485">
                  <a:moveTo>
                    <a:pt x="195072" y="438912"/>
                  </a:moveTo>
                  <a:lnTo>
                    <a:pt x="207263" y="438912"/>
                  </a:lnTo>
                </a:path>
                <a:path w="744220" h="451485">
                  <a:moveTo>
                    <a:pt x="265175" y="438912"/>
                  </a:moveTo>
                  <a:lnTo>
                    <a:pt x="283464" y="438912"/>
                  </a:lnTo>
                </a:path>
                <a:path w="744220" h="451485">
                  <a:moveTo>
                    <a:pt x="320040" y="438912"/>
                  </a:moveTo>
                  <a:lnTo>
                    <a:pt x="332231" y="438912"/>
                  </a:lnTo>
                </a:path>
                <a:path w="744220" h="451485">
                  <a:moveTo>
                    <a:pt x="350520" y="438912"/>
                  </a:moveTo>
                  <a:lnTo>
                    <a:pt x="362711" y="438912"/>
                  </a:lnTo>
                </a:path>
                <a:path w="744220" h="451485">
                  <a:moveTo>
                    <a:pt x="402336" y="438912"/>
                  </a:moveTo>
                  <a:lnTo>
                    <a:pt x="417576" y="438912"/>
                  </a:lnTo>
                </a:path>
                <a:path w="744220" h="451485">
                  <a:moveTo>
                    <a:pt x="445008" y="438912"/>
                  </a:moveTo>
                  <a:lnTo>
                    <a:pt x="457199" y="438912"/>
                  </a:lnTo>
                </a:path>
                <a:path w="744220" h="451485">
                  <a:moveTo>
                    <a:pt x="469392" y="438912"/>
                  </a:moveTo>
                  <a:lnTo>
                    <a:pt x="487680" y="438912"/>
                  </a:lnTo>
                </a:path>
                <a:path w="744220" h="451485">
                  <a:moveTo>
                    <a:pt x="524256" y="438912"/>
                  </a:moveTo>
                  <a:lnTo>
                    <a:pt x="536447" y="438912"/>
                  </a:lnTo>
                </a:path>
                <a:path w="744220" h="451485">
                  <a:moveTo>
                    <a:pt x="3048" y="441959"/>
                  </a:moveTo>
                  <a:lnTo>
                    <a:pt x="18288" y="441959"/>
                  </a:lnTo>
                </a:path>
                <a:path w="744220" h="451485">
                  <a:moveTo>
                    <a:pt x="64008" y="441959"/>
                  </a:moveTo>
                  <a:lnTo>
                    <a:pt x="76199" y="441959"/>
                  </a:lnTo>
                </a:path>
                <a:path w="744220" h="451485">
                  <a:moveTo>
                    <a:pt x="88392" y="441959"/>
                  </a:moveTo>
                  <a:lnTo>
                    <a:pt x="100583" y="441959"/>
                  </a:lnTo>
                </a:path>
                <a:path w="744220" h="451485">
                  <a:moveTo>
                    <a:pt x="115824" y="441959"/>
                  </a:moveTo>
                  <a:lnTo>
                    <a:pt x="128015" y="441959"/>
                  </a:lnTo>
                </a:path>
                <a:path w="744220" h="451485">
                  <a:moveTo>
                    <a:pt x="170688" y="441959"/>
                  </a:moveTo>
                  <a:lnTo>
                    <a:pt x="182879" y="441959"/>
                  </a:lnTo>
                </a:path>
                <a:path w="744220" h="451485">
                  <a:moveTo>
                    <a:pt x="195072" y="441959"/>
                  </a:moveTo>
                  <a:lnTo>
                    <a:pt x="207263" y="441959"/>
                  </a:lnTo>
                </a:path>
                <a:path w="744220" h="451485">
                  <a:moveTo>
                    <a:pt x="265175" y="441959"/>
                  </a:moveTo>
                  <a:lnTo>
                    <a:pt x="280416" y="441959"/>
                  </a:lnTo>
                </a:path>
                <a:path w="744220" h="451485">
                  <a:moveTo>
                    <a:pt x="320040" y="441959"/>
                  </a:moveTo>
                  <a:lnTo>
                    <a:pt x="332231" y="441959"/>
                  </a:lnTo>
                </a:path>
                <a:path w="744220" h="451485">
                  <a:moveTo>
                    <a:pt x="350520" y="441959"/>
                  </a:moveTo>
                  <a:lnTo>
                    <a:pt x="362711" y="441959"/>
                  </a:lnTo>
                </a:path>
                <a:path w="744220" h="451485">
                  <a:moveTo>
                    <a:pt x="402336" y="441959"/>
                  </a:moveTo>
                  <a:lnTo>
                    <a:pt x="417576" y="441959"/>
                  </a:lnTo>
                </a:path>
                <a:path w="744220" h="451485">
                  <a:moveTo>
                    <a:pt x="445008" y="441959"/>
                  </a:moveTo>
                  <a:lnTo>
                    <a:pt x="457199" y="441959"/>
                  </a:lnTo>
                </a:path>
                <a:path w="744220" h="451485">
                  <a:moveTo>
                    <a:pt x="469392" y="441959"/>
                  </a:moveTo>
                  <a:lnTo>
                    <a:pt x="481583" y="441959"/>
                  </a:lnTo>
                </a:path>
                <a:path w="744220" h="451485">
                  <a:moveTo>
                    <a:pt x="524256" y="441959"/>
                  </a:moveTo>
                  <a:lnTo>
                    <a:pt x="536447" y="441959"/>
                  </a:lnTo>
                </a:path>
                <a:path w="744220" h="451485">
                  <a:moveTo>
                    <a:pt x="3048" y="445007"/>
                  </a:moveTo>
                  <a:lnTo>
                    <a:pt x="18288" y="445007"/>
                  </a:lnTo>
                </a:path>
                <a:path w="744220" h="451485">
                  <a:moveTo>
                    <a:pt x="57912" y="445007"/>
                  </a:moveTo>
                  <a:lnTo>
                    <a:pt x="70103" y="445007"/>
                  </a:lnTo>
                </a:path>
                <a:path w="744220" h="451485">
                  <a:moveTo>
                    <a:pt x="88392" y="445007"/>
                  </a:moveTo>
                  <a:lnTo>
                    <a:pt x="100583" y="445007"/>
                  </a:lnTo>
                </a:path>
                <a:path w="744220" h="451485">
                  <a:moveTo>
                    <a:pt x="115824" y="445007"/>
                  </a:moveTo>
                  <a:lnTo>
                    <a:pt x="128015" y="445007"/>
                  </a:lnTo>
                </a:path>
                <a:path w="744220" h="451485">
                  <a:moveTo>
                    <a:pt x="170688" y="445007"/>
                  </a:moveTo>
                  <a:lnTo>
                    <a:pt x="182879" y="445007"/>
                  </a:lnTo>
                </a:path>
                <a:path w="744220" h="451485">
                  <a:moveTo>
                    <a:pt x="195072" y="445007"/>
                  </a:moveTo>
                  <a:lnTo>
                    <a:pt x="213360" y="445007"/>
                  </a:lnTo>
                </a:path>
                <a:path w="744220" h="451485">
                  <a:moveTo>
                    <a:pt x="265175" y="445007"/>
                  </a:moveTo>
                  <a:lnTo>
                    <a:pt x="280416" y="445007"/>
                  </a:lnTo>
                </a:path>
                <a:path w="744220" h="451485">
                  <a:moveTo>
                    <a:pt x="320040" y="445007"/>
                  </a:moveTo>
                  <a:lnTo>
                    <a:pt x="332231" y="445007"/>
                  </a:lnTo>
                </a:path>
                <a:path w="744220" h="451485">
                  <a:moveTo>
                    <a:pt x="350520" y="445007"/>
                  </a:moveTo>
                  <a:lnTo>
                    <a:pt x="362711" y="445007"/>
                  </a:lnTo>
                </a:path>
                <a:path w="744220" h="451485">
                  <a:moveTo>
                    <a:pt x="402336" y="445007"/>
                  </a:moveTo>
                  <a:lnTo>
                    <a:pt x="417576" y="445007"/>
                  </a:lnTo>
                </a:path>
                <a:path w="744220" h="451485">
                  <a:moveTo>
                    <a:pt x="445008" y="445007"/>
                  </a:moveTo>
                  <a:lnTo>
                    <a:pt x="457199" y="445007"/>
                  </a:lnTo>
                </a:path>
                <a:path w="744220" h="451485">
                  <a:moveTo>
                    <a:pt x="469392" y="445007"/>
                  </a:moveTo>
                  <a:lnTo>
                    <a:pt x="481583" y="445007"/>
                  </a:lnTo>
                </a:path>
                <a:path w="744220" h="451485">
                  <a:moveTo>
                    <a:pt x="524256" y="445007"/>
                  </a:moveTo>
                  <a:lnTo>
                    <a:pt x="536447" y="445007"/>
                  </a:lnTo>
                </a:path>
                <a:path w="744220" h="451485">
                  <a:moveTo>
                    <a:pt x="3048" y="448055"/>
                  </a:moveTo>
                  <a:lnTo>
                    <a:pt x="18288" y="448055"/>
                  </a:lnTo>
                </a:path>
                <a:path w="744220" h="451485">
                  <a:moveTo>
                    <a:pt x="57912" y="448055"/>
                  </a:moveTo>
                  <a:lnTo>
                    <a:pt x="70103" y="448055"/>
                  </a:lnTo>
                </a:path>
                <a:path w="744220" h="451485">
                  <a:moveTo>
                    <a:pt x="88392" y="448055"/>
                  </a:moveTo>
                  <a:lnTo>
                    <a:pt x="100583" y="448055"/>
                  </a:lnTo>
                </a:path>
                <a:path w="744220" h="451485">
                  <a:moveTo>
                    <a:pt x="115824" y="448055"/>
                  </a:moveTo>
                  <a:lnTo>
                    <a:pt x="128015" y="448055"/>
                  </a:lnTo>
                </a:path>
                <a:path w="744220" h="451485">
                  <a:moveTo>
                    <a:pt x="170688" y="448055"/>
                  </a:moveTo>
                  <a:lnTo>
                    <a:pt x="182879" y="448055"/>
                  </a:lnTo>
                </a:path>
                <a:path w="744220" h="451485">
                  <a:moveTo>
                    <a:pt x="195072" y="448055"/>
                  </a:moveTo>
                  <a:lnTo>
                    <a:pt x="213360" y="448055"/>
                  </a:lnTo>
                </a:path>
                <a:path w="744220" h="451485">
                  <a:moveTo>
                    <a:pt x="265175" y="448055"/>
                  </a:moveTo>
                  <a:lnTo>
                    <a:pt x="280416" y="448055"/>
                  </a:lnTo>
                </a:path>
                <a:path w="744220" h="451485">
                  <a:moveTo>
                    <a:pt x="320040" y="448055"/>
                  </a:moveTo>
                  <a:lnTo>
                    <a:pt x="332231" y="448055"/>
                  </a:lnTo>
                </a:path>
                <a:path w="744220" h="451485">
                  <a:moveTo>
                    <a:pt x="350520" y="448055"/>
                  </a:moveTo>
                  <a:lnTo>
                    <a:pt x="362711" y="448055"/>
                  </a:lnTo>
                </a:path>
                <a:path w="744220" h="451485">
                  <a:moveTo>
                    <a:pt x="402336" y="448055"/>
                  </a:moveTo>
                  <a:lnTo>
                    <a:pt x="417576" y="448055"/>
                  </a:lnTo>
                </a:path>
                <a:path w="744220" h="451485">
                  <a:moveTo>
                    <a:pt x="445008" y="448055"/>
                  </a:moveTo>
                  <a:lnTo>
                    <a:pt x="457199" y="448055"/>
                  </a:lnTo>
                </a:path>
                <a:path w="744220" h="451485">
                  <a:moveTo>
                    <a:pt x="469392" y="448055"/>
                  </a:moveTo>
                  <a:lnTo>
                    <a:pt x="481583" y="448055"/>
                  </a:lnTo>
                </a:path>
                <a:path w="744220" h="451485">
                  <a:moveTo>
                    <a:pt x="524256" y="448055"/>
                  </a:moveTo>
                  <a:lnTo>
                    <a:pt x="536447" y="448055"/>
                  </a:lnTo>
                </a:path>
                <a:path w="744220" h="451485">
                  <a:moveTo>
                    <a:pt x="3048" y="451103"/>
                  </a:moveTo>
                  <a:lnTo>
                    <a:pt x="18288" y="451103"/>
                  </a:lnTo>
                </a:path>
                <a:path w="744220" h="451485">
                  <a:moveTo>
                    <a:pt x="57912" y="451103"/>
                  </a:moveTo>
                  <a:lnTo>
                    <a:pt x="70103" y="451103"/>
                  </a:lnTo>
                </a:path>
                <a:path w="744220" h="451485">
                  <a:moveTo>
                    <a:pt x="88392" y="451103"/>
                  </a:moveTo>
                  <a:lnTo>
                    <a:pt x="100583" y="451103"/>
                  </a:lnTo>
                </a:path>
                <a:path w="744220" h="451485">
                  <a:moveTo>
                    <a:pt x="115824" y="451103"/>
                  </a:moveTo>
                  <a:lnTo>
                    <a:pt x="128015" y="451103"/>
                  </a:lnTo>
                </a:path>
                <a:path w="744220" h="451485">
                  <a:moveTo>
                    <a:pt x="170688" y="451103"/>
                  </a:moveTo>
                  <a:lnTo>
                    <a:pt x="182879" y="4511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9" name="object 29"/>
            <p:cNvSpPr/>
            <p:nvPr/>
          </p:nvSpPr>
          <p:spPr>
            <a:xfrm>
              <a:off x="2159389" y="3916680"/>
              <a:ext cx="131063" cy="13411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7557394" y="3976116"/>
              <a:ext cx="533400" cy="52069"/>
            </a:xfrm>
            <a:custGeom>
              <a:avLst/>
              <a:gdLst/>
              <a:ahLst/>
              <a:cxnLst/>
              <a:rect l="l" t="t" r="r" b="b"/>
              <a:pathLst>
                <a:path w="533400" h="52070">
                  <a:moveTo>
                    <a:pt x="198120" y="0"/>
                  </a:moveTo>
                  <a:lnTo>
                    <a:pt x="210311" y="0"/>
                  </a:lnTo>
                </a:path>
                <a:path w="533400" h="52070">
                  <a:moveTo>
                    <a:pt x="262127" y="0"/>
                  </a:moveTo>
                  <a:lnTo>
                    <a:pt x="277368" y="0"/>
                  </a:lnTo>
                </a:path>
                <a:path w="533400" h="52070">
                  <a:moveTo>
                    <a:pt x="316992" y="0"/>
                  </a:moveTo>
                  <a:lnTo>
                    <a:pt x="329183" y="0"/>
                  </a:lnTo>
                </a:path>
                <a:path w="533400" h="52070">
                  <a:moveTo>
                    <a:pt x="347472" y="0"/>
                  </a:moveTo>
                  <a:lnTo>
                    <a:pt x="359663" y="0"/>
                  </a:lnTo>
                </a:path>
                <a:path w="533400" h="52070">
                  <a:moveTo>
                    <a:pt x="399288" y="0"/>
                  </a:moveTo>
                  <a:lnTo>
                    <a:pt x="414528" y="0"/>
                  </a:lnTo>
                </a:path>
                <a:path w="533400" h="52070">
                  <a:moveTo>
                    <a:pt x="441960" y="0"/>
                  </a:moveTo>
                  <a:lnTo>
                    <a:pt x="454151" y="0"/>
                  </a:lnTo>
                </a:path>
                <a:path w="533400" h="52070">
                  <a:moveTo>
                    <a:pt x="466344" y="0"/>
                  </a:moveTo>
                  <a:lnTo>
                    <a:pt x="478535" y="0"/>
                  </a:lnTo>
                </a:path>
                <a:path w="533400" h="52070">
                  <a:moveTo>
                    <a:pt x="521208" y="0"/>
                  </a:moveTo>
                  <a:lnTo>
                    <a:pt x="533399" y="0"/>
                  </a:lnTo>
                </a:path>
                <a:path w="533400" h="52070">
                  <a:moveTo>
                    <a:pt x="0" y="3048"/>
                  </a:moveTo>
                  <a:lnTo>
                    <a:pt x="15240" y="3048"/>
                  </a:lnTo>
                </a:path>
                <a:path w="533400" h="52070">
                  <a:moveTo>
                    <a:pt x="51816" y="3048"/>
                  </a:moveTo>
                  <a:lnTo>
                    <a:pt x="67056" y="3048"/>
                  </a:lnTo>
                </a:path>
                <a:path w="533400" h="52070">
                  <a:moveTo>
                    <a:pt x="85344" y="3048"/>
                  </a:moveTo>
                  <a:lnTo>
                    <a:pt x="97535" y="3048"/>
                  </a:lnTo>
                </a:path>
                <a:path w="533400" h="52070">
                  <a:moveTo>
                    <a:pt x="112775" y="3048"/>
                  </a:moveTo>
                  <a:lnTo>
                    <a:pt x="131064" y="3048"/>
                  </a:lnTo>
                </a:path>
                <a:path w="533400" h="52070">
                  <a:moveTo>
                    <a:pt x="164592" y="3048"/>
                  </a:moveTo>
                  <a:lnTo>
                    <a:pt x="179832" y="3048"/>
                  </a:lnTo>
                </a:path>
                <a:path w="533400" h="52070">
                  <a:moveTo>
                    <a:pt x="198120" y="3048"/>
                  </a:moveTo>
                  <a:lnTo>
                    <a:pt x="213360" y="3048"/>
                  </a:lnTo>
                </a:path>
                <a:path w="533400" h="52070">
                  <a:moveTo>
                    <a:pt x="249936" y="3048"/>
                  </a:moveTo>
                  <a:lnTo>
                    <a:pt x="256031" y="3048"/>
                  </a:lnTo>
                </a:path>
                <a:path w="533400" h="52070">
                  <a:moveTo>
                    <a:pt x="262127" y="3048"/>
                  </a:moveTo>
                  <a:lnTo>
                    <a:pt x="280416" y="3048"/>
                  </a:lnTo>
                </a:path>
                <a:path w="533400" h="52070">
                  <a:moveTo>
                    <a:pt x="313944" y="3048"/>
                  </a:moveTo>
                  <a:lnTo>
                    <a:pt x="329184" y="3048"/>
                  </a:lnTo>
                </a:path>
                <a:path w="533400" h="52070">
                  <a:moveTo>
                    <a:pt x="347472" y="3048"/>
                  </a:moveTo>
                  <a:lnTo>
                    <a:pt x="359663" y="3048"/>
                  </a:lnTo>
                </a:path>
                <a:path w="533400" h="52070">
                  <a:moveTo>
                    <a:pt x="399288" y="3048"/>
                  </a:moveTo>
                  <a:lnTo>
                    <a:pt x="414528" y="3048"/>
                  </a:lnTo>
                </a:path>
                <a:path w="533400" h="52070">
                  <a:moveTo>
                    <a:pt x="441960" y="3048"/>
                  </a:moveTo>
                  <a:lnTo>
                    <a:pt x="454151" y="3048"/>
                  </a:lnTo>
                </a:path>
                <a:path w="533400" h="52070">
                  <a:moveTo>
                    <a:pt x="466344" y="3048"/>
                  </a:moveTo>
                  <a:lnTo>
                    <a:pt x="484632" y="3048"/>
                  </a:lnTo>
                </a:path>
                <a:path w="533400" h="52070">
                  <a:moveTo>
                    <a:pt x="518160" y="3048"/>
                  </a:moveTo>
                  <a:lnTo>
                    <a:pt x="533400" y="3048"/>
                  </a:lnTo>
                </a:path>
                <a:path w="533400" h="52070">
                  <a:moveTo>
                    <a:pt x="0" y="6096"/>
                  </a:moveTo>
                  <a:lnTo>
                    <a:pt x="15240" y="6096"/>
                  </a:lnTo>
                </a:path>
                <a:path w="533400" h="52070">
                  <a:moveTo>
                    <a:pt x="51816" y="6096"/>
                  </a:moveTo>
                  <a:lnTo>
                    <a:pt x="67056" y="6096"/>
                  </a:lnTo>
                </a:path>
                <a:path w="533400" h="52070">
                  <a:moveTo>
                    <a:pt x="85344" y="6096"/>
                  </a:moveTo>
                  <a:lnTo>
                    <a:pt x="97535" y="6096"/>
                  </a:lnTo>
                </a:path>
                <a:path w="533400" h="52070">
                  <a:moveTo>
                    <a:pt x="112775" y="6096"/>
                  </a:moveTo>
                  <a:lnTo>
                    <a:pt x="131064" y="6096"/>
                  </a:lnTo>
                </a:path>
                <a:path w="533400" h="52070">
                  <a:moveTo>
                    <a:pt x="164592" y="6096"/>
                  </a:moveTo>
                  <a:lnTo>
                    <a:pt x="179832" y="6096"/>
                  </a:lnTo>
                </a:path>
                <a:path w="533400" h="52070">
                  <a:moveTo>
                    <a:pt x="198120" y="6096"/>
                  </a:moveTo>
                  <a:lnTo>
                    <a:pt x="213360" y="6096"/>
                  </a:lnTo>
                </a:path>
                <a:path w="533400" h="52070">
                  <a:moveTo>
                    <a:pt x="249936" y="6096"/>
                  </a:moveTo>
                  <a:lnTo>
                    <a:pt x="256031" y="6096"/>
                  </a:lnTo>
                </a:path>
                <a:path w="533400" h="52070">
                  <a:moveTo>
                    <a:pt x="262127" y="6096"/>
                  </a:moveTo>
                  <a:lnTo>
                    <a:pt x="280416" y="6096"/>
                  </a:lnTo>
                </a:path>
                <a:path w="533400" h="52070">
                  <a:moveTo>
                    <a:pt x="313944" y="6096"/>
                  </a:moveTo>
                  <a:lnTo>
                    <a:pt x="329184" y="6096"/>
                  </a:lnTo>
                </a:path>
                <a:path w="533400" h="52070">
                  <a:moveTo>
                    <a:pt x="347472" y="6096"/>
                  </a:moveTo>
                  <a:lnTo>
                    <a:pt x="359663" y="6096"/>
                  </a:lnTo>
                </a:path>
                <a:path w="533400" h="52070">
                  <a:moveTo>
                    <a:pt x="399288" y="6096"/>
                  </a:moveTo>
                  <a:lnTo>
                    <a:pt x="414528" y="6096"/>
                  </a:lnTo>
                </a:path>
                <a:path w="533400" h="52070">
                  <a:moveTo>
                    <a:pt x="441960" y="6096"/>
                  </a:moveTo>
                  <a:lnTo>
                    <a:pt x="454151" y="6096"/>
                  </a:lnTo>
                </a:path>
                <a:path w="533400" h="52070">
                  <a:moveTo>
                    <a:pt x="466344" y="6096"/>
                  </a:moveTo>
                  <a:lnTo>
                    <a:pt x="484632" y="6096"/>
                  </a:lnTo>
                </a:path>
                <a:path w="533400" h="52070">
                  <a:moveTo>
                    <a:pt x="518160" y="6096"/>
                  </a:moveTo>
                  <a:lnTo>
                    <a:pt x="533400" y="6096"/>
                  </a:lnTo>
                </a:path>
                <a:path w="533400" h="52070">
                  <a:moveTo>
                    <a:pt x="0" y="9144"/>
                  </a:moveTo>
                  <a:lnTo>
                    <a:pt x="21335" y="9144"/>
                  </a:lnTo>
                </a:path>
                <a:path w="533400" h="52070">
                  <a:moveTo>
                    <a:pt x="42672" y="9144"/>
                  </a:moveTo>
                  <a:lnTo>
                    <a:pt x="64007" y="9144"/>
                  </a:lnTo>
                </a:path>
                <a:path w="533400" h="52070">
                  <a:moveTo>
                    <a:pt x="85344" y="9144"/>
                  </a:moveTo>
                  <a:lnTo>
                    <a:pt x="97535" y="9144"/>
                  </a:lnTo>
                </a:path>
                <a:path w="533400" h="52070">
                  <a:moveTo>
                    <a:pt x="118872" y="9144"/>
                  </a:moveTo>
                  <a:lnTo>
                    <a:pt x="134112" y="9144"/>
                  </a:lnTo>
                </a:path>
                <a:path w="533400" h="52070">
                  <a:moveTo>
                    <a:pt x="155448" y="9144"/>
                  </a:moveTo>
                  <a:lnTo>
                    <a:pt x="179831" y="9144"/>
                  </a:lnTo>
                </a:path>
                <a:path w="533400" h="52070">
                  <a:moveTo>
                    <a:pt x="201168" y="9144"/>
                  </a:moveTo>
                  <a:lnTo>
                    <a:pt x="216408" y="9144"/>
                  </a:lnTo>
                </a:path>
                <a:path w="533400" h="52070">
                  <a:moveTo>
                    <a:pt x="243840" y="9144"/>
                  </a:moveTo>
                  <a:lnTo>
                    <a:pt x="256031" y="9144"/>
                  </a:lnTo>
                </a:path>
                <a:path w="533400" h="52070">
                  <a:moveTo>
                    <a:pt x="268224" y="9144"/>
                  </a:moveTo>
                  <a:lnTo>
                    <a:pt x="283464" y="9144"/>
                  </a:lnTo>
                </a:path>
                <a:path w="533400" h="52070">
                  <a:moveTo>
                    <a:pt x="304800" y="9144"/>
                  </a:moveTo>
                  <a:lnTo>
                    <a:pt x="329183" y="9144"/>
                  </a:lnTo>
                </a:path>
                <a:path w="533400" h="52070">
                  <a:moveTo>
                    <a:pt x="347472" y="9144"/>
                  </a:moveTo>
                  <a:lnTo>
                    <a:pt x="359663" y="9144"/>
                  </a:lnTo>
                </a:path>
                <a:path w="533400" h="52070">
                  <a:moveTo>
                    <a:pt x="399288" y="9144"/>
                  </a:moveTo>
                  <a:lnTo>
                    <a:pt x="414528" y="9144"/>
                  </a:lnTo>
                </a:path>
                <a:path w="533400" h="52070">
                  <a:moveTo>
                    <a:pt x="441960" y="9144"/>
                  </a:moveTo>
                  <a:lnTo>
                    <a:pt x="454151" y="9144"/>
                  </a:lnTo>
                </a:path>
                <a:path w="533400" h="52070">
                  <a:moveTo>
                    <a:pt x="472440" y="9144"/>
                  </a:moveTo>
                  <a:lnTo>
                    <a:pt x="487680" y="9144"/>
                  </a:lnTo>
                </a:path>
                <a:path w="533400" h="52070">
                  <a:moveTo>
                    <a:pt x="509016" y="9144"/>
                  </a:moveTo>
                  <a:lnTo>
                    <a:pt x="533399" y="9144"/>
                  </a:lnTo>
                </a:path>
                <a:path w="533400" h="52070">
                  <a:moveTo>
                    <a:pt x="0" y="12191"/>
                  </a:moveTo>
                  <a:lnTo>
                    <a:pt x="60960" y="12191"/>
                  </a:lnTo>
                </a:path>
                <a:path w="533400" h="52070">
                  <a:moveTo>
                    <a:pt x="85344" y="12191"/>
                  </a:moveTo>
                  <a:lnTo>
                    <a:pt x="97535" y="12191"/>
                  </a:lnTo>
                </a:path>
                <a:path w="533400" h="52070">
                  <a:moveTo>
                    <a:pt x="118872" y="12191"/>
                  </a:moveTo>
                  <a:lnTo>
                    <a:pt x="179832" y="12191"/>
                  </a:lnTo>
                </a:path>
                <a:path w="533400" h="52070">
                  <a:moveTo>
                    <a:pt x="204216" y="12191"/>
                  </a:moveTo>
                  <a:lnTo>
                    <a:pt x="256031" y="12191"/>
                  </a:lnTo>
                </a:path>
                <a:path w="533400" h="52070">
                  <a:moveTo>
                    <a:pt x="268224" y="12191"/>
                  </a:moveTo>
                  <a:lnTo>
                    <a:pt x="329184" y="12191"/>
                  </a:lnTo>
                </a:path>
                <a:path w="533400" h="52070">
                  <a:moveTo>
                    <a:pt x="347472" y="12191"/>
                  </a:moveTo>
                  <a:lnTo>
                    <a:pt x="359663" y="12191"/>
                  </a:lnTo>
                </a:path>
                <a:path w="533400" h="52070">
                  <a:moveTo>
                    <a:pt x="399288" y="12191"/>
                  </a:moveTo>
                  <a:lnTo>
                    <a:pt x="414528" y="12191"/>
                  </a:lnTo>
                </a:path>
                <a:path w="533400" h="52070">
                  <a:moveTo>
                    <a:pt x="441960" y="12191"/>
                  </a:moveTo>
                  <a:lnTo>
                    <a:pt x="454151" y="12191"/>
                  </a:lnTo>
                </a:path>
                <a:path w="533400" h="52070">
                  <a:moveTo>
                    <a:pt x="472440" y="12191"/>
                  </a:moveTo>
                  <a:lnTo>
                    <a:pt x="533400" y="12191"/>
                  </a:lnTo>
                </a:path>
                <a:path w="533400" h="52070">
                  <a:moveTo>
                    <a:pt x="0" y="15239"/>
                  </a:moveTo>
                  <a:lnTo>
                    <a:pt x="54864" y="15239"/>
                  </a:lnTo>
                </a:path>
                <a:path w="533400" h="52070">
                  <a:moveTo>
                    <a:pt x="85344" y="15239"/>
                  </a:moveTo>
                  <a:lnTo>
                    <a:pt x="97535" y="15239"/>
                  </a:lnTo>
                </a:path>
                <a:path w="533400" h="52070">
                  <a:moveTo>
                    <a:pt x="121920" y="15239"/>
                  </a:moveTo>
                  <a:lnTo>
                    <a:pt x="158496" y="15239"/>
                  </a:lnTo>
                </a:path>
                <a:path w="533400" h="52070">
                  <a:moveTo>
                    <a:pt x="167640" y="15239"/>
                  </a:moveTo>
                  <a:lnTo>
                    <a:pt x="179831" y="15239"/>
                  </a:lnTo>
                </a:path>
                <a:path w="533400" h="52070">
                  <a:moveTo>
                    <a:pt x="210312" y="15239"/>
                  </a:moveTo>
                  <a:lnTo>
                    <a:pt x="256031" y="15239"/>
                  </a:lnTo>
                </a:path>
                <a:path w="533400" h="52070">
                  <a:moveTo>
                    <a:pt x="271272" y="15239"/>
                  </a:moveTo>
                  <a:lnTo>
                    <a:pt x="307848" y="15239"/>
                  </a:lnTo>
                </a:path>
                <a:path w="533400" h="52070">
                  <a:moveTo>
                    <a:pt x="316992" y="15239"/>
                  </a:moveTo>
                  <a:lnTo>
                    <a:pt x="329183" y="15239"/>
                  </a:lnTo>
                </a:path>
                <a:path w="533400" h="52070">
                  <a:moveTo>
                    <a:pt x="347472" y="15239"/>
                  </a:moveTo>
                  <a:lnTo>
                    <a:pt x="359663" y="15239"/>
                  </a:lnTo>
                </a:path>
                <a:path w="533400" h="52070">
                  <a:moveTo>
                    <a:pt x="399288" y="15239"/>
                  </a:moveTo>
                  <a:lnTo>
                    <a:pt x="414528" y="15239"/>
                  </a:lnTo>
                </a:path>
                <a:path w="533400" h="52070">
                  <a:moveTo>
                    <a:pt x="441960" y="15239"/>
                  </a:moveTo>
                  <a:lnTo>
                    <a:pt x="454151" y="15239"/>
                  </a:lnTo>
                </a:path>
                <a:path w="533400" h="52070">
                  <a:moveTo>
                    <a:pt x="475488" y="15239"/>
                  </a:moveTo>
                  <a:lnTo>
                    <a:pt x="512064" y="15239"/>
                  </a:lnTo>
                </a:path>
                <a:path w="533400" h="52070">
                  <a:moveTo>
                    <a:pt x="521208" y="15239"/>
                  </a:moveTo>
                  <a:lnTo>
                    <a:pt x="533399" y="15239"/>
                  </a:lnTo>
                </a:path>
                <a:path w="533400" h="52070">
                  <a:moveTo>
                    <a:pt x="0" y="18287"/>
                  </a:moveTo>
                  <a:lnTo>
                    <a:pt x="54864" y="18287"/>
                  </a:lnTo>
                </a:path>
                <a:path w="533400" h="52070">
                  <a:moveTo>
                    <a:pt x="85344" y="18287"/>
                  </a:moveTo>
                  <a:lnTo>
                    <a:pt x="97535" y="18287"/>
                  </a:lnTo>
                </a:path>
                <a:path w="533400" h="52070">
                  <a:moveTo>
                    <a:pt x="121920" y="18287"/>
                  </a:moveTo>
                  <a:lnTo>
                    <a:pt x="158496" y="18287"/>
                  </a:lnTo>
                </a:path>
                <a:path w="533400" h="52070">
                  <a:moveTo>
                    <a:pt x="167640" y="18287"/>
                  </a:moveTo>
                  <a:lnTo>
                    <a:pt x="179831" y="18287"/>
                  </a:lnTo>
                </a:path>
                <a:path w="533400" h="52070">
                  <a:moveTo>
                    <a:pt x="210312" y="18287"/>
                  </a:moveTo>
                  <a:lnTo>
                    <a:pt x="256031" y="18287"/>
                  </a:lnTo>
                </a:path>
                <a:path w="533400" h="52070">
                  <a:moveTo>
                    <a:pt x="271272" y="18287"/>
                  </a:moveTo>
                  <a:lnTo>
                    <a:pt x="307848" y="18287"/>
                  </a:lnTo>
                </a:path>
                <a:path w="533400" h="52070">
                  <a:moveTo>
                    <a:pt x="316992" y="18287"/>
                  </a:moveTo>
                  <a:lnTo>
                    <a:pt x="329183" y="18287"/>
                  </a:lnTo>
                </a:path>
                <a:path w="533400" h="52070">
                  <a:moveTo>
                    <a:pt x="347472" y="18287"/>
                  </a:moveTo>
                  <a:lnTo>
                    <a:pt x="359663" y="18287"/>
                  </a:lnTo>
                </a:path>
                <a:path w="533400" h="52070">
                  <a:moveTo>
                    <a:pt x="399288" y="18287"/>
                  </a:moveTo>
                  <a:lnTo>
                    <a:pt x="414528" y="18287"/>
                  </a:lnTo>
                </a:path>
                <a:path w="533400" h="52070">
                  <a:moveTo>
                    <a:pt x="441960" y="18287"/>
                  </a:moveTo>
                  <a:lnTo>
                    <a:pt x="454151" y="18287"/>
                  </a:lnTo>
                </a:path>
                <a:path w="533400" h="52070">
                  <a:moveTo>
                    <a:pt x="475488" y="18287"/>
                  </a:moveTo>
                  <a:lnTo>
                    <a:pt x="512064" y="18287"/>
                  </a:lnTo>
                </a:path>
                <a:path w="533400" h="52070">
                  <a:moveTo>
                    <a:pt x="521208" y="18287"/>
                  </a:moveTo>
                  <a:lnTo>
                    <a:pt x="533399" y="18287"/>
                  </a:lnTo>
                </a:path>
                <a:path w="533400" h="52070">
                  <a:moveTo>
                    <a:pt x="0" y="21336"/>
                  </a:moveTo>
                  <a:lnTo>
                    <a:pt x="15240" y="21336"/>
                  </a:lnTo>
                </a:path>
                <a:path w="533400" h="52070">
                  <a:moveTo>
                    <a:pt x="21336" y="21336"/>
                  </a:moveTo>
                  <a:lnTo>
                    <a:pt x="45719" y="21336"/>
                  </a:lnTo>
                </a:path>
                <a:path w="533400" h="52070">
                  <a:moveTo>
                    <a:pt x="85344" y="21336"/>
                  </a:moveTo>
                  <a:lnTo>
                    <a:pt x="97535" y="21336"/>
                  </a:lnTo>
                </a:path>
                <a:path w="533400" h="52070">
                  <a:moveTo>
                    <a:pt x="131064" y="21336"/>
                  </a:moveTo>
                  <a:lnTo>
                    <a:pt x="152399" y="21336"/>
                  </a:lnTo>
                </a:path>
                <a:path w="533400" h="52070">
                  <a:moveTo>
                    <a:pt x="167640" y="21336"/>
                  </a:moveTo>
                  <a:lnTo>
                    <a:pt x="179831" y="21336"/>
                  </a:lnTo>
                </a:path>
                <a:path w="533400" h="52070">
                  <a:moveTo>
                    <a:pt x="216408" y="21336"/>
                  </a:moveTo>
                  <a:lnTo>
                    <a:pt x="243840" y="21336"/>
                  </a:lnTo>
                </a:path>
                <a:path w="533400" h="52070">
                  <a:moveTo>
                    <a:pt x="280416" y="21336"/>
                  </a:moveTo>
                  <a:lnTo>
                    <a:pt x="301751" y="21336"/>
                  </a:lnTo>
                </a:path>
                <a:path w="533400" h="52070">
                  <a:moveTo>
                    <a:pt x="316992" y="21336"/>
                  </a:moveTo>
                  <a:lnTo>
                    <a:pt x="329183" y="21336"/>
                  </a:lnTo>
                </a:path>
                <a:path w="533400" h="52070">
                  <a:moveTo>
                    <a:pt x="347472" y="21336"/>
                  </a:moveTo>
                  <a:lnTo>
                    <a:pt x="359663" y="21336"/>
                  </a:lnTo>
                </a:path>
                <a:path w="533400" h="52070">
                  <a:moveTo>
                    <a:pt x="399288" y="21336"/>
                  </a:moveTo>
                  <a:lnTo>
                    <a:pt x="414528" y="21336"/>
                  </a:lnTo>
                </a:path>
                <a:path w="533400" h="52070">
                  <a:moveTo>
                    <a:pt x="441960" y="21336"/>
                  </a:moveTo>
                  <a:lnTo>
                    <a:pt x="454151" y="21336"/>
                  </a:lnTo>
                </a:path>
                <a:path w="533400" h="52070">
                  <a:moveTo>
                    <a:pt x="484632" y="21336"/>
                  </a:moveTo>
                  <a:lnTo>
                    <a:pt x="505967" y="21336"/>
                  </a:lnTo>
                </a:path>
                <a:path w="533400" h="52070">
                  <a:moveTo>
                    <a:pt x="521208" y="21336"/>
                  </a:moveTo>
                  <a:lnTo>
                    <a:pt x="533399" y="21336"/>
                  </a:lnTo>
                </a:path>
                <a:path w="533400" h="52070">
                  <a:moveTo>
                    <a:pt x="0" y="24384"/>
                  </a:moveTo>
                  <a:lnTo>
                    <a:pt x="15240" y="24384"/>
                  </a:lnTo>
                </a:path>
                <a:path w="533400" h="52070">
                  <a:moveTo>
                    <a:pt x="441960" y="24384"/>
                  </a:moveTo>
                  <a:lnTo>
                    <a:pt x="454151" y="24384"/>
                  </a:lnTo>
                </a:path>
                <a:path w="533400" h="52070">
                  <a:moveTo>
                    <a:pt x="0" y="27432"/>
                  </a:moveTo>
                  <a:lnTo>
                    <a:pt x="15240" y="27432"/>
                  </a:lnTo>
                </a:path>
                <a:path w="533400" h="52070">
                  <a:moveTo>
                    <a:pt x="441960" y="27432"/>
                  </a:moveTo>
                  <a:lnTo>
                    <a:pt x="454151" y="27432"/>
                  </a:lnTo>
                </a:path>
                <a:path w="533400" h="52070">
                  <a:moveTo>
                    <a:pt x="0" y="30479"/>
                  </a:moveTo>
                  <a:lnTo>
                    <a:pt x="15240" y="30479"/>
                  </a:lnTo>
                </a:path>
                <a:path w="533400" h="52070">
                  <a:moveTo>
                    <a:pt x="441960" y="30479"/>
                  </a:moveTo>
                  <a:lnTo>
                    <a:pt x="454151" y="30479"/>
                  </a:lnTo>
                </a:path>
                <a:path w="533400" h="52070">
                  <a:moveTo>
                    <a:pt x="0" y="33527"/>
                  </a:moveTo>
                  <a:lnTo>
                    <a:pt x="15240" y="33527"/>
                  </a:lnTo>
                </a:path>
                <a:path w="533400" h="52070">
                  <a:moveTo>
                    <a:pt x="438912" y="33527"/>
                  </a:moveTo>
                  <a:lnTo>
                    <a:pt x="454152" y="33527"/>
                  </a:lnTo>
                </a:path>
                <a:path w="533400" h="52070">
                  <a:moveTo>
                    <a:pt x="0" y="36575"/>
                  </a:moveTo>
                  <a:lnTo>
                    <a:pt x="15240" y="36575"/>
                  </a:lnTo>
                </a:path>
                <a:path w="533400" h="52070">
                  <a:moveTo>
                    <a:pt x="432816" y="36575"/>
                  </a:moveTo>
                  <a:lnTo>
                    <a:pt x="451104" y="36575"/>
                  </a:lnTo>
                </a:path>
                <a:path w="533400" h="52070">
                  <a:moveTo>
                    <a:pt x="0" y="39624"/>
                  </a:moveTo>
                  <a:lnTo>
                    <a:pt x="15240" y="39624"/>
                  </a:lnTo>
                </a:path>
                <a:path w="533400" h="52070">
                  <a:moveTo>
                    <a:pt x="417575" y="39624"/>
                  </a:moveTo>
                  <a:lnTo>
                    <a:pt x="451104" y="39624"/>
                  </a:lnTo>
                </a:path>
                <a:path w="533400" h="52070">
                  <a:moveTo>
                    <a:pt x="0" y="42672"/>
                  </a:moveTo>
                  <a:lnTo>
                    <a:pt x="15240" y="42672"/>
                  </a:lnTo>
                </a:path>
                <a:path w="533400" h="52070">
                  <a:moveTo>
                    <a:pt x="417575" y="42672"/>
                  </a:moveTo>
                  <a:lnTo>
                    <a:pt x="451104" y="42672"/>
                  </a:lnTo>
                </a:path>
                <a:path w="533400" h="52070">
                  <a:moveTo>
                    <a:pt x="0" y="45720"/>
                  </a:moveTo>
                  <a:lnTo>
                    <a:pt x="15240" y="45720"/>
                  </a:lnTo>
                </a:path>
                <a:path w="533400" h="52070">
                  <a:moveTo>
                    <a:pt x="417575" y="45720"/>
                  </a:moveTo>
                  <a:lnTo>
                    <a:pt x="445008" y="45720"/>
                  </a:lnTo>
                </a:path>
                <a:path w="533400" h="52070">
                  <a:moveTo>
                    <a:pt x="0" y="48767"/>
                  </a:moveTo>
                  <a:lnTo>
                    <a:pt x="15240" y="48767"/>
                  </a:lnTo>
                </a:path>
                <a:path w="533400" h="52070">
                  <a:moveTo>
                    <a:pt x="417575" y="48767"/>
                  </a:moveTo>
                  <a:lnTo>
                    <a:pt x="438911" y="48767"/>
                  </a:lnTo>
                </a:path>
                <a:path w="533400" h="52070">
                  <a:moveTo>
                    <a:pt x="0" y="51815"/>
                  </a:moveTo>
                  <a:lnTo>
                    <a:pt x="15240" y="51815"/>
                  </a:lnTo>
                </a:path>
                <a:path w="533400" h="52070">
                  <a:moveTo>
                    <a:pt x="417575" y="51815"/>
                  </a:moveTo>
                  <a:lnTo>
                    <a:pt x="438911" y="518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2101477" y="4049267"/>
              <a:ext cx="173990" cy="30480"/>
            </a:xfrm>
            <a:custGeom>
              <a:avLst/>
              <a:gdLst/>
              <a:ahLst/>
              <a:cxnLst/>
              <a:rect l="l" t="t" r="r" b="b"/>
              <a:pathLst>
                <a:path w="173989" h="30479">
                  <a:moveTo>
                    <a:pt x="167639" y="0"/>
                  </a:moveTo>
                  <a:lnTo>
                    <a:pt x="173735" y="0"/>
                  </a:lnTo>
                </a:path>
                <a:path w="173989" h="30479">
                  <a:moveTo>
                    <a:pt x="167639" y="3048"/>
                  </a:moveTo>
                  <a:lnTo>
                    <a:pt x="173735" y="3048"/>
                  </a:lnTo>
                </a:path>
                <a:path w="173989" h="30479">
                  <a:moveTo>
                    <a:pt x="0" y="30480"/>
                  </a:moveTo>
                  <a:lnTo>
                    <a:pt x="3047" y="3048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2" name="object 32"/>
            <p:cNvSpPr/>
            <p:nvPr/>
          </p:nvSpPr>
          <p:spPr>
            <a:xfrm>
              <a:off x="1982605" y="4050792"/>
              <a:ext cx="478536" cy="1432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3" name="object 33"/>
            <p:cNvSpPr/>
            <p:nvPr/>
          </p:nvSpPr>
          <p:spPr>
            <a:xfrm>
              <a:off x="2147197" y="419252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1955173" y="4166616"/>
              <a:ext cx="128016" cy="7315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5" name="object 35"/>
            <p:cNvSpPr/>
            <p:nvPr/>
          </p:nvSpPr>
          <p:spPr>
            <a:xfrm>
              <a:off x="2406277" y="42504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FDFD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6" name="object 36"/>
            <p:cNvSpPr/>
            <p:nvPr/>
          </p:nvSpPr>
          <p:spPr>
            <a:xfrm>
              <a:off x="1955173" y="4236720"/>
              <a:ext cx="91439" cy="609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2116717" y="4191000"/>
              <a:ext cx="377952" cy="17983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2330077" y="4296155"/>
              <a:ext cx="109855" cy="76200"/>
            </a:xfrm>
            <a:custGeom>
              <a:avLst/>
              <a:gdLst/>
              <a:ahLst/>
              <a:cxnLst/>
              <a:rect l="l" t="t" r="r" b="b"/>
              <a:pathLst>
                <a:path w="109855" h="76200">
                  <a:moveTo>
                    <a:pt x="106680" y="0"/>
                  </a:moveTo>
                  <a:lnTo>
                    <a:pt x="109727" y="0"/>
                  </a:lnTo>
                </a:path>
                <a:path w="109855" h="76200">
                  <a:moveTo>
                    <a:pt x="0" y="73151"/>
                  </a:moveTo>
                  <a:lnTo>
                    <a:pt x="3047" y="73151"/>
                  </a:lnTo>
                </a:path>
                <a:path w="109855" h="76200">
                  <a:moveTo>
                    <a:pt x="0" y="76200"/>
                  </a:moveTo>
                  <a:lnTo>
                    <a:pt x="3047" y="7620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2083189" y="4370832"/>
              <a:ext cx="277368" cy="13106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0" name="object 40"/>
            <p:cNvSpPr/>
            <p:nvPr/>
          </p:nvSpPr>
          <p:spPr>
            <a:xfrm>
              <a:off x="2195965" y="450037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1" name="object 41"/>
            <p:cNvSpPr/>
            <p:nvPr/>
          </p:nvSpPr>
          <p:spPr>
            <a:xfrm>
              <a:off x="2250829" y="4498848"/>
              <a:ext cx="170688" cy="9143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2" name="object 42"/>
            <p:cNvSpPr/>
            <p:nvPr/>
          </p:nvSpPr>
          <p:spPr>
            <a:xfrm>
              <a:off x="2025277" y="4501895"/>
              <a:ext cx="161543" cy="8839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3" name="object 43"/>
            <p:cNvSpPr/>
            <p:nvPr/>
          </p:nvSpPr>
          <p:spPr>
            <a:xfrm>
              <a:off x="1930789" y="4707636"/>
              <a:ext cx="585470" cy="137160"/>
            </a:xfrm>
            <a:custGeom>
              <a:avLst/>
              <a:gdLst/>
              <a:ahLst/>
              <a:cxnLst/>
              <a:rect l="l" t="t" r="r" b="b"/>
              <a:pathLst>
                <a:path w="585469" h="137160">
                  <a:moveTo>
                    <a:pt x="82295" y="0"/>
                  </a:moveTo>
                  <a:lnTo>
                    <a:pt x="94487" y="0"/>
                  </a:lnTo>
                </a:path>
                <a:path w="585469" h="137160">
                  <a:moveTo>
                    <a:pt x="515112" y="0"/>
                  </a:moveTo>
                  <a:lnTo>
                    <a:pt x="527303" y="0"/>
                  </a:lnTo>
                </a:path>
                <a:path w="585469" h="137160">
                  <a:moveTo>
                    <a:pt x="0" y="3047"/>
                  </a:moveTo>
                  <a:lnTo>
                    <a:pt x="48767" y="3047"/>
                  </a:lnTo>
                </a:path>
                <a:path w="585469" h="137160">
                  <a:moveTo>
                    <a:pt x="82295" y="3047"/>
                  </a:moveTo>
                  <a:lnTo>
                    <a:pt x="94487" y="3047"/>
                  </a:lnTo>
                </a:path>
                <a:path w="585469" h="137160">
                  <a:moveTo>
                    <a:pt x="368807" y="3047"/>
                  </a:moveTo>
                  <a:lnTo>
                    <a:pt x="380999" y="3047"/>
                  </a:lnTo>
                </a:path>
                <a:path w="585469" h="137160">
                  <a:moveTo>
                    <a:pt x="481583" y="3047"/>
                  </a:moveTo>
                  <a:lnTo>
                    <a:pt x="493775" y="3047"/>
                  </a:lnTo>
                </a:path>
                <a:path w="585469" h="137160">
                  <a:moveTo>
                    <a:pt x="515112" y="3047"/>
                  </a:moveTo>
                  <a:lnTo>
                    <a:pt x="527303" y="3047"/>
                  </a:lnTo>
                </a:path>
                <a:path w="585469" h="137160">
                  <a:moveTo>
                    <a:pt x="0" y="6095"/>
                  </a:moveTo>
                  <a:lnTo>
                    <a:pt x="48767" y="6095"/>
                  </a:lnTo>
                </a:path>
                <a:path w="585469" h="137160">
                  <a:moveTo>
                    <a:pt x="82295" y="6095"/>
                  </a:moveTo>
                  <a:lnTo>
                    <a:pt x="94487" y="6095"/>
                  </a:lnTo>
                </a:path>
                <a:path w="585469" h="137160">
                  <a:moveTo>
                    <a:pt x="368807" y="6095"/>
                  </a:moveTo>
                  <a:lnTo>
                    <a:pt x="380999" y="6095"/>
                  </a:lnTo>
                </a:path>
                <a:path w="585469" h="137160">
                  <a:moveTo>
                    <a:pt x="481583" y="6095"/>
                  </a:moveTo>
                  <a:lnTo>
                    <a:pt x="493775" y="6095"/>
                  </a:lnTo>
                </a:path>
                <a:path w="585469" h="137160">
                  <a:moveTo>
                    <a:pt x="515112" y="6095"/>
                  </a:moveTo>
                  <a:lnTo>
                    <a:pt x="527303" y="6095"/>
                  </a:lnTo>
                </a:path>
                <a:path w="585469" h="137160">
                  <a:moveTo>
                    <a:pt x="0" y="9143"/>
                  </a:moveTo>
                  <a:lnTo>
                    <a:pt x="57911" y="9143"/>
                  </a:lnTo>
                </a:path>
                <a:path w="585469" h="137160">
                  <a:moveTo>
                    <a:pt x="82295" y="9143"/>
                  </a:moveTo>
                  <a:lnTo>
                    <a:pt x="94487" y="9143"/>
                  </a:lnTo>
                </a:path>
                <a:path w="585469" h="137160">
                  <a:moveTo>
                    <a:pt x="368807" y="9143"/>
                  </a:moveTo>
                  <a:lnTo>
                    <a:pt x="380999" y="9143"/>
                  </a:lnTo>
                </a:path>
                <a:path w="585469" h="137160">
                  <a:moveTo>
                    <a:pt x="481583" y="9143"/>
                  </a:moveTo>
                  <a:lnTo>
                    <a:pt x="493775" y="9143"/>
                  </a:lnTo>
                </a:path>
                <a:path w="585469" h="137160">
                  <a:moveTo>
                    <a:pt x="515112" y="9143"/>
                  </a:moveTo>
                  <a:lnTo>
                    <a:pt x="527303" y="9143"/>
                  </a:lnTo>
                </a:path>
                <a:path w="585469" h="137160">
                  <a:moveTo>
                    <a:pt x="0" y="12191"/>
                  </a:moveTo>
                  <a:lnTo>
                    <a:pt x="60960" y="12191"/>
                  </a:lnTo>
                </a:path>
                <a:path w="585469" h="137160">
                  <a:moveTo>
                    <a:pt x="82295" y="12191"/>
                  </a:moveTo>
                  <a:lnTo>
                    <a:pt x="94487" y="12191"/>
                  </a:lnTo>
                </a:path>
                <a:path w="585469" h="137160">
                  <a:moveTo>
                    <a:pt x="368807" y="12191"/>
                  </a:moveTo>
                  <a:lnTo>
                    <a:pt x="380999" y="12191"/>
                  </a:lnTo>
                </a:path>
                <a:path w="585469" h="137160">
                  <a:moveTo>
                    <a:pt x="481583" y="12191"/>
                  </a:moveTo>
                  <a:lnTo>
                    <a:pt x="493775" y="12191"/>
                  </a:lnTo>
                </a:path>
                <a:path w="585469" h="137160">
                  <a:moveTo>
                    <a:pt x="515112" y="12191"/>
                  </a:moveTo>
                  <a:lnTo>
                    <a:pt x="527303" y="12191"/>
                  </a:lnTo>
                </a:path>
                <a:path w="585469" h="137160">
                  <a:moveTo>
                    <a:pt x="0" y="15239"/>
                  </a:moveTo>
                  <a:lnTo>
                    <a:pt x="12191" y="15239"/>
                  </a:lnTo>
                </a:path>
                <a:path w="585469" h="137160">
                  <a:moveTo>
                    <a:pt x="45719" y="15239"/>
                  </a:moveTo>
                  <a:lnTo>
                    <a:pt x="64008" y="15239"/>
                  </a:lnTo>
                </a:path>
                <a:path w="585469" h="137160">
                  <a:moveTo>
                    <a:pt x="82295" y="15239"/>
                  </a:moveTo>
                  <a:lnTo>
                    <a:pt x="94487" y="15239"/>
                  </a:lnTo>
                </a:path>
                <a:path w="585469" h="137160">
                  <a:moveTo>
                    <a:pt x="515112" y="15239"/>
                  </a:moveTo>
                  <a:lnTo>
                    <a:pt x="527303" y="15239"/>
                  </a:lnTo>
                </a:path>
                <a:path w="585469" h="137160">
                  <a:moveTo>
                    <a:pt x="0" y="18287"/>
                  </a:moveTo>
                  <a:lnTo>
                    <a:pt x="12191" y="18287"/>
                  </a:lnTo>
                </a:path>
                <a:path w="585469" h="137160">
                  <a:moveTo>
                    <a:pt x="45719" y="18287"/>
                  </a:moveTo>
                  <a:lnTo>
                    <a:pt x="64008" y="18287"/>
                  </a:lnTo>
                </a:path>
                <a:path w="585469" h="137160">
                  <a:moveTo>
                    <a:pt x="82295" y="18287"/>
                  </a:moveTo>
                  <a:lnTo>
                    <a:pt x="94487" y="18287"/>
                  </a:lnTo>
                </a:path>
                <a:path w="585469" h="137160">
                  <a:moveTo>
                    <a:pt x="515112" y="18287"/>
                  </a:moveTo>
                  <a:lnTo>
                    <a:pt x="527303" y="18287"/>
                  </a:lnTo>
                </a:path>
                <a:path w="585469" h="137160">
                  <a:moveTo>
                    <a:pt x="0" y="21335"/>
                  </a:moveTo>
                  <a:lnTo>
                    <a:pt x="12191" y="21335"/>
                  </a:lnTo>
                </a:path>
                <a:path w="585469" h="137160">
                  <a:moveTo>
                    <a:pt x="48768" y="21335"/>
                  </a:moveTo>
                  <a:lnTo>
                    <a:pt x="64008" y="21335"/>
                  </a:lnTo>
                </a:path>
                <a:path w="585469" h="137160">
                  <a:moveTo>
                    <a:pt x="82295" y="21335"/>
                  </a:moveTo>
                  <a:lnTo>
                    <a:pt x="94487" y="21335"/>
                  </a:lnTo>
                </a:path>
                <a:path w="585469" h="137160">
                  <a:moveTo>
                    <a:pt x="515112" y="21335"/>
                  </a:moveTo>
                  <a:lnTo>
                    <a:pt x="527303" y="21335"/>
                  </a:lnTo>
                </a:path>
                <a:path w="585469" h="137160">
                  <a:moveTo>
                    <a:pt x="0" y="24383"/>
                  </a:moveTo>
                  <a:lnTo>
                    <a:pt x="12191" y="24383"/>
                  </a:lnTo>
                </a:path>
                <a:path w="585469" h="137160">
                  <a:moveTo>
                    <a:pt x="51815" y="24383"/>
                  </a:moveTo>
                  <a:lnTo>
                    <a:pt x="64007" y="24383"/>
                  </a:lnTo>
                </a:path>
                <a:path w="585469" h="137160">
                  <a:moveTo>
                    <a:pt x="82295" y="24383"/>
                  </a:moveTo>
                  <a:lnTo>
                    <a:pt x="94487" y="24383"/>
                  </a:lnTo>
                </a:path>
                <a:path w="585469" h="137160">
                  <a:moveTo>
                    <a:pt x="128015" y="24383"/>
                  </a:moveTo>
                  <a:lnTo>
                    <a:pt x="161544" y="24383"/>
                  </a:lnTo>
                </a:path>
                <a:path w="585469" h="137160">
                  <a:moveTo>
                    <a:pt x="216407" y="24383"/>
                  </a:moveTo>
                  <a:lnTo>
                    <a:pt x="240791" y="24383"/>
                  </a:lnTo>
                </a:path>
                <a:path w="585469" h="137160">
                  <a:moveTo>
                    <a:pt x="289559" y="24383"/>
                  </a:moveTo>
                  <a:lnTo>
                    <a:pt x="323088" y="24383"/>
                  </a:lnTo>
                </a:path>
                <a:path w="585469" h="137160">
                  <a:moveTo>
                    <a:pt x="426719" y="24383"/>
                  </a:moveTo>
                  <a:lnTo>
                    <a:pt x="448055" y="24383"/>
                  </a:lnTo>
                </a:path>
                <a:path w="585469" h="137160">
                  <a:moveTo>
                    <a:pt x="515112" y="24383"/>
                  </a:moveTo>
                  <a:lnTo>
                    <a:pt x="527303" y="24383"/>
                  </a:lnTo>
                </a:path>
                <a:path w="585469" h="137160">
                  <a:moveTo>
                    <a:pt x="0" y="27431"/>
                  </a:moveTo>
                  <a:lnTo>
                    <a:pt x="12191" y="27431"/>
                  </a:lnTo>
                </a:path>
                <a:path w="585469" h="137160">
                  <a:moveTo>
                    <a:pt x="51815" y="27431"/>
                  </a:moveTo>
                  <a:lnTo>
                    <a:pt x="64007" y="27431"/>
                  </a:lnTo>
                </a:path>
                <a:path w="585469" h="137160">
                  <a:moveTo>
                    <a:pt x="82295" y="27431"/>
                  </a:moveTo>
                  <a:lnTo>
                    <a:pt x="94487" y="27431"/>
                  </a:lnTo>
                </a:path>
                <a:path w="585469" h="137160">
                  <a:moveTo>
                    <a:pt x="128015" y="27431"/>
                  </a:moveTo>
                  <a:lnTo>
                    <a:pt x="161544" y="27431"/>
                  </a:lnTo>
                </a:path>
                <a:path w="585469" h="137160">
                  <a:moveTo>
                    <a:pt x="216407" y="27431"/>
                  </a:moveTo>
                  <a:lnTo>
                    <a:pt x="240791" y="27431"/>
                  </a:lnTo>
                </a:path>
                <a:path w="585469" h="137160">
                  <a:moveTo>
                    <a:pt x="289559" y="27431"/>
                  </a:moveTo>
                  <a:lnTo>
                    <a:pt x="323088" y="27431"/>
                  </a:lnTo>
                </a:path>
                <a:path w="585469" h="137160">
                  <a:moveTo>
                    <a:pt x="426719" y="27431"/>
                  </a:moveTo>
                  <a:lnTo>
                    <a:pt x="448055" y="27431"/>
                  </a:lnTo>
                </a:path>
                <a:path w="585469" h="137160">
                  <a:moveTo>
                    <a:pt x="515112" y="27431"/>
                  </a:moveTo>
                  <a:lnTo>
                    <a:pt x="527303" y="27431"/>
                  </a:lnTo>
                </a:path>
                <a:path w="585469" h="137160">
                  <a:moveTo>
                    <a:pt x="0" y="30479"/>
                  </a:moveTo>
                  <a:lnTo>
                    <a:pt x="12191" y="30479"/>
                  </a:lnTo>
                </a:path>
                <a:path w="585469" h="137160">
                  <a:moveTo>
                    <a:pt x="51815" y="30479"/>
                  </a:moveTo>
                  <a:lnTo>
                    <a:pt x="64007" y="30479"/>
                  </a:lnTo>
                </a:path>
                <a:path w="585469" h="137160">
                  <a:moveTo>
                    <a:pt x="82295" y="30479"/>
                  </a:moveTo>
                  <a:lnTo>
                    <a:pt x="94487" y="30479"/>
                  </a:lnTo>
                </a:path>
                <a:path w="585469" h="137160">
                  <a:moveTo>
                    <a:pt x="118871" y="30479"/>
                  </a:moveTo>
                  <a:lnTo>
                    <a:pt x="170687" y="30479"/>
                  </a:lnTo>
                </a:path>
                <a:path w="585469" h="137160">
                  <a:moveTo>
                    <a:pt x="207263" y="30479"/>
                  </a:moveTo>
                  <a:lnTo>
                    <a:pt x="262128" y="30479"/>
                  </a:lnTo>
                </a:path>
                <a:path w="585469" h="137160">
                  <a:moveTo>
                    <a:pt x="280415" y="30479"/>
                  </a:moveTo>
                  <a:lnTo>
                    <a:pt x="332231" y="30479"/>
                  </a:lnTo>
                </a:path>
                <a:path w="585469" h="137160">
                  <a:moveTo>
                    <a:pt x="353568" y="30479"/>
                  </a:moveTo>
                  <a:lnTo>
                    <a:pt x="381000" y="30479"/>
                  </a:lnTo>
                </a:path>
                <a:path w="585469" h="137160">
                  <a:moveTo>
                    <a:pt x="399288" y="30479"/>
                  </a:moveTo>
                  <a:lnTo>
                    <a:pt x="411479" y="30479"/>
                  </a:lnTo>
                </a:path>
                <a:path w="585469" h="137160">
                  <a:moveTo>
                    <a:pt x="417575" y="30479"/>
                  </a:moveTo>
                  <a:lnTo>
                    <a:pt x="457199" y="30479"/>
                  </a:lnTo>
                </a:path>
                <a:path w="585469" h="137160">
                  <a:moveTo>
                    <a:pt x="481583" y="30479"/>
                  </a:moveTo>
                  <a:lnTo>
                    <a:pt x="493775" y="30479"/>
                  </a:lnTo>
                </a:path>
                <a:path w="585469" h="137160">
                  <a:moveTo>
                    <a:pt x="515112" y="30479"/>
                  </a:moveTo>
                  <a:lnTo>
                    <a:pt x="527303" y="30479"/>
                  </a:lnTo>
                </a:path>
                <a:path w="585469" h="137160">
                  <a:moveTo>
                    <a:pt x="560832" y="30479"/>
                  </a:moveTo>
                  <a:lnTo>
                    <a:pt x="576072" y="30479"/>
                  </a:lnTo>
                </a:path>
                <a:path w="585469" h="137160">
                  <a:moveTo>
                    <a:pt x="0" y="33527"/>
                  </a:moveTo>
                  <a:lnTo>
                    <a:pt x="12191" y="33527"/>
                  </a:lnTo>
                </a:path>
                <a:path w="585469" h="137160">
                  <a:moveTo>
                    <a:pt x="51815" y="33527"/>
                  </a:moveTo>
                  <a:lnTo>
                    <a:pt x="64007" y="33527"/>
                  </a:lnTo>
                </a:path>
                <a:path w="585469" h="137160">
                  <a:moveTo>
                    <a:pt x="82295" y="33527"/>
                  </a:moveTo>
                  <a:lnTo>
                    <a:pt x="94487" y="33527"/>
                  </a:lnTo>
                </a:path>
                <a:path w="585469" h="137160">
                  <a:moveTo>
                    <a:pt x="118871" y="33527"/>
                  </a:moveTo>
                  <a:lnTo>
                    <a:pt x="173736" y="33527"/>
                  </a:lnTo>
                </a:path>
                <a:path w="585469" h="137160">
                  <a:moveTo>
                    <a:pt x="201168" y="33527"/>
                  </a:moveTo>
                  <a:lnTo>
                    <a:pt x="262128" y="33527"/>
                  </a:lnTo>
                </a:path>
                <a:path w="585469" h="137160">
                  <a:moveTo>
                    <a:pt x="280415" y="33527"/>
                  </a:moveTo>
                  <a:lnTo>
                    <a:pt x="335280" y="33527"/>
                  </a:lnTo>
                </a:path>
                <a:path w="585469" h="137160">
                  <a:moveTo>
                    <a:pt x="353568" y="33527"/>
                  </a:moveTo>
                  <a:lnTo>
                    <a:pt x="381000" y="33527"/>
                  </a:lnTo>
                </a:path>
                <a:path w="585469" h="137160">
                  <a:moveTo>
                    <a:pt x="399288" y="33527"/>
                  </a:moveTo>
                  <a:lnTo>
                    <a:pt x="460248" y="33527"/>
                  </a:lnTo>
                </a:path>
                <a:path w="585469" h="137160">
                  <a:moveTo>
                    <a:pt x="481583" y="33527"/>
                  </a:moveTo>
                  <a:lnTo>
                    <a:pt x="493775" y="33527"/>
                  </a:lnTo>
                </a:path>
                <a:path w="585469" h="137160">
                  <a:moveTo>
                    <a:pt x="515112" y="33527"/>
                  </a:moveTo>
                  <a:lnTo>
                    <a:pt x="527303" y="33527"/>
                  </a:lnTo>
                </a:path>
                <a:path w="585469" h="137160">
                  <a:moveTo>
                    <a:pt x="554735" y="33527"/>
                  </a:moveTo>
                  <a:lnTo>
                    <a:pt x="573024" y="33527"/>
                  </a:lnTo>
                </a:path>
                <a:path w="585469" h="137160">
                  <a:moveTo>
                    <a:pt x="0" y="36575"/>
                  </a:moveTo>
                  <a:lnTo>
                    <a:pt x="12191" y="36575"/>
                  </a:lnTo>
                </a:path>
                <a:path w="585469" h="137160">
                  <a:moveTo>
                    <a:pt x="51815" y="36575"/>
                  </a:moveTo>
                  <a:lnTo>
                    <a:pt x="64007" y="36575"/>
                  </a:lnTo>
                </a:path>
                <a:path w="585469" h="137160">
                  <a:moveTo>
                    <a:pt x="82295" y="36575"/>
                  </a:moveTo>
                  <a:lnTo>
                    <a:pt x="94487" y="36575"/>
                  </a:lnTo>
                </a:path>
                <a:path w="585469" h="137160">
                  <a:moveTo>
                    <a:pt x="118871" y="36575"/>
                  </a:moveTo>
                  <a:lnTo>
                    <a:pt x="128016" y="36575"/>
                  </a:lnTo>
                </a:path>
                <a:path w="585469" h="137160">
                  <a:moveTo>
                    <a:pt x="155447" y="36575"/>
                  </a:moveTo>
                  <a:lnTo>
                    <a:pt x="173736" y="36575"/>
                  </a:lnTo>
                </a:path>
                <a:path w="585469" h="137160">
                  <a:moveTo>
                    <a:pt x="198119" y="36575"/>
                  </a:moveTo>
                  <a:lnTo>
                    <a:pt x="219455" y="36575"/>
                  </a:lnTo>
                </a:path>
                <a:path w="585469" h="137160">
                  <a:moveTo>
                    <a:pt x="240791" y="36575"/>
                  </a:moveTo>
                  <a:lnTo>
                    <a:pt x="262127" y="36575"/>
                  </a:lnTo>
                </a:path>
                <a:path w="585469" h="137160">
                  <a:moveTo>
                    <a:pt x="280415" y="36575"/>
                  </a:moveTo>
                  <a:lnTo>
                    <a:pt x="289560" y="36575"/>
                  </a:lnTo>
                </a:path>
                <a:path w="585469" h="137160">
                  <a:moveTo>
                    <a:pt x="320039" y="36575"/>
                  </a:moveTo>
                  <a:lnTo>
                    <a:pt x="335280" y="36575"/>
                  </a:lnTo>
                </a:path>
                <a:path w="585469" h="137160">
                  <a:moveTo>
                    <a:pt x="353568" y="36575"/>
                  </a:moveTo>
                  <a:lnTo>
                    <a:pt x="381000" y="36575"/>
                  </a:lnTo>
                </a:path>
                <a:path w="585469" h="137160">
                  <a:moveTo>
                    <a:pt x="399288" y="36575"/>
                  </a:moveTo>
                  <a:lnTo>
                    <a:pt x="423671" y="36575"/>
                  </a:lnTo>
                </a:path>
                <a:path w="585469" h="137160">
                  <a:moveTo>
                    <a:pt x="445007" y="36575"/>
                  </a:moveTo>
                  <a:lnTo>
                    <a:pt x="460248" y="36575"/>
                  </a:lnTo>
                </a:path>
                <a:path w="585469" h="137160">
                  <a:moveTo>
                    <a:pt x="481583" y="36575"/>
                  </a:moveTo>
                  <a:lnTo>
                    <a:pt x="493775" y="36575"/>
                  </a:lnTo>
                </a:path>
                <a:path w="585469" h="137160">
                  <a:moveTo>
                    <a:pt x="515112" y="36575"/>
                  </a:moveTo>
                  <a:lnTo>
                    <a:pt x="527303" y="36575"/>
                  </a:lnTo>
                </a:path>
                <a:path w="585469" h="137160">
                  <a:moveTo>
                    <a:pt x="551688" y="36575"/>
                  </a:moveTo>
                  <a:lnTo>
                    <a:pt x="566928" y="36575"/>
                  </a:lnTo>
                </a:path>
                <a:path w="585469" h="137160">
                  <a:moveTo>
                    <a:pt x="0" y="39623"/>
                  </a:moveTo>
                  <a:lnTo>
                    <a:pt x="12191" y="39623"/>
                  </a:lnTo>
                </a:path>
                <a:path w="585469" h="137160">
                  <a:moveTo>
                    <a:pt x="51815" y="39623"/>
                  </a:moveTo>
                  <a:lnTo>
                    <a:pt x="64007" y="39623"/>
                  </a:lnTo>
                </a:path>
                <a:path w="585469" h="137160">
                  <a:moveTo>
                    <a:pt x="82295" y="39623"/>
                  </a:moveTo>
                  <a:lnTo>
                    <a:pt x="94487" y="39623"/>
                  </a:lnTo>
                </a:path>
                <a:path w="585469" h="137160">
                  <a:moveTo>
                    <a:pt x="118871" y="39623"/>
                  </a:moveTo>
                  <a:lnTo>
                    <a:pt x="128016" y="39623"/>
                  </a:lnTo>
                </a:path>
                <a:path w="585469" h="137160">
                  <a:moveTo>
                    <a:pt x="155447" y="39623"/>
                  </a:moveTo>
                  <a:lnTo>
                    <a:pt x="173736" y="39623"/>
                  </a:lnTo>
                </a:path>
                <a:path w="585469" h="137160">
                  <a:moveTo>
                    <a:pt x="198119" y="39623"/>
                  </a:moveTo>
                  <a:lnTo>
                    <a:pt x="219455" y="39623"/>
                  </a:lnTo>
                </a:path>
                <a:path w="585469" h="137160">
                  <a:moveTo>
                    <a:pt x="240791" y="39623"/>
                  </a:moveTo>
                  <a:lnTo>
                    <a:pt x="262127" y="39623"/>
                  </a:lnTo>
                </a:path>
                <a:path w="585469" h="137160">
                  <a:moveTo>
                    <a:pt x="280415" y="39623"/>
                  </a:moveTo>
                  <a:lnTo>
                    <a:pt x="289560" y="39623"/>
                  </a:lnTo>
                </a:path>
                <a:path w="585469" h="137160">
                  <a:moveTo>
                    <a:pt x="320039" y="39623"/>
                  </a:moveTo>
                  <a:lnTo>
                    <a:pt x="335280" y="39623"/>
                  </a:lnTo>
                </a:path>
                <a:path w="585469" h="137160">
                  <a:moveTo>
                    <a:pt x="353568" y="39623"/>
                  </a:moveTo>
                  <a:lnTo>
                    <a:pt x="381000" y="39623"/>
                  </a:lnTo>
                </a:path>
                <a:path w="585469" h="137160">
                  <a:moveTo>
                    <a:pt x="399288" y="39623"/>
                  </a:moveTo>
                  <a:lnTo>
                    <a:pt x="423671" y="39623"/>
                  </a:lnTo>
                </a:path>
                <a:path w="585469" h="137160">
                  <a:moveTo>
                    <a:pt x="445007" y="39623"/>
                  </a:moveTo>
                  <a:lnTo>
                    <a:pt x="460248" y="39623"/>
                  </a:lnTo>
                </a:path>
                <a:path w="585469" h="137160">
                  <a:moveTo>
                    <a:pt x="481583" y="39623"/>
                  </a:moveTo>
                  <a:lnTo>
                    <a:pt x="493775" y="39623"/>
                  </a:lnTo>
                </a:path>
                <a:path w="585469" h="137160">
                  <a:moveTo>
                    <a:pt x="515112" y="39623"/>
                  </a:moveTo>
                  <a:lnTo>
                    <a:pt x="527303" y="39623"/>
                  </a:lnTo>
                </a:path>
                <a:path w="585469" h="137160">
                  <a:moveTo>
                    <a:pt x="551688" y="39623"/>
                  </a:moveTo>
                  <a:lnTo>
                    <a:pt x="566928" y="39623"/>
                  </a:lnTo>
                </a:path>
                <a:path w="585469" h="137160">
                  <a:moveTo>
                    <a:pt x="0" y="42671"/>
                  </a:moveTo>
                  <a:lnTo>
                    <a:pt x="12191" y="42671"/>
                  </a:lnTo>
                </a:path>
                <a:path w="585469" h="137160">
                  <a:moveTo>
                    <a:pt x="48768" y="42671"/>
                  </a:moveTo>
                  <a:lnTo>
                    <a:pt x="60959" y="42671"/>
                  </a:lnTo>
                </a:path>
                <a:path w="585469" h="137160">
                  <a:moveTo>
                    <a:pt x="82295" y="42671"/>
                  </a:moveTo>
                  <a:lnTo>
                    <a:pt x="94487" y="42671"/>
                  </a:lnTo>
                </a:path>
                <a:path w="585469" h="137160">
                  <a:moveTo>
                    <a:pt x="164591" y="42671"/>
                  </a:moveTo>
                  <a:lnTo>
                    <a:pt x="176783" y="42671"/>
                  </a:lnTo>
                </a:path>
                <a:path w="585469" h="137160">
                  <a:moveTo>
                    <a:pt x="195071" y="42671"/>
                  </a:moveTo>
                  <a:lnTo>
                    <a:pt x="210312" y="42671"/>
                  </a:lnTo>
                </a:path>
                <a:path w="585469" h="137160">
                  <a:moveTo>
                    <a:pt x="246887" y="42671"/>
                  </a:moveTo>
                  <a:lnTo>
                    <a:pt x="262128" y="42671"/>
                  </a:lnTo>
                </a:path>
                <a:path w="585469" h="137160">
                  <a:moveTo>
                    <a:pt x="326135" y="42671"/>
                  </a:moveTo>
                  <a:lnTo>
                    <a:pt x="338327" y="42671"/>
                  </a:lnTo>
                </a:path>
                <a:path w="585469" h="137160">
                  <a:moveTo>
                    <a:pt x="368807" y="42671"/>
                  </a:moveTo>
                  <a:lnTo>
                    <a:pt x="380999" y="42671"/>
                  </a:lnTo>
                </a:path>
                <a:path w="585469" h="137160">
                  <a:moveTo>
                    <a:pt x="399288" y="42671"/>
                  </a:moveTo>
                  <a:lnTo>
                    <a:pt x="414528" y="42671"/>
                  </a:lnTo>
                </a:path>
                <a:path w="585469" h="137160">
                  <a:moveTo>
                    <a:pt x="448056" y="42671"/>
                  </a:moveTo>
                  <a:lnTo>
                    <a:pt x="463296" y="42671"/>
                  </a:lnTo>
                </a:path>
                <a:path w="585469" h="137160">
                  <a:moveTo>
                    <a:pt x="481583" y="42671"/>
                  </a:moveTo>
                  <a:lnTo>
                    <a:pt x="493775" y="42671"/>
                  </a:lnTo>
                </a:path>
                <a:path w="585469" h="137160">
                  <a:moveTo>
                    <a:pt x="515112" y="42671"/>
                  </a:moveTo>
                  <a:lnTo>
                    <a:pt x="527303" y="42671"/>
                  </a:lnTo>
                </a:path>
                <a:path w="585469" h="137160">
                  <a:moveTo>
                    <a:pt x="548639" y="42671"/>
                  </a:moveTo>
                  <a:lnTo>
                    <a:pt x="563880" y="42671"/>
                  </a:lnTo>
                </a:path>
                <a:path w="585469" h="137160">
                  <a:moveTo>
                    <a:pt x="0" y="45719"/>
                  </a:moveTo>
                  <a:lnTo>
                    <a:pt x="12191" y="45719"/>
                  </a:lnTo>
                </a:path>
                <a:path w="585469" h="137160">
                  <a:moveTo>
                    <a:pt x="45719" y="45719"/>
                  </a:moveTo>
                  <a:lnTo>
                    <a:pt x="57911" y="45719"/>
                  </a:lnTo>
                </a:path>
                <a:path w="585469" h="137160">
                  <a:moveTo>
                    <a:pt x="82295" y="45719"/>
                  </a:moveTo>
                  <a:lnTo>
                    <a:pt x="94487" y="45719"/>
                  </a:lnTo>
                </a:path>
                <a:path w="585469" h="137160">
                  <a:moveTo>
                    <a:pt x="164591" y="45719"/>
                  </a:moveTo>
                  <a:lnTo>
                    <a:pt x="176783" y="45719"/>
                  </a:lnTo>
                </a:path>
                <a:path w="585469" h="137160">
                  <a:moveTo>
                    <a:pt x="195071" y="45719"/>
                  </a:moveTo>
                  <a:lnTo>
                    <a:pt x="207263" y="45719"/>
                  </a:lnTo>
                </a:path>
                <a:path w="585469" h="137160">
                  <a:moveTo>
                    <a:pt x="246887" y="45719"/>
                  </a:moveTo>
                  <a:lnTo>
                    <a:pt x="262128" y="45719"/>
                  </a:lnTo>
                </a:path>
                <a:path w="585469" h="137160">
                  <a:moveTo>
                    <a:pt x="326135" y="45719"/>
                  </a:moveTo>
                  <a:lnTo>
                    <a:pt x="338327" y="45719"/>
                  </a:lnTo>
                </a:path>
                <a:path w="585469" h="137160">
                  <a:moveTo>
                    <a:pt x="368807" y="45719"/>
                  </a:moveTo>
                  <a:lnTo>
                    <a:pt x="380999" y="45719"/>
                  </a:lnTo>
                </a:path>
                <a:path w="585469" h="137160">
                  <a:moveTo>
                    <a:pt x="399288" y="45719"/>
                  </a:moveTo>
                  <a:lnTo>
                    <a:pt x="411479" y="45719"/>
                  </a:lnTo>
                </a:path>
                <a:path w="585469" h="137160">
                  <a:moveTo>
                    <a:pt x="451103" y="45719"/>
                  </a:moveTo>
                  <a:lnTo>
                    <a:pt x="463295" y="45719"/>
                  </a:lnTo>
                </a:path>
                <a:path w="585469" h="137160">
                  <a:moveTo>
                    <a:pt x="481583" y="45719"/>
                  </a:moveTo>
                  <a:lnTo>
                    <a:pt x="493775" y="45719"/>
                  </a:lnTo>
                </a:path>
                <a:path w="585469" h="137160">
                  <a:moveTo>
                    <a:pt x="515112" y="45719"/>
                  </a:moveTo>
                  <a:lnTo>
                    <a:pt x="527303" y="45719"/>
                  </a:lnTo>
                </a:path>
                <a:path w="585469" h="137160">
                  <a:moveTo>
                    <a:pt x="542544" y="45719"/>
                  </a:moveTo>
                  <a:lnTo>
                    <a:pt x="560832" y="45719"/>
                  </a:lnTo>
                </a:path>
                <a:path w="585469" h="137160">
                  <a:moveTo>
                    <a:pt x="0" y="48767"/>
                  </a:moveTo>
                  <a:lnTo>
                    <a:pt x="51815" y="48767"/>
                  </a:lnTo>
                </a:path>
                <a:path w="585469" h="137160">
                  <a:moveTo>
                    <a:pt x="82295" y="48767"/>
                  </a:moveTo>
                  <a:lnTo>
                    <a:pt x="94487" y="48767"/>
                  </a:lnTo>
                </a:path>
                <a:path w="585469" h="137160">
                  <a:moveTo>
                    <a:pt x="164591" y="48767"/>
                  </a:moveTo>
                  <a:lnTo>
                    <a:pt x="176783" y="48767"/>
                  </a:lnTo>
                </a:path>
                <a:path w="585469" h="137160">
                  <a:moveTo>
                    <a:pt x="195071" y="48767"/>
                  </a:moveTo>
                  <a:lnTo>
                    <a:pt x="207263" y="48767"/>
                  </a:lnTo>
                </a:path>
                <a:path w="585469" h="137160">
                  <a:moveTo>
                    <a:pt x="246887" y="48767"/>
                  </a:moveTo>
                  <a:lnTo>
                    <a:pt x="262128" y="48767"/>
                  </a:lnTo>
                </a:path>
                <a:path w="585469" h="137160">
                  <a:moveTo>
                    <a:pt x="326135" y="48767"/>
                  </a:moveTo>
                  <a:lnTo>
                    <a:pt x="338327" y="48767"/>
                  </a:lnTo>
                </a:path>
                <a:path w="585469" h="137160">
                  <a:moveTo>
                    <a:pt x="368807" y="48767"/>
                  </a:moveTo>
                  <a:lnTo>
                    <a:pt x="380999" y="48767"/>
                  </a:lnTo>
                </a:path>
                <a:path w="585469" h="137160">
                  <a:moveTo>
                    <a:pt x="399288" y="48767"/>
                  </a:moveTo>
                  <a:lnTo>
                    <a:pt x="411479" y="48767"/>
                  </a:lnTo>
                </a:path>
                <a:path w="585469" h="137160">
                  <a:moveTo>
                    <a:pt x="451103" y="48767"/>
                  </a:moveTo>
                  <a:lnTo>
                    <a:pt x="463295" y="48767"/>
                  </a:lnTo>
                </a:path>
                <a:path w="585469" h="137160">
                  <a:moveTo>
                    <a:pt x="481583" y="48767"/>
                  </a:moveTo>
                  <a:lnTo>
                    <a:pt x="493775" y="48767"/>
                  </a:lnTo>
                </a:path>
                <a:path w="585469" h="137160">
                  <a:moveTo>
                    <a:pt x="515112" y="48767"/>
                  </a:moveTo>
                  <a:lnTo>
                    <a:pt x="527303" y="48767"/>
                  </a:lnTo>
                </a:path>
                <a:path w="585469" h="137160">
                  <a:moveTo>
                    <a:pt x="539495" y="48767"/>
                  </a:moveTo>
                  <a:lnTo>
                    <a:pt x="554736" y="48767"/>
                  </a:lnTo>
                </a:path>
                <a:path w="585469" h="137160">
                  <a:moveTo>
                    <a:pt x="0" y="51815"/>
                  </a:moveTo>
                  <a:lnTo>
                    <a:pt x="51815" y="51815"/>
                  </a:lnTo>
                </a:path>
                <a:path w="585469" h="137160">
                  <a:moveTo>
                    <a:pt x="82295" y="51815"/>
                  </a:moveTo>
                  <a:lnTo>
                    <a:pt x="94487" y="51815"/>
                  </a:lnTo>
                </a:path>
                <a:path w="585469" h="137160">
                  <a:moveTo>
                    <a:pt x="164591" y="51815"/>
                  </a:moveTo>
                  <a:lnTo>
                    <a:pt x="176783" y="51815"/>
                  </a:lnTo>
                </a:path>
                <a:path w="585469" h="137160">
                  <a:moveTo>
                    <a:pt x="195071" y="51815"/>
                  </a:moveTo>
                  <a:lnTo>
                    <a:pt x="207263" y="51815"/>
                  </a:lnTo>
                </a:path>
                <a:path w="585469" h="137160">
                  <a:moveTo>
                    <a:pt x="246887" y="51815"/>
                  </a:moveTo>
                  <a:lnTo>
                    <a:pt x="262128" y="51815"/>
                  </a:lnTo>
                </a:path>
                <a:path w="585469" h="137160">
                  <a:moveTo>
                    <a:pt x="326135" y="51815"/>
                  </a:moveTo>
                  <a:lnTo>
                    <a:pt x="338327" y="51815"/>
                  </a:lnTo>
                </a:path>
                <a:path w="585469" h="137160">
                  <a:moveTo>
                    <a:pt x="368807" y="51815"/>
                  </a:moveTo>
                  <a:lnTo>
                    <a:pt x="380999" y="51815"/>
                  </a:lnTo>
                </a:path>
                <a:path w="585469" h="137160">
                  <a:moveTo>
                    <a:pt x="399288" y="51815"/>
                  </a:moveTo>
                  <a:lnTo>
                    <a:pt x="411479" y="51815"/>
                  </a:lnTo>
                </a:path>
                <a:path w="585469" h="137160">
                  <a:moveTo>
                    <a:pt x="451103" y="51815"/>
                  </a:moveTo>
                  <a:lnTo>
                    <a:pt x="463295" y="51815"/>
                  </a:lnTo>
                </a:path>
                <a:path w="585469" h="137160">
                  <a:moveTo>
                    <a:pt x="481583" y="51815"/>
                  </a:moveTo>
                  <a:lnTo>
                    <a:pt x="493775" y="51815"/>
                  </a:lnTo>
                </a:path>
                <a:path w="585469" h="137160">
                  <a:moveTo>
                    <a:pt x="515112" y="51815"/>
                  </a:moveTo>
                  <a:lnTo>
                    <a:pt x="527303" y="51815"/>
                  </a:lnTo>
                </a:path>
                <a:path w="585469" h="137160">
                  <a:moveTo>
                    <a:pt x="539495" y="51815"/>
                  </a:moveTo>
                  <a:lnTo>
                    <a:pt x="554736" y="51815"/>
                  </a:lnTo>
                </a:path>
                <a:path w="585469" h="137160">
                  <a:moveTo>
                    <a:pt x="0" y="54863"/>
                  </a:moveTo>
                  <a:lnTo>
                    <a:pt x="57911" y="54863"/>
                  </a:lnTo>
                </a:path>
                <a:path w="585469" h="137160">
                  <a:moveTo>
                    <a:pt x="82295" y="54863"/>
                  </a:moveTo>
                  <a:lnTo>
                    <a:pt x="94487" y="54863"/>
                  </a:lnTo>
                </a:path>
                <a:path w="585469" h="137160">
                  <a:moveTo>
                    <a:pt x="140207" y="54863"/>
                  </a:moveTo>
                  <a:lnTo>
                    <a:pt x="176784" y="54863"/>
                  </a:lnTo>
                </a:path>
                <a:path w="585469" h="137160">
                  <a:moveTo>
                    <a:pt x="188975" y="54863"/>
                  </a:moveTo>
                  <a:lnTo>
                    <a:pt x="201167" y="54863"/>
                  </a:lnTo>
                </a:path>
                <a:path w="585469" h="137160">
                  <a:moveTo>
                    <a:pt x="246887" y="54863"/>
                  </a:moveTo>
                  <a:lnTo>
                    <a:pt x="262128" y="54863"/>
                  </a:lnTo>
                </a:path>
                <a:path w="585469" h="137160">
                  <a:moveTo>
                    <a:pt x="301751" y="54863"/>
                  </a:moveTo>
                  <a:lnTo>
                    <a:pt x="338328" y="54863"/>
                  </a:lnTo>
                </a:path>
                <a:path w="585469" h="137160">
                  <a:moveTo>
                    <a:pt x="368807" y="54863"/>
                  </a:moveTo>
                  <a:lnTo>
                    <a:pt x="380999" y="54863"/>
                  </a:lnTo>
                </a:path>
                <a:path w="585469" h="137160">
                  <a:moveTo>
                    <a:pt x="399288" y="54863"/>
                  </a:moveTo>
                  <a:lnTo>
                    <a:pt x="411479" y="54863"/>
                  </a:lnTo>
                </a:path>
                <a:path w="585469" h="137160">
                  <a:moveTo>
                    <a:pt x="451103" y="54863"/>
                  </a:moveTo>
                  <a:lnTo>
                    <a:pt x="463295" y="54863"/>
                  </a:lnTo>
                </a:path>
                <a:path w="585469" h="137160">
                  <a:moveTo>
                    <a:pt x="481583" y="54863"/>
                  </a:moveTo>
                  <a:lnTo>
                    <a:pt x="493775" y="54863"/>
                  </a:lnTo>
                </a:path>
                <a:path w="585469" h="137160">
                  <a:moveTo>
                    <a:pt x="515112" y="54863"/>
                  </a:moveTo>
                  <a:lnTo>
                    <a:pt x="527303" y="54863"/>
                  </a:lnTo>
                </a:path>
                <a:path w="585469" h="137160">
                  <a:moveTo>
                    <a:pt x="536447" y="54863"/>
                  </a:moveTo>
                  <a:lnTo>
                    <a:pt x="551688" y="54863"/>
                  </a:lnTo>
                </a:path>
                <a:path w="585469" h="137160">
                  <a:moveTo>
                    <a:pt x="0" y="57912"/>
                  </a:moveTo>
                  <a:lnTo>
                    <a:pt x="60960" y="57912"/>
                  </a:lnTo>
                </a:path>
                <a:path w="585469" h="137160">
                  <a:moveTo>
                    <a:pt x="82295" y="57912"/>
                  </a:moveTo>
                  <a:lnTo>
                    <a:pt x="94487" y="57912"/>
                  </a:lnTo>
                </a:path>
                <a:path w="585469" h="137160">
                  <a:moveTo>
                    <a:pt x="128015" y="57912"/>
                  </a:moveTo>
                  <a:lnTo>
                    <a:pt x="176783" y="57912"/>
                  </a:lnTo>
                </a:path>
                <a:path w="585469" h="137160">
                  <a:moveTo>
                    <a:pt x="188975" y="57912"/>
                  </a:moveTo>
                  <a:lnTo>
                    <a:pt x="201167" y="57912"/>
                  </a:lnTo>
                </a:path>
                <a:path w="585469" h="137160">
                  <a:moveTo>
                    <a:pt x="246887" y="57912"/>
                  </a:moveTo>
                  <a:lnTo>
                    <a:pt x="262128" y="57912"/>
                  </a:lnTo>
                </a:path>
                <a:path w="585469" h="137160">
                  <a:moveTo>
                    <a:pt x="289559" y="57912"/>
                  </a:moveTo>
                  <a:lnTo>
                    <a:pt x="338327" y="57912"/>
                  </a:lnTo>
                </a:path>
                <a:path w="585469" h="137160">
                  <a:moveTo>
                    <a:pt x="368807" y="57912"/>
                  </a:moveTo>
                  <a:lnTo>
                    <a:pt x="380999" y="57912"/>
                  </a:lnTo>
                </a:path>
                <a:path w="585469" h="137160">
                  <a:moveTo>
                    <a:pt x="399288" y="57912"/>
                  </a:moveTo>
                  <a:lnTo>
                    <a:pt x="411479" y="57912"/>
                  </a:lnTo>
                </a:path>
                <a:path w="585469" h="137160">
                  <a:moveTo>
                    <a:pt x="451103" y="57912"/>
                  </a:moveTo>
                  <a:lnTo>
                    <a:pt x="463295" y="57912"/>
                  </a:lnTo>
                </a:path>
                <a:path w="585469" h="137160">
                  <a:moveTo>
                    <a:pt x="481583" y="57912"/>
                  </a:moveTo>
                  <a:lnTo>
                    <a:pt x="493775" y="57912"/>
                  </a:lnTo>
                </a:path>
                <a:path w="585469" h="137160">
                  <a:moveTo>
                    <a:pt x="515112" y="57912"/>
                  </a:moveTo>
                  <a:lnTo>
                    <a:pt x="527303" y="57912"/>
                  </a:lnTo>
                </a:path>
                <a:path w="585469" h="137160">
                  <a:moveTo>
                    <a:pt x="530351" y="57912"/>
                  </a:moveTo>
                  <a:lnTo>
                    <a:pt x="548640" y="57912"/>
                  </a:lnTo>
                </a:path>
                <a:path w="585469" h="137160">
                  <a:moveTo>
                    <a:pt x="0" y="60959"/>
                  </a:moveTo>
                  <a:lnTo>
                    <a:pt x="12191" y="60959"/>
                  </a:lnTo>
                </a:path>
                <a:path w="585469" h="137160">
                  <a:moveTo>
                    <a:pt x="45719" y="60959"/>
                  </a:moveTo>
                  <a:lnTo>
                    <a:pt x="64008" y="60959"/>
                  </a:lnTo>
                </a:path>
                <a:path w="585469" h="137160">
                  <a:moveTo>
                    <a:pt x="82295" y="60959"/>
                  </a:moveTo>
                  <a:lnTo>
                    <a:pt x="94487" y="60959"/>
                  </a:lnTo>
                </a:path>
                <a:path w="585469" h="137160">
                  <a:moveTo>
                    <a:pt x="118871" y="60959"/>
                  </a:moveTo>
                  <a:lnTo>
                    <a:pt x="176783" y="60959"/>
                  </a:lnTo>
                </a:path>
                <a:path w="585469" h="137160">
                  <a:moveTo>
                    <a:pt x="188975" y="60959"/>
                  </a:moveTo>
                  <a:lnTo>
                    <a:pt x="201167" y="60959"/>
                  </a:lnTo>
                </a:path>
                <a:path w="585469" h="137160">
                  <a:moveTo>
                    <a:pt x="246887" y="60959"/>
                  </a:moveTo>
                  <a:lnTo>
                    <a:pt x="262128" y="60959"/>
                  </a:lnTo>
                </a:path>
                <a:path w="585469" h="137160">
                  <a:moveTo>
                    <a:pt x="280415" y="60959"/>
                  </a:moveTo>
                  <a:lnTo>
                    <a:pt x="338327" y="60959"/>
                  </a:lnTo>
                </a:path>
                <a:path w="585469" h="137160">
                  <a:moveTo>
                    <a:pt x="368807" y="60959"/>
                  </a:moveTo>
                  <a:lnTo>
                    <a:pt x="380999" y="60959"/>
                  </a:lnTo>
                </a:path>
                <a:path w="585469" h="137160">
                  <a:moveTo>
                    <a:pt x="399288" y="60959"/>
                  </a:moveTo>
                  <a:lnTo>
                    <a:pt x="411479" y="60959"/>
                  </a:lnTo>
                </a:path>
                <a:path w="585469" h="137160">
                  <a:moveTo>
                    <a:pt x="451103" y="60959"/>
                  </a:moveTo>
                  <a:lnTo>
                    <a:pt x="463295" y="60959"/>
                  </a:lnTo>
                </a:path>
                <a:path w="585469" h="137160">
                  <a:moveTo>
                    <a:pt x="481583" y="60959"/>
                  </a:moveTo>
                  <a:lnTo>
                    <a:pt x="493775" y="60959"/>
                  </a:lnTo>
                </a:path>
                <a:path w="585469" h="137160">
                  <a:moveTo>
                    <a:pt x="515112" y="60959"/>
                  </a:moveTo>
                  <a:lnTo>
                    <a:pt x="542544" y="60959"/>
                  </a:lnTo>
                </a:path>
                <a:path w="585469" h="137160">
                  <a:moveTo>
                    <a:pt x="0" y="64007"/>
                  </a:moveTo>
                  <a:lnTo>
                    <a:pt x="12191" y="64007"/>
                  </a:lnTo>
                </a:path>
                <a:path w="585469" h="137160">
                  <a:moveTo>
                    <a:pt x="45719" y="64007"/>
                  </a:moveTo>
                  <a:lnTo>
                    <a:pt x="64008" y="64007"/>
                  </a:lnTo>
                </a:path>
                <a:path w="585469" h="137160">
                  <a:moveTo>
                    <a:pt x="82295" y="64007"/>
                  </a:moveTo>
                  <a:lnTo>
                    <a:pt x="94487" y="64007"/>
                  </a:lnTo>
                </a:path>
                <a:path w="585469" h="137160">
                  <a:moveTo>
                    <a:pt x="118871" y="64007"/>
                  </a:moveTo>
                  <a:lnTo>
                    <a:pt x="176783" y="64007"/>
                  </a:lnTo>
                </a:path>
                <a:path w="585469" h="137160">
                  <a:moveTo>
                    <a:pt x="188975" y="64007"/>
                  </a:moveTo>
                  <a:lnTo>
                    <a:pt x="201167" y="64007"/>
                  </a:lnTo>
                </a:path>
                <a:path w="585469" h="137160">
                  <a:moveTo>
                    <a:pt x="246887" y="64007"/>
                  </a:moveTo>
                  <a:lnTo>
                    <a:pt x="262128" y="64007"/>
                  </a:lnTo>
                </a:path>
                <a:path w="585469" h="137160">
                  <a:moveTo>
                    <a:pt x="280415" y="64007"/>
                  </a:moveTo>
                  <a:lnTo>
                    <a:pt x="338327" y="64007"/>
                  </a:lnTo>
                </a:path>
                <a:path w="585469" h="137160">
                  <a:moveTo>
                    <a:pt x="368807" y="64007"/>
                  </a:moveTo>
                  <a:lnTo>
                    <a:pt x="380999" y="64007"/>
                  </a:lnTo>
                </a:path>
                <a:path w="585469" h="137160">
                  <a:moveTo>
                    <a:pt x="399288" y="64007"/>
                  </a:moveTo>
                  <a:lnTo>
                    <a:pt x="411479" y="64007"/>
                  </a:lnTo>
                </a:path>
                <a:path w="585469" h="137160">
                  <a:moveTo>
                    <a:pt x="451103" y="64007"/>
                  </a:moveTo>
                  <a:lnTo>
                    <a:pt x="463295" y="64007"/>
                  </a:lnTo>
                </a:path>
                <a:path w="585469" h="137160">
                  <a:moveTo>
                    <a:pt x="481583" y="64007"/>
                  </a:moveTo>
                  <a:lnTo>
                    <a:pt x="493775" y="64007"/>
                  </a:lnTo>
                </a:path>
                <a:path w="585469" h="137160">
                  <a:moveTo>
                    <a:pt x="515112" y="64007"/>
                  </a:moveTo>
                  <a:lnTo>
                    <a:pt x="542544" y="64007"/>
                  </a:lnTo>
                </a:path>
                <a:path w="585469" h="137160">
                  <a:moveTo>
                    <a:pt x="0" y="67055"/>
                  </a:moveTo>
                  <a:lnTo>
                    <a:pt x="12191" y="67055"/>
                  </a:lnTo>
                </a:path>
                <a:path w="585469" h="137160">
                  <a:moveTo>
                    <a:pt x="51815" y="67055"/>
                  </a:moveTo>
                  <a:lnTo>
                    <a:pt x="64007" y="67055"/>
                  </a:lnTo>
                </a:path>
                <a:path w="585469" h="137160">
                  <a:moveTo>
                    <a:pt x="82295" y="67055"/>
                  </a:moveTo>
                  <a:lnTo>
                    <a:pt x="94487" y="67055"/>
                  </a:lnTo>
                </a:path>
                <a:path w="585469" h="137160">
                  <a:moveTo>
                    <a:pt x="115824" y="67055"/>
                  </a:moveTo>
                  <a:lnTo>
                    <a:pt x="143256" y="67055"/>
                  </a:lnTo>
                </a:path>
                <a:path w="585469" h="137160">
                  <a:moveTo>
                    <a:pt x="164591" y="67055"/>
                  </a:moveTo>
                  <a:lnTo>
                    <a:pt x="176783" y="67055"/>
                  </a:lnTo>
                </a:path>
                <a:path w="585469" h="137160">
                  <a:moveTo>
                    <a:pt x="188975" y="67055"/>
                  </a:moveTo>
                  <a:lnTo>
                    <a:pt x="201167" y="67055"/>
                  </a:lnTo>
                </a:path>
                <a:path w="585469" h="137160">
                  <a:moveTo>
                    <a:pt x="246887" y="67055"/>
                  </a:moveTo>
                  <a:lnTo>
                    <a:pt x="262128" y="67055"/>
                  </a:lnTo>
                </a:path>
                <a:path w="585469" h="137160">
                  <a:moveTo>
                    <a:pt x="277368" y="67055"/>
                  </a:moveTo>
                  <a:lnTo>
                    <a:pt x="307848" y="67055"/>
                  </a:lnTo>
                </a:path>
                <a:path w="585469" h="137160">
                  <a:moveTo>
                    <a:pt x="326135" y="67055"/>
                  </a:moveTo>
                  <a:lnTo>
                    <a:pt x="338327" y="67055"/>
                  </a:lnTo>
                </a:path>
                <a:path w="585469" h="137160">
                  <a:moveTo>
                    <a:pt x="368807" y="67055"/>
                  </a:moveTo>
                  <a:lnTo>
                    <a:pt x="380999" y="67055"/>
                  </a:lnTo>
                </a:path>
                <a:path w="585469" h="137160">
                  <a:moveTo>
                    <a:pt x="399288" y="67055"/>
                  </a:moveTo>
                  <a:lnTo>
                    <a:pt x="411479" y="67055"/>
                  </a:lnTo>
                </a:path>
                <a:path w="585469" h="137160">
                  <a:moveTo>
                    <a:pt x="451103" y="67055"/>
                  </a:moveTo>
                  <a:lnTo>
                    <a:pt x="463295" y="67055"/>
                  </a:lnTo>
                </a:path>
                <a:path w="585469" h="137160">
                  <a:moveTo>
                    <a:pt x="481583" y="67055"/>
                  </a:moveTo>
                  <a:lnTo>
                    <a:pt x="493775" y="67055"/>
                  </a:lnTo>
                </a:path>
                <a:path w="585469" h="137160">
                  <a:moveTo>
                    <a:pt x="515112" y="67055"/>
                  </a:moveTo>
                  <a:lnTo>
                    <a:pt x="548640" y="67055"/>
                  </a:lnTo>
                </a:path>
                <a:path w="585469" h="137160">
                  <a:moveTo>
                    <a:pt x="0" y="70103"/>
                  </a:moveTo>
                  <a:lnTo>
                    <a:pt x="12191" y="70103"/>
                  </a:lnTo>
                </a:path>
                <a:path w="585469" h="137160">
                  <a:moveTo>
                    <a:pt x="57912" y="70103"/>
                  </a:moveTo>
                  <a:lnTo>
                    <a:pt x="70103" y="70103"/>
                  </a:lnTo>
                </a:path>
                <a:path w="585469" h="137160">
                  <a:moveTo>
                    <a:pt x="82295" y="70103"/>
                  </a:moveTo>
                  <a:lnTo>
                    <a:pt x="94487" y="70103"/>
                  </a:lnTo>
                </a:path>
                <a:path w="585469" h="137160">
                  <a:moveTo>
                    <a:pt x="115824" y="70103"/>
                  </a:moveTo>
                  <a:lnTo>
                    <a:pt x="131064" y="70103"/>
                  </a:lnTo>
                </a:path>
                <a:path w="585469" h="137160">
                  <a:moveTo>
                    <a:pt x="164591" y="70103"/>
                  </a:moveTo>
                  <a:lnTo>
                    <a:pt x="176783" y="70103"/>
                  </a:lnTo>
                </a:path>
                <a:path w="585469" h="137160">
                  <a:moveTo>
                    <a:pt x="188975" y="70103"/>
                  </a:moveTo>
                  <a:lnTo>
                    <a:pt x="201167" y="70103"/>
                  </a:lnTo>
                </a:path>
                <a:path w="585469" h="137160">
                  <a:moveTo>
                    <a:pt x="246887" y="70103"/>
                  </a:moveTo>
                  <a:lnTo>
                    <a:pt x="262128" y="70103"/>
                  </a:lnTo>
                </a:path>
                <a:path w="585469" h="137160">
                  <a:moveTo>
                    <a:pt x="277368" y="70103"/>
                  </a:moveTo>
                  <a:lnTo>
                    <a:pt x="292608" y="70103"/>
                  </a:lnTo>
                </a:path>
                <a:path w="585469" h="137160">
                  <a:moveTo>
                    <a:pt x="326135" y="70103"/>
                  </a:moveTo>
                  <a:lnTo>
                    <a:pt x="338327" y="70103"/>
                  </a:lnTo>
                </a:path>
                <a:path w="585469" h="137160">
                  <a:moveTo>
                    <a:pt x="368807" y="70103"/>
                  </a:moveTo>
                  <a:lnTo>
                    <a:pt x="380999" y="70103"/>
                  </a:lnTo>
                </a:path>
                <a:path w="585469" h="137160">
                  <a:moveTo>
                    <a:pt x="399288" y="70103"/>
                  </a:moveTo>
                  <a:lnTo>
                    <a:pt x="411479" y="70103"/>
                  </a:lnTo>
                </a:path>
                <a:path w="585469" h="137160">
                  <a:moveTo>
                    <a:pt x="451103" y="70103"/>
                  </a:moveTo>
                  <a:lnTo>
                    <a:pt x="463295" y="70103"/>
                  </a:lnTo>
                </a:path>
                <a:path w="585469" h="137160">
                  <a:moveTo>
                    <a:pt x="481583" y="70103"/>
                  </a:moveTo>
                  <a:lnTo>
                    <a:pt x="493775" y="70103"/>
                  </a:lnTo>
                </a:path>
                <a:path w="585469" h="137160">
                  <a:moveTo>
                    <a:pt x="515112" y="70103"/>
                  </a:moveTo>
                  <a:lnTo>
                    <a:pt x="530352" y="70103"/>
                  </a:lnTo>
                </a:path>
                <a:path w="585469" h="137160">
                  <a:moveTo>
                    <a:pt x="536447" y="70103"/>
                  </a:moveTo>
                  <a:lnTo>
                    <a:pt x="551688" y="70103"/>
                  </a:lnTo>
                </a:path>
                <a:path w="585469" h="137160">
                  <a:moveTo>
                    <a:pt x="0" y="73151"/>
                  </a:moveTo>
                  <a:lnTo>
                    <a:pt x="12191" y="73151"/>
                  </a:lnTo>
                </a:path>
                <a:path w="585469" h="137160">
                  <a:moveTo>
                    <a:pt x="57912" y="73151"/>
                  </a:moveTo>
                  <a:lnTo>
                    <a:pt x="70103" y="73151"/>
                  </a:lnTo>
                </a:path>
                <a:path w="585469" h="137160">
                  <a:moveTo>
                    <a:pt x="82295" y="73151"/>
                  </a:moveTo>
                  <a:lnTo>
                    <a:pt x="94487" y="73151"/>
                  </a:lnTo>
                </a:path>
                <a:path w="585469" h="137160">
                  <a:moveTo>
                    <a:pt x="115824" y="73151"/>
                  </a:moveTo>
                  <a:lnTo>
                    <a:pt x="131064" y="73151"/>
                  </a:lnTo>
                </a:path>
                <a:path w="585469" h="137160">
                  <a:moveTo>
                    <a:pt x="164591" y="73151"/>
                  </a:moveTo>
                  <a:lnTo>
                    <a:pt x="176783" y="73151"/>
                  </a:lnTo>
                </a:path>
                <a:path w="585469" h="137160">
                  <a:moveTo>
                    <a:pt x="188975" y="73151"/>
                  </a:moveTo>
                  <a:lnTo>
                    <a:pt x="201167" y="73151"/>
                  </a:lnTo>
                </a:path>
                <a:path w="585469" h="137160">
                  <a:moveTo>
                    <a:pt x="246887" y="73151"/>
                  </a:moveTo>
                  <a:lnTo>
                    <a:pt x="262128" y="73151"/>
                  </a:lnTo>
                </a:path>
                <a:path w="585469" h="137160">
                  <a:moveTo>
                    <a:pt x="277368" y="73151"/>
                  </a:moveTo>
                  <a:lnTo>
                    <a:pt x="292608" y="73151"/>
                  </a:lnTo>
                </a:path>
                <a:path w="585469" h="137160">
                  <a:moveTo>
                    <a:pt x="326135" y="73151"/>
                  </a:moveTo>
                  <a:lnTo>
                    <a:pt x="338327" y="73151"/>
                  </a:lnTo>
                </a:path>
                <a:path w="585469" h="137160">
                  <a:moveTo>
                    <a:pt x="368807" y="73151"/>
                  </a:moveTo>
                  <a:lnTo>
                    <a:pt x="380999" y="73151"/>
                  </a:lnTo>
                </a:path>
                <a:path w="585469" h="137160">
                  <a:moveTo>
                    <a:pt x="399288" y="73151"/>
                  </a:moveTo>
                  <a:lnTo>
                    <a:pt x="411479" y="73151"/>
                  </a:lnTo>
                </a:path>
                <a:path w="585469" h="137160">
                  <a:moveTo>
                    <a:pt x="451103" y="73151"/>
                  </a:moveTo>
                  <a:lnTo>
                    <a:pt x="463295" y="73151"/>
                  </a:lnTo>
                </a:path>
                <a:path w="585469" h="137160">
                  <a:moveTo>
                    <a:pt x="481583" y="73151"/>
                  </a:moveTo>
                  <a:lnTo>
                    <a:pt x="493775" y="73151"/>
                  </a:lnTo>
                </a:path>
                <a:path w="585469" h="137160">
                  <a:moveTo>
                    <a:pt x="515112" y="73151"/>
                  </a:moveTo>
                  <a:lnTo>
                    <a:pt x="530352" y="73151"/>
                  </a:lnTo>
                </a:path>
                <a:path w="585469" h="137160">
                  <a:moveTo>
                    <a:pt x="536447" y="73151"/>
                  </a:moveTo>
                  <a:lnTo>
                    <a:pt x="551688" y="73151"/>
                  </a:lnTo>
                </a:path>
                <a:path w="585469" h="137160">
                  <a:moveTo>
                    <a:pt x="0" y="76200"/>
                  </a:moveTo>
                  <a:lnTo>
                    <a:pt x="12191" y="76200"/>
                  </a:lnTo>
                </a:path>
                <a:path w="585469" h="137160">
                  <a:moveTo>
                    <a:pt x="57912" y="76200"/>
                  </a:moveTo>
                  <a:lnTo>
                    <a:pt x="70103" y="76200"/>
                  </a:lnTo>
                </a:path>
                <a:path w="585469" h="137160">
                  <a:moveTo>
                    <a:pt x="82295" y="76200"/>
                  </a:moveTo>
                  <a:lnTo>
                    <a:pt x="94487" y="76200"/>
                  </a:lnTo>
                </a:path>
                <a:path w="585469" h="137160">
                  <a:moveTo>
                    <a:pt x="109727" y="76200"/>
                  </a:moveTo>
                  <a:lnTo>
                    <a:pt x="128016" y="76200"/>
                  </a:lnTo>
                </a:path>
                <a:path w="585469" h="137160">
                  <a:moveTo>
                    <a:pt x="164591" y="76200"/>
                  </a:moveTo>
                  <a:lnTo>
                    <a:pt x="176783" y="76200"/>
                  </a:lnTo>
                </a:path>
                <a:path w="585469" h="137160">
                  <a:moveTo>
                    <a:pt x="188975" y="76200"/>
                  </a:moveTo>
                  <a:lnTo>
                    <a:pt x="201167" y="76200"/>
                  </a:lnTo>
                </a:path>
                <a:path w="585469" h="137160">
                  <a:moveTo>
                    <a:pt x="246887" y="76200"/>
                  </a:moveTo>
                  <a:lnTo>
                    <a:pt x="262128" y="76200"/>
                  </a:lnTo>
                </a:path>
                <a:path w="585469" h="137160">
                  <a:moveTo>
                    <a:pt x="274319" y="76200"/>
                  </a:moveTo>
                  <a:lnTo>
                    <a:pt x="289560" y="76200"/>
                  </a:lnTo>
                </a:path>
                <a:path w="585469" h="137160">
                  <a:moveTo>
                    <a:pt x="326135" y="76200"/>
                  </a:moveTo>
                  <a:lnTo>
                    <a:pt x="338327" y="76200"/>
                  </a:lnTo>
                </a:path>
                <a:path w="585469" h="137160">
                  <a:moveTo>
                    <a:pt x="368807" y="76200"/>
                  </a:moveTo>
                  <a:lnTo>
                    <a:pt x="380999" y="76200"/>
                  </a:lnTo>
                </a:path>
                <a:path w="585469" h="137160">
                  <a:moveTo>
                    <a:pt x="399288" y="76200"/>
                  </a:moveTo>
                  <a:lnTo>
                    <a:pt x="411479" y="76200"/>
                  </a:lnTo>
                </a:path>
                <a:path w="585469" h="137160">
                  <a:moveTo>
                    <a:pt x="451103" y="76200"/>
                  </a:moveTo>
                  <a:lnTo>
                    <a:pt x="463295" y="76200"/>
                  </a:lnTo>
                </a:path>
                <a:path w="585469" h="137160">
                  <a:moveTo>
                    <a:pt x="481583" y="76200"/>
                  </a:moveTo>
                  <a:lnTo>
                    <a:pt x="493775" y="76200"/>
                  </a:lnTo>
                </a:path>
                <a:path w="585469" h="137160">
                  <a:moveTo>
                    <a:pt x="515112" y="76200"/>
                  </a:moveTo>
                  <a:lnTo>
                    <a:pt x="527303" y="76200"/>
                  </a:lnTo>
                </a:path>
                <a:path w="585469" h="137160">
                  <a:moveTo>
                    <a:pt x="539495" y="76200"/>
                  </a:moveTo>
                  <a:lnTo>
                    <a:pt x="554736" y="76200"/>
                  </a:lnTo>
                </a:path>
                <a:path w="585469" h="137160">
                  <a:moveTo>
                    <a:pt x="0" y="79247"/>
                  </a:moveTo>
                  <a:lnTo>
                    <a:pt x="12191" y="79247"/>
                  </a:lnTo>
                </a:path>
                <a:path w="585469" h="137160">
                  <a:moveTo>
                    <a:pt x="57912" y="79247"/>
                  </a:moveTo>
                  <a:lnTo>
                    <a:pt x="70103" y="79247"/>
                  </a:lnTo>
                </a:path>
                <a:path w="585469" h="137160">
                  <a:moveTo>
                    <a:pt x="82295" y="79247"/>
                  </a:moveTo>
                  <a:lnTo>
                    <a:pt x="94487" y="79247"/>
                  </a:lnTo>
                </a:path>
                <a:path w="585469" h="137160">
                  <a:moveTo>
                    <a:pt x="109727" y="79247"/>
                  </a:moveTo>
                  <a:lnTo>
                    <a:pt x="124968" y="79247"/>
                  </a:lnTo>
                </a:path>
                <a:path w="585469" h="137160">
                  <a:moveTo>
                    <a:pt x="164591" y="79247"/>
                  </a:moveTo>
                  <a:lnTo>
                    <a:pt x="176783" y="79247"/>
                  </a:lnTo>
                </a:path>
                <a:path w="585469" h="137160">
                  <a:moveTo>
                    <a:pt x="188975" y="79247"/>
                  </a:moveTo>
                  <a:lnTo>
                    <a:pt x="201167" y="79247"/>
                  </a:lnTo>
                </a:path>
                <a:path w="585469" h="137160">
                  <a:moveTo>
                    <a:pt x="246887" y="79247"/>
                  </a:moveTo>
                  <a:lnTo>
                    <a:pt x="262128" y="79247"/>
                  </a:lnTo>
                </a:path>
                <a:path w="585469" h="137160">
                  <a:moveTo>
                    <a:pt x="274319" y="79247"/>
                  </a:moveTo>
                  <a:lnTo>
                    <a:pt x="286511" y="79247"/>
                  </a:lnTo>
                </a:path>
                <a:path w="585469" h="137160">
                  <a:moveTo>
                    <a:pt x="326135" y="79247"/>
                  </a:moveTo>
                  <a:lnTo>
                    <a:pt x="338327" y="79247"/>
                  </a:lnTo>
                </a:path>
                <a:path w="585469" h="137160">
                  <a:moveTo>
                    <a:pt x="368807" y="79247"/>
                  </a:moveTo>
                  <a:lnTo>
                    <a:pt x="380999" y="79247"/>
                  </a:lnTo>
                </a:path>
                <a:path w="585469" h="137160">
                  <a:moveTo>
                    <a:pt x="399288" y="79247"/>
                  </a:moveTo>
                  <a:lnTo>
                    <a:pt x="411479" y="79247"/>
                  </a:lnTo>
                </a:path>
                <a:path w="585469" h="137160">
                  <a:moveTo>
                    <a:pt x="451103" y="79247"/>
                  </a:moveTo>
                  <a:lnTo>
                    <a:pt x="463295" y="79247"/>
                  </a:lnTo>
                </a:path>
                <a:path w="585469" h="137160">
                  <a:moveTo>
                    <a:pt x="481583" y="79247"/>
                  </a:moveTo>
                  <a:lnTo>
                    <a:pt x="493775" y="79247"/>
                  </a:lnTo>
                </a:path>
                <a:path w="585469" h="137160">
                  <a:moveTo>
                    <a:pt x="515112" y="79247"/>
                  </a:moveTo>
                  <a:lnTo>
                    <a:pt x="527303" y="79247"/>
                  </a:lnTo>
                </a:path>
                <a:path w="585469" h="137160">
                  <a:moveTo>
                    <a:pt x="542544" y="79247"/>
                  </a:moveTo>
                  <a:lnTo>
                    <a:pt x="560832" y="79247"/>
                  </a:lnTo>
                </a:path>
                <a:path w="585469" h="137160">
                  <a:moveTo>
                    <a:pt x="0" y="82295"/>
                  </a:moveTo>
                  <a:lnTo>
                    <a:pt x="12191" y="82295"/>
                  </a:lnTo>
                </a:path>
                <a:path w="585469" h="137160">
                  <a:moveTo>
                    <a:pt x="57912" y="82295"/>
                  </a:moveTo>
                  <a:lnTo>
                    <a:pt x="70103" y="82295"/>
                  </a:lnTo>
                </a:path>
                <a:path w="585469" h="137160">
                  <a:moveTo>
                    <a:pt x="82295" y="82295"/>
                  </a:moveTo>
                  <a:lnTo>
                    <a:pt x="94487" y="82295"/>
                  </a:lnTo>
                </a:path>
                <a:path w="585469" h="137160">
                  <a:moveTo>
                    <a:pt x="109727" y="82295"/>
                  </a:moveTo>
                  <a:lnTo>
                    <a:pt x="124968" y="82295"/>
                  </a:lnTo>
                </a:path>
                <a:path w="585469" h="137160">
                  <a:moveTo>
                    <a:pt x="164591" y="82295"/>
                  </a:moveTo>
                  <a:lnTo>
                    <a:pt x="176783" y="82295"/>
                  </a:lnTo>
                </a:path>
                <a:path w="585469" h="137160">
                  <a:moveTo>
                    <a:pt x="188975" y="82295"/>
                  </a:moveTo>
                  <a:lnTo>
                    <a:pt x="201167" y="82295"/>
                  </a:lnTo>
                </a:path>
                <a:path w="585469" h="137160">
                  <a:moveTo>
                    <a:pt x="246887" y="82295"/>
                  </a:moveTo>
                  <a:lnTo>
                    <a:pt x="262128" y="82295"/>
                  </a:lnTo>
                </a:path>
                <a:path w="585469" h="137160">
                  <a:moveTo>
                    <a:pt x="274319" y="82295"/>
                  </a:moveTo>
                  <a:lnTo>
                    <a:pt x="286511" y="82295"/>
                  </a:lnTo>
                </a:path>
                <a:path w="585469" h="137160">
                  <a:moveTo>
                    <a:pt x="326135" y="82295"/>
                  </a:moveTo>
                  <a:lnTo>
                    <a:pt x="338327" y="82295"/>
                  </a:lnTo>
                </a:path>
                <a:path w="585469" h="137160">
                  <a:moveTo>
                    <a:pt x="368807" y="82295"/>
                  </a:moveTo>
                  <a:lnTo>
                    <a:pt x="380999" y="82295"/>
                  </a:lnTo>
                </a:path>
                <a:path w="585469" h="137160">
                  <a:moveTo>
                    <a:pt x="399288" y="82295"/>
                  </a:moveTo>
                  <a:lnTo>
                    <a:pt x="411479" y="82295"/>
                  </a:lnTo>
                </a:path>
                <a:path w="585469" h="137160">
                  <a:moveTo>
                    <a:pt x="451103" y="82295"/>
                  </a:moveTo>
                  <a:lnTo>
                    <a:pt x="463295" y="82295"/>
                  </a:lnTo>
                </a:path>
                <a:path w="585469" h="137160">
                  <a:moveTo>
                    <a:pt x="481583" y="82295"/>
                  </a:moveTo>
                  <a:lnTo>
                    <a:pt x="493775" y="82295"/>
                  </a:lnTo>
                </a:path>
                <a:path w="585469" h="137160">
                  <a:moveTo>
                    <a:pt x="515112" y="82295"/>
                  </a:moveTo>
                  <a:lnTo>
                    <a:pt x="527303" y="82295"/>
                  </a:lnTo>
                </a:path>
                <a:path w="585469" h="137160">
                  <a:moveTo>
                    <a:pt x="548639" y="82295"/>
                  </a:moveTo>
                  <a:lnTo>
                    <a:pt x="560831" y="82295"/>
                  </a:lnTo>
                </a:path>
                <a:path w="585469" h="137160">
                  <a:moveTo>
                    <a:pt x="0" y="85343"/>
                  </a:moveTo>
                  <a:lnTo>
                    <a:pt x="12191" y="85343"/>
                  </a:lnTo>
                </a:path>
                <a:path w="585469" h="137160">
                  <a:moveTo>
                    <a:pt x="57912" y="85343"/>
                  </a:moveTo>
                  <a:lnTo>
                    <a:pt x="70103" y="85343"/>
                  </a:lnTo>
                </a:path>
                <a:path w="585469" h="137160">
                  <a:moveTo>
                    <a:pt x="82295" y="85343"/>
                  </a:moveTo>
                  <a:lnTo>
                    <a:pt x="94487" y="85343"/>
                  </a:lnTo>
                </a:path>
                <a:path w="585469" h="137160">
                  <a:moveTo>
                    <a:pt x="109727" y="85343"/>
                  </a:moveTo>
                  <a:lnTo>
                    <a:pt x="124968" y="85343"/>
                  </a:lnTo>
                </a:path>
                <a:path w="585469" h="137160">
                  <a:moveTo>
                    <a:pt x="164591" y="85343"/>
                  </a:moveTo>
                  <a:lnTo>
                    <a:pt x="176783" y="85343"/>
                  </a:lnTo>
                </a:path>
                <a:path w="585469" h="137160">
                  <a:moveTo>
                    <a:pt x="188975" y="85343"/>
                  </a:moveTo>
                  <a:lnTo>
                    <a:pt x="201167" y="85343"/>
                  </a:lnTo>
                </a:path>
                <a:path w="585469" h="137160">
                  <a:moveTo>
                    <a:pt x="246887" y="85343"/>
                  </a:moveTo>
                  <a:lnTo>
                    <a:pt x="262128" y="85343"/>
                  </a:lnTo>
                </a:path>
                <a:path w="585469" h="137160">
                  <a:moveTo>
                    <a:pt x="274319" y="85343"/>
                  </a:moveTo>
                  <a:lnTo>
                    <a:pt x="286511" y="85343"/>
                  </a:lnTo>
                </a:path>
                <a:path w="585469" h="137160">
                  <a:moveTo>
                    <a:pt x="326135" y="85343"/>
                  </a:moveTo>
                  <a:lnTo>
                    <a:pt x="338327" y="85343"/>
                  </a:lnTo>
                </a:path>
                <a:path w="585469" h="137160">
                  <a:moveTo>
                    <a:pt x="368807" y="85343"/>
                  </a:moveTo>
                  <a:lnTo>
                    <a:pt x="380999" y="85343"/>
                  </a:lnTo>
                </a:path>
                <a:path w="585469" h="137160">
                  <a:moveTo>
                    <a:pt x="399288" y="85343"/>
                  </a:moveTo>
                  <a:lnTo>
                    <a:pt x="411479" y="85343"/>
                  </a:lnTo>
                </a:path>
                <a:path w="585469" h="137160">
                  <a:moveTo>
                    <a:pt x="451103" y="85343"/>
                  </a:moveTo>
                  <a:lnTo>
                    <a:pt x="463295" y="85343"/>
                  </a:lnTo>
                </a:path>
                <a:path w="585469" h="137160">
                  <a:moveTo>
                    <a:pt x="481583" y="85343"/>
                  </a:moveTo>
                  <a:lnTo>
                    <a:pt x="493775" y="85343"/>
                  </a:lnTo>
                </a:path>
                <a:path w="585469" h="137160">
                  <a:moveTo>
                    <a:pt x="515112" y="85343"/>
                  </a:moveTo>
                  <a:lnTo>
                    <a:pt x="527303" y="85343"/>
                  </a:lnTo>
                </a:path>
                <a:path w="585469" h="137160">
                  <a:moveTo>
                    <a:pt x="548639" y="85343"/>
                  </a:moveTo>
                  <a:lnTo>
                    <a:pt x="560831" y="85343"/>
                  </a:lnTo>
                </a:path>
                <a:path w="585469" h="137160">
                  <a:moveTo>
                    <a:pt x="0" y="88391"/>
                  </a:moveTo>
                  <a:lnTo>
                    <a:pt x="12191" y="88391"/>
                  </a:lnTo>
                </a:path>
                <a:path w="585469" h="137160">
                  <a:moveTo>
                    <a:pt x="57912" y="88391"/>
                  </a:moveTo>
                  <a:lnTo>
                    <a:pt x="70103" y="88391"/>
                  </a:lnTo>
                </a:path>
                <a:path w="585469" h="137160">
                  <a:moveTo>
                    <a:pt x="82295" y="88391"/>
                  </a:moveTo>
                  <a:lnTo>
                    <a:pt x="94487" y="88391"/>
                  </a:lnTo>
                </a:path>
                <a:path w="585469" h="137160">
                  <a:moveTo>
                    <a:pt x="109727" y="88391"/>
                  </a:moveTo>
                  <a:lnTo>
                    <a:pt x="124968" y="88391"/>
                  </a:lnTo>
                </a:path>
                <a:path w="585469" h="137160">
                  <a:moveTo>
                    <a:pt x="164591" y="88391"/>
                  </a:moveTo>
                  <a:lnTo>
                    <a:pt x="176783" y="88391"/>
                  </a:lnTo>
                </a:path>
                <a:path w="585469" h="137160">
                  <a:moveTo>
                    <a:pt x="195071" y="88391"/>
                  </a:moveTo>
                  <a:lnTo>
                    <a:pt x="207263" y="88391"/>
                  </a:lnTo>
                </a:path>
                <a:path w="585469" h="137160">
                  <a:moveTo>
                    <a:pt x="246887" y="88391"/>
                  </a:moveTo>
                  <a:lnTo>
                    <a:pt x="262128" y="88391"/>
                  </a:lnTo>
                </a:path>
                <a:path w="585469" h="137160">
                  <a:moveTo>
                    <a:pt x="274319" y="88391"/>
                  </a:moveTo>
                  <a:lnTo>
                    <a:pt x="286511" y="88391"/>
                  </a:lnTo>
                </a:path>
                <a:path w="585469" h="137160">
                  <a:moveTo>
                    <a:pt x="326135" y="88391"/>
                  </a:moveTo>
                  <a:lnTo>
                    <a:pt x="338327" y="88391"/>
                  </a:lnTo>
                </a:path>
                <a:path w="585469" h="137160">
                  <a:moveTo>
                    <a:pt x="368807" y="88391"/>
                  </a:moveTo>
                  <a:lnTo>
                    <a:pt x="380999" y="88391"/>
                  </a:lnTo>
                </a:path>
                <a:path w="585469" h="137160">
                  <a:moveTo>
                    <a:pt x="399288" y="88391"/>
                  </a:moveTo>
                  <a:lnTo>
                    <a:pt x="411479" y="88391"/>
                  </a:lnTo>
                </a:path>
                <a:path w="585469" h="137160">
                  <a:moveTo>
                    <a:pt x="451103" y="88391"/>
                  </a:moveTo>
                  <a:lnTo>
                    <a:pt x="463295" y="88391"/>
                  </a:lnTo>
                </a:path>
                <a:path w="585469" h="137160">
                  <a:moveTo>
                    <a:pt x="481583" y="88391"/>
                  </a:moveTo>
                  <a:lnTo>
                    <a:pt x="493775" y="88391"/>
                  </a:lnTo>
                </a:path>
                <a:path w="585469" h="137160">
                  <a:moveTo>
                    <a:pt x="515112" y="88391"/>
                  </a:moveTo>
                  <a:lnTo>
                    <a:pt x="527303" y="88391"/>
                  </a:lnTo>
                </a:path>
                <a:path w="585469" h="137160">
                  <a:moveTo>
                    <a:pt x="551688" y="88391"/>
                  </a:moveTo>
                  <a:lnTo>
                    <a:pt x="563879" y="88391"/>
                  </a:lnTo>
                </a:path>
                <a:path w="585469" h="137160">
                  <a:moveTo>
                    <a:pt x="0" y="91439"/>
                  </a:moveTo>
                  <a:lnTo>
                    <a:pt x="12191" y="91439"/>
                  </a:lnTo>
                </a:path>
                <a:path w="585469" h="137160">
                  <a:moveTo>
                    <a:pt x="51815" y="91439"/>
                  </a:moveTo>
                  <a:lnTo>
                    <a:pt x="64007" y="91439"/>
                  </a:lnTo>
                </a:path>
                <a:path w="585469" h="137160">
                  <a:moveTo>
                    <a:pt x="82295" y="91439"/>
                  </a:moveTo>
                  <a:lnTo>
                    <a:pt x="94487" y="91439"/>
                  </a:lnTo>
                </a:path>
                <a:path w="585469" h="137160">
                  <a:moveTo>
                    <a:pt x="109727" y="91439"/>
                  </a:moveTo>
                  <a:lnTo>
                    <a:pt x="128016" y="91439"/>
                  </a:lnTo>
                </a:path>
                <a:path w="585469" h="137160">
                  <a:moveTo>
                    <a:pt x="161544" y="91439"/>
                  </a:moveTo>
                  <a:lnTo>
                    <a:pt x="176784" y="91439"/>
                  </a:lnTo>
                </a:path>
                <a:path w="585469" h="137160">
                  <a:moveTo>
                    <a:pt x="195071" y="91439"/>
                  </a:moveTo>
                  <a:lnTo>
                    <a:pt x="210312" y="91439"/>
                  </a:lnTo>
                </a:path>
                <a:path w="585469" h="137160">
                  <a:moveTo>
                    <a:pt x="243839" y="91439"/>
                  </a:moveTo>
                  <a:lnTo>
                    <a:pt x="262128" y="91439"/>
                  </a:lnTo>
                </a:path>
                <a:path w="585469" h="137160">
                  <a:moveTo>
                    <a:pt x="274319" y="91439"/>
                  </a:moveTo>
                  <a:lnTo>
                    <a:pt x="289560" y="91439"/>
                  </a:lnTo>
                </a:path>
                <a:path w="585469" h="137160">
                  <a:moveTo>
                    <a:pt x="323088" y="91439"/>
                  </a:moveTo>
                  <a:lnTo>
                    <a:pt x="338328" y="91439"/>
                  </a:lnTo>
                </a:path>
                <a:path w="585469" h="137160">
                  <a:moveTo>
                    <a:pt x="368807" y="91439"/>
                  </a:moveTo>
                  <a:lnTo>
                    <a:pt x="380999" y="91439"/>
                  </a:lnTo>
                </a:path>
                <a:path w="585469" h="137160">
                  <a:moveTo>
                    <a:pt x="399288" y="91439"/>
                  </a:moveTo>
                  <a:lnTo>
                    <a:pt x="411479" y="91439"/>
                  </a:lnTo>
                </a:path>
                <a:path w="585469" h="137160">
                  <a:moveTo>
                    <a:pt x="451103" y="91439"/>
                  </a:moveTo>
                  <a:lnTo>
                    <a:pt x="463295" y="91439"/>
                  </a:lnTo>
                </a:path>
                <a:path w="585469" h="137160">
                  <a:moveTo>
                    <a:pt x="481583" y="91439"/>
                  </a:moveTo>
                  <a:lnTo>
                    <a:pt x="493775" y="91439"/>
                  </a:lnTo>
                </a:path>
                <a:path w="585469" h="137160">
                  <a:moveTo>
                    <a:pt x="515112" y="91439"/>
                  </a:moveTo>
                  <a:lnTo>
                    <a:pt x="527303" y="91439"/>
                  </a:lnTo>
                </a:path>
                <a:path w="585469" h="137160">
                  <a:moveTo>
                    <a:pt x="551688" y="91439"/>
                  </a:moveTo>
                  <a:lnTo>
                    <a:pt x="566928" y="91439"/>
                  </a:lnTo>
                </a:path>
                <a:path w="585469" h="137160">
                  <a:moveTo>
                    <a:pt x="0" y="94487"/>
                  </a:moveTo>
                  <a:lnTo>
                    <a:pt x="12191" y="94487"/>
                  </a:lnTo>
                </a:path>
                <a:path w="585469" h="137160">
                  <a:moveTo>
                    <a:pt x="45719" y="94487"/>
                  </a:moveTo>
                  <a:lnTo>
                    <a:pt x="64008" y="94487"/>
                  </a:lnTo>
                </a:path>
                <a:path w="585469" h="137160">
                  <a:moveTo>
                    <a:pt x="82295" y="94487"/>
                  </a:moveTo>
                  <a:lnTo>
                    <a:pt x="94487" y="94487"/>
                  </a:lnTo>
                </a:path>
                <a:path w="585469" h="137160">
                  <a:moveTo>
                    <a:pt x="115824" y="94487"/>
                  </a:moveTo>
                  <a:lnTo>
                    <a:pt x="131064" y="94487"/>
                  </a:lnTo>
                </a:path>
                <a:path w="585469" h="137160">
                  <a:moveTo>
                    <a:pt x="152400" y="94487"/>
                  </a:moveTo>
                  <a:lnTo>
                    <a:pt x="176783" y="94487"/>
                  </a:lnTo>
                </a:path>
                <a:path w="585469" h="137160">
                  <a:moveTo>
                    <a:pt x="198119" y="94487"/>
                  </a:moveTo>
                  <a:lnTo>
                    <a:pt x="216408" y="94487"/>
                  </a:lnTo>
                </a:path>
                <a:path w="585469" h="137160">
                  <a:moveTo>
                    <a:pt x="234695" y="94487"/>
                  </a:moveTo>
                  <a:lnTo>
                    <a:pt x="262128" y="94487"/>
                  </a:lnTo>
                </a:path>
                <a:path w="585469" h="137160">
                  <a:moveTo>
                    <a:pt x="277368" y="94487"/>
                  </a:moveTo>
                  <a:lnTo>
                    <a:pt x="292608" y="94487"/>
                  </a:lnTo>
                </a:path>
                <a:path w="585469" h="137160">
                  <a:moveTo>
                    <a:pt x="313944" y="94487"/>
                  </a:moveTo>
                  <a:lnTo>
                    <a:pt x="338327" y="94487"/>
                  </a:lnTo>
                </a:path>
                <a:path w="585469" h="137160">
                  <a:moveTo>
                    <a:pt x="368807" y="94487"/>
                  </a:moveTo>
                  <a:lnTo>
                    <a:pt x="380999" y="94487"/>
                  </a:lnTo>
                </a:path>
                <a:path w="585469" h="137160">
                  <a:moveTo>
                    <a:pt x="399288" y="94487"/>
                  </a:moveTo>
                  <a:lnTo>
                    <a:pt x="411479" y="94487"/>
                  </a:lnTo>
                </a:path>
                <a:path w="585469" h="137160">
                  <a:moveTo>
                    <a:pt x="451103" y="94487"/>
                  </a:moveTo>
                  <a:lnTo>
                    <a:pt x="463295" y="94487"/>
                  </a:lnTo>
                </a:path>
                <a:path w="585469" h="137160">
                  <a:moveTo>
                    <a:pt x="481583" y="94487"/>
                  </a:moveTo>
                  <a:lnTo>
                    <a:pt x="493775" y="94487"/>
                  </a:lnTo>
                </a:path>
                <a:path w="585469" h="137160">
                  <a:moveTo>
                    <a:pt x="515112" y="94487"/>
                  </a:moveTo>
                  <a:lnTo>
                    <a:pt x="527303" y="94487"/>
                  </a:lnTo>
                </a:path>
                <a:path w="585469" h="137160">
                  <a:moveTo>
                    <a:pt x="554735" y="94487"/>
                  </a:moveTo>
                  <a:lnTo>
                    <a:pt x="573024" y="94487"/>
                  </a:lnTo>
                </a:path>
                <a:path w="585469" h="137160">
                  <a:moveTo>
                    <a:pt x="0" y="97535"/>
                  </a:moveTo>
                  <a:lnTo>
                    <a:pt x="12191" y="97535"/>
                  </a:lnTo>
                </a:path>
                <a:path w="585469" h="137160">
                  <a:moveTo>
                    <a:pt x="45719" y="97535"/>
                  </a:moveTo>
                  <a:lnTo>
                    <a:pt x="64008" y="97535"/>
                  </a:lnTo>
                </a:path>
                <a:path w="585469" h="137160">
                  <a:moveTo>
                    <a:pt x="82295" y="97535"/>
                  </a:moveTo>
                  <a:lnTo>
                    <a:pt x="94487" y="97535"/>
                  </a:lnTo>
                </a:path>
                <a:path w="585469" h="137160">
                  <a:moveTo>
                    <a:pt x="115824" y="97535"/>
                  </a:moveTo>
                  <a:lnTo>
                    <a:pt x="131064" y="97535"/>
                  </a:lnTo>
                </a:path>
                <a:path w="585469" h="137160">
                  <a:moveTo>
                    <a:pt x="152400" y="97535"/>
                  </a:moveTo>
                  <a:lnTo>
                    <a:pt x="176783" y="97535"/>
                  </a:lnTo>
                </a:path>
                <a:path w="585469" h="137160">
                  <a:moveTo>
                    <a:pt x="198119" y="97535"/>
                  </a:moveTo>
                  <a:lnTo>
                    <a:pt x="216408" y="97535"/>
                  </a:lnTo>
                </a:path>
                <a:path w="585469" h="137160">
                  <a:moveTo>
                    <a:pt x="234695" y="97535"/>
                  </a:moveTo>
                  <a:lnTo>
                    <a:pt x="262128" y="97535"/>
                  </a:lnTo>
                </a:path>
                <a:path w="585469" h="137160">
                  <a:moveTo>
                    <a:pt x="277368" y="97535"/>
                  </a:moveTo>
                  <a:lnTo>
                    <a:pt x="292608" y="97535"/>
                  </a:lnTo>
                </a:path>
                <a:path w="585469" h="137160">
                  <a:moveTo>
                    <a:pt x="313944" y="97535"/>
                  </a:moveTo>
                  <a:lnTo>
                    <a:pt x="338327" y="97535"/>
                  </a:lnTo>
                </a:path>
                <a:path w="585469" h="137160">
                  <a:moveTo>
                    <a:pt x="368807" y="97535"/>
                  </a:moveTo>
                  <a:lnTo>
                    <a:pt x="380999" y="97535"/>
                  </a:lnTo>
                </a:path>
                <a:path w="585469" h="137160">
                  <a:moveTo>
                    <a:pt x="399288" y="97535"/>
                  </a:moveTo>
                  <a:lnTo>
                    <a:pt x="411479" y="97535"/>
                  </a:lnTo>
                </a:path>
                <a:path w="585469" h="137160">
                  <a:moveTo>
                    <a:pt x="451103" y="97535"/>
                  </a:moveTo>
                  <a:lnTo>
                    <a:pt x="463295" y="97535"/>
                  </a:lnTo>
                </a:path>
                <a:path w="585469" h="137160">
                  <a:moveTo>
                    <a:pt x="481583" y="97535"/>
                  </a:moveTo>
                  <a:lnTo>
                    <a:pt x="493775" y="97535"/>
                  </a:lnTo>
                </a:path>
                <a:path w="585469" h="137160">
                  <a:moveTo>
                    <a:pt x="515112" y="97535"/>
                  </a:moveTo>
                  <a:lnTo>
                    <a:pt x="527303" y="97535"/>
                  </a:lnTo>
                </a:path>
                <a:path w="585469" h="137160">
                  <a:moveTo>
                    <a:pt x="554735" y="97535"/>
                  </a:moveTo>
                  <a:lnTo>
                    <a:pt x="573024" y="97535"/>
                  </a:lnTo>
                </a:path>
                <a:path w="585469" h="137160">
                  <a:moveTo>
                    <a:pt x="0" y="100583"/>
                  </a:moveTo>
                  <a:lnTo>
                    <a:pt x="60960" y="100583"/>
                  </a:lnTo>
                </a:path>
                <a:path w="585469" h="137160">
                  <a:moveTo>
                    <a:pt x="82295" y="100583"/>
                  </a:moveTo>
                  <a:lnTo>
                    <a:pt x="94487" y="100583"/>
                  </a:lnTo>
                </a:path>
                <a:path w="585469" h="137160">
                  <a:moveTo>
                    <a:pt x="115824" y="100583"/>
                  </a:moveTo>
                  <a:lnTo>
                    <a:pt x="176784" y="100583"/>
                  </a:lnTo>
                </a:path>
                <a:path w="585469" h="137160">
                  <a:moveTo>
                    <a:pt x="198119" y="100583"/>
                  </a:moveTo>
                  <a:lnTo>
                    <a:pt x="262127" y="100583"/>
                  </a:lnTo>
                </a:path>
                <a:path w="585469" h="137160">
                  <a:moveTo>
                    <a:pt x="277368" y="100583"/>
                  </a:moveTo>
                  <a:lnTo>
                    <a:pt x="338328" y="100583"/>
                  </a:lnTo>
                </a:path>
                <a:path w="585469" h="137160">
                  <a:moveTo>
                    <a:pt x="368807" y="100583"/>
                  </a:moveTo>
                  <a:lnTo>
                    <a:pt x="380999" y="100583"/>
                  </a:lnTo>
                </a:path>
                <a:path w="585469" h="137160">
                  <a:moveTo>
                    <a:pt x="399288" y="100583"/>
                  </a:moveTo>
                  <a:lnTo>
                    <a:pt x="411479" y="100583"/>
                  </a:lnTo>
                </a:path>
                <a:path w="585469" h="137160">
                  <a:moveTo>
                    <a:pt x="451103" y="100583"/>
                  </a:moveTo>
                  <a:lnTo>
                    <a:pt x="463295" y="100583"/>
                  </a:lnTo>
                </a:path>
                <a:path w="585469" h="137160">
                  <a:moveTo>
                    <a:pt x="481583" y="100583"/>
                  </a:moveTo>
                  <a:lnTo>
                    <a:pt x="493775" y="100583"/>
                  </a:lnTo>
                </a:path>
                <a:path w="585469" h="137160">
                  <a:moveTo>
                    <a:pt x="515112" y="100583"/>
                  </a:moveTo>
                  <a:lnTo>
                    <a:pt x="527303" y="100583"/>
                  </a:lnTo>
                </a:path>
                <a:path w="585469" h="137160">
                  <a:moveTo>
                    <a:pt x="560832" y="100583"/>
                  </a:moveTo>
                  <a:lnTo>
                    <a:pt x="576072" y="100583"/>
                  </a:lnTo>
                </a:path>
                <a:path w="585469" h="137160">
                  <a:moveTo>
                    <a:pt x="0" y="103631"/>
                  </a:moveTo>
                  <a:lnTo>
                    <a:pt x="57911" y="103631"/>
                  </a:lnTo>
                </a:path>
                <a:path w="585469" h="137160">
                  <a:moveTo>
                    <a:pt x="82295" y="103631"/>
                  </a:moveTo>
                  <a:lnTo>
                    <a:pt x="94487" y="103631"/>
                  </a:lnTo>
                </a:path>
                <a:path w="585469" h="137160">
                  <a:moveTo>
                    <a:pt x="118871" y="103631"/>
                  </a:moveTo>
                  <a:lnTo>
                    <a:pt x="155448" y="103631"/>
                  </a:lnTo>
                </a:path>
                <a:path w="585469" h="137160">
                  <a:moveTo>
                    <a:pt x="164591" y="103631"/>
                  </a:moveTo>
                  <a:lnTo>
                    <a:pt x="176783" y="103631"/>
                  </a:lnTo>
                </a:path>
                <a:path w="585469" h="137160">
                  <a:moveTo>
                    <a:pt x="201168" y="103631"/>
                  </a:moveTo>
                  <a:lnTo>
                    <a:pt x="243839" y="103631"/>
                  </a:lnTo>
                </a:path>
                <a:path w="585469" h="137160">
                  <a:moveTo>
                    <a:pt x="246887" y="103631"/>
                  </a:moveTo>
                  <a:lnTo>
                    <a:pt x="262128" y="103631"/>
                  </a:lnTo>
                </a:path>
                <a:path w="585469" h="137160">
                  <a:moveTo>
                    <a:pt x="280415" y="103631"/>
                  </a:moveTo>
                  <a:lnTo>
                    <a:pt x="320039" y="103631"/>
                  </a:lnTo>
                </a:path>
                <a:path w="585469" h="137160">
                  <a:moveTo>
                    <a:pt x="326135" y="103631"/>
                  </a:moveTo>
                  <a:lnTo>
                    <a:pt x="338327" y="103631"/>
                  </a:lnTo>
                </a:path>
                <a:path w="585469" h="137160">
                  <a:moveTo>
                    <a:pt x="368807" y="103631"/>
                  </a:moveTo>
                  <a:lnTo>
                    <a:pt x="380999" y="103631"/>
                  </a:lnTo>
                </a:path>
                <a:path w="585469" h="137160">
                  <a:moveTo>
                    <a:pt x="399288" y="103631"/>
                  </a:moveTo>
                  <a:lnTo>
                    <a:pt x="411479" y="103631"/>
                  </a:lnTo>
                </a:path>
                <a:path w="585469" h="137160">
                  <a:moveTo>
                    <a:pt x="451103" y="103631"/>
                  </a:moveTo>
                  <a:lnTo>
                    <a:pt x="463295" y="103631"/>
                  </a:lnTo>
                </a:path>
                <a:path w="585469" h="137160">
                  <a:moveTo>
                    <a:pt x="481583" y="103631"/>
                  </a:moveTo>
                  <a:lnTo>
                    <a:pt x="493775" y="103631"/>
                  </a:lnTo>
                </a:path>
                <a:path w="585469" h="137160">
                  <a:moveTo>
                    <a:pt x="515112" y="103631"/>
                  </a:moveTo>
                  <a:lnTo>
                    <a:pt x="527303" y="103631"/>
                  </a:lnTo>
                </a:path>
                <a:path w="585469" h="137160">
                  <a:moveTo>
                    <a:pt x="563879" y="103631"/>
                  </a:moveTo>
                  <a:lnTo>
                    <a:pt x="582168" y="103631"/>
                  </a:lnTo>
                </a:path>
                <a:path w="585469" h="137160">
                  <a:moveTo>
                    <a:pt x="0" y="106679"/>
                  </a:moveTo>
                  <a:lnTo>
                    <a:pt x="45719" y="106679"/>
                  </a:lnTo>
                </a:path>
                <a:path w="585469" h="137160">
                  <a:moveTo>
                    <a:pt x="82295" y="106679"/>
                  </a:moveTo>
                  <a:lnTo>
                    <a:pt x="94487" y="106679"/>
                  </a:lnTo>
                </a:path>
                <a:path w="585469" h="137160">
                  <a:moveTo>
                    <a:pt x="128015" y="106679"/>
                  </a:moveTo>
                  <a:lnTo>
                    <a:pt x="149351" y="106679"/>
                  </a:lnTo>
                </a:path>
                <a:path w="585469" h="137160">
                  <a:moveTo>
                    <a:pt x="164591" y="106679"/>
                  </a:moveTo>
                  <a:lnTo>
                    <a:pt x="176783" y="106679"/>
                  </a:lnTo>
                </a:path>
                <a:path w="585469" h="137160">
                  <a:moveTo>
                    <a:pt x="210312" y="106679"/>
                  </a:moveTo>
                  <a:lnTo>
                    <a:pt x="234695" y="106679"/>
                  </a:lnTo>
                </a:path>
                <a:path w="585469" h="137160">
                  <a:moveTo>
                    <a:pt x="246887" y="106679"/>
                  </a:moveTo>
                  <a:lnTo>
                    <a:pt x="262128" y="106679"/>
                  </a:lnTo>
                </a:path>
                <a:path w="585469" h="137160">
                  <a:moveTo>
                    <a:pt x="289559" y="106679"/>
                  </a:moveTo>
                  <a:lnTo>
                    <a:pt x="310895" y="106679"/>
                  </a:lnTo>
                </a:path>
                <a:path w="585469" h="137160">
                  <a:moveTo>
                    <a:pt x="326135" y="106679"/>
                  </a:moveTo>
                  <a:lnTo>
                    <a:pt x="338327" y="106679"/>
                  </a:lnTo>
                </a:path>
                <a:path w="585469" h="137160">
                  <a:moveTo>
                    <a:pt x="368807" y="106679"/>
                  </a:moveTo>
                  <a:lnTo>
                    <a:pt x="380999" y="106679"/>
                  </a:lnTo>
                </a:path>
                <a:path w="585469" h="137160">
                  <a:moveTo>
                    <a:pt x="399288" y="106679"/>
                  </a:moveTo>
                  <a:lnTo>
                    <a:pt x="411479" y="106679"/>
                  </a:lnTo>
                </a:path>
                <a:path w="585469" h="137160">
                  <a:moveTo>
                    <a:pt x="451103" y="106679"/>
                  </a:moveTo>
                  <a:lnTo>
                    <a:pt x="463295" y="106679"/>
                  </a:lnTo>
                </a:path>
                <a:path w="585469" h="137160">
                  <a:moveTo>
                    <a:pt x="481583" y="106679"/>
                  </a:moveTo>
                  <a:lnTo>
                    <a:pt x="493775" y="106679"/>
                  </a:lnTo>
                </a:path>
                <a:path w="585469" h="137160">
                  <a:moveTo>
                    <a:pt x="515112" y="106679"/>
                  </a:moveTo>
                  <a:lnTo>
                    <a:pt x="527303" y="106679"/>
                  </a:lnTo>
                </a:path>
                <a:path w="585469" h="137160">
                  <a:moveTo>
                    <a:pt x="566927" y="106679"/>
                  </a:moveTo>
                  <a:lnTo>
                    <a:pt x="585216" y="106679"/>
                  </a:lnTo>
                </a:path>
                <a:path w="585469" h="137160">
                  <a:moveTo>
                    <a:pt x="0" y="109727"/>
                  </a:moveTo>
                  <a:lnTo>
                    <a:pt x="45719" y="109727"/>
                  </a:lnTo>
                </a:path>
                <a:path w="585469" h="137160">
                  <a:moveTo>
                    <a:pt x="82295" y="109727"/>
                  </a:moveTo>
                  <a:lnTo>
                    <a:pt x="94487" y="109727"/>
                  </a:lnTo>
                </a:path>
                <a:path w="585469" h="137160">
                  <a:moveTo>
                    <a:pt x="128015" y="109727"/>
                  </a:moveTo>
                  <a:lnTo>
                    <a:pt x="149351" y="109727"/>
                  </a:lnTo>
                </a:path>
                <a:path w="585469" h="137160">
                  <a:moveTo>
                    <a:pt x="164591" y="109727"/>
                  </a:moveTo>
                  <a:lnTo>
                    <a:pt x="176783" y="109727"/>
                  </a:lnTo>
                </a:path>
                <a:path w="585469" h="137160">
                  <a:moveTo>
                    <a:pt x="210312" y="109727"/>
                  </a:moveTo>
                  <a:lnTo>
                    <a:pt x="234695" y="109727"/>
                  </a:lnTo>
                </a:path>
                <a:path w="585469" h="137160">
                  <a:moveTo>
                    <a:pt x="246887" y="109727"/>
                  </a:moveTo>
                  <a:lnTo>
                    <a:pt x="262128" y="109727"/>
                  </a:lnTo>
                </a:path>
                <a:path w="585469" h="137160">
                  <a:moveTo>
                    <a:pt x="289559" y="109727"/>
                  </a:moveTo>
                  <a:lnTo>
                    <a:pt x="310895" y="109727"/>
                  </a:lnTo>
                </a:path>
                <a:path w="585469" h="137160">
                  <a:moveTo>
                    <a:pt x="326135" y="109727"/>
                  </a:moveTo>
                  <a:lnTo>
                    <a:pt x="338327" y="109727"/>
                  </a:lnTo>
                </a:path>
                <a:path w="585469" h="137160">
                  <a:moveTo>
                    <a:pt x="368807" y="109727"/>
                  </a:moveTo>
                  <a:lnTo>
                    <a:pt x="380999" y="109727"/>
                  </a:lnTo>
                </a:path>
                <a:path w="585469" h="137160">
                  <a:moveTo>
                    <a:pt x="399288" y="109727"/>
                  </a:moveTo>
                  <a:lnTo>
                    <a:pt x="411479" y="109727"/>
                  </a:lnTo>
                </a:path>
                <a:path w="585469" h="137160">
                  <a:moveTo>
                    <a:pt x="451103" y="109727"/>
                  </a:moveTo>
                  <a:lnTo>
                    <a:pt x="463295" y="109727"/>
                  </a:lnTo>
                </a:path>
                <a:path w="585469" h="137160">
                  <a:moveTo>
                    <a:pt x="481583" y="109727"/>
                  </a:moveTo>
                  <a:lnTo>
                    <a:pt x="493775" y="109727"/>
                  </a:lnTo>
                </a:path>
                <a:path w="585469" h="137160">
                  <a:moveTo>
                    <a:pt x="515112" y="109727"/>
                  </a:moveTo>
                  <a:lnTo>
                    <a:pt x="527303" y="109727"/>
                  </a:lnTo>
                </a:path>
                <a:path w="585469" h="137160">
                  <a:moveTo>
                    <a:pt x="566927" y="109727"/>
                  </a:moveTo>
                  <a:lnTo>
                    <a:pt x="585216" y="109727"/>
                  </a:lnTo>
                </a:path>
                <a:path w="585469" h="137160">
                  <a:moveTo>
                    <a:pt x="246887" y="112775"/>
                  </a:moveTo>
                  <a:lnTo>
                    <a:pt x="262128" y="112775"/>
                  </a:lnTo>
                </a:path>
                <a:path w="585469" h="137160">
                  <a:moveTo>
                    <a:pt x="368807" y="112775"/>
                  </a:moveTo>
                  <a:lnTo>
                    <a:pt x="380999" y="112775"/>
                  </a:lnTo>
                </a:path>
                <a:path w="585469" h="137160">
                  <a:moveTo>
                    <a:pt x="246887" y="115823"/>
                  </a:moveTo>
                  <a:lnTo>
                    <a:pt x="256032" y="115823"/>
                  </a:lnTo>
                </a:path>
                <a:path w="585469" h="137160">
                  <a:moveTo>
                    <a:pt x="368807" y="115823"/>
                  </a:moveTo>
                  <a:lnTo>
                    <a:pt x="380999" y="115823"/>
                  </a:lnTo>
                </a:path>
                <a:path w="585469" h="137160">
                  <a:moveTo>
                    <a:pt x="246887" y="118871"/>
                  </a:moveTo>
                  <a:lnTo>
                    <a:pt x="256032" y="118871"/>
                  </a:lnTo>
                </a:path>
                <a:path w="585469" h="137160">
                  <a:moveTo>
                    <a:pt x="368807" y="118871"/>
                  </a:moveTo>
                  <a:lnTo>
                    <a:pt x="380999" y="118871"/>
                  </a:lnTo>
                </a:path>
                <a:path w="585469" h="137160">
                  <a:moveTo>
                    <a:pt x="243839" y="121919"/>
                  </a:moveTo>
                  <a:lnTo>
                    <a:pt x="256031" y="121919"/>
                  </a:lnTo>
                </a:path>
                <a:path w="585469" h="137160">
                  <a:moveTo>
                    <a:pt x="365759" y="121919"/>
                  </a:moveTo>
                  <a:lnTo>
                    <a:pt x="381000" y="121919"/>
                  </a:lnTo>
                </a:path>
                <a:path w="585469" h="137160">
                  <a:moveTo>
                    <a:pt x="198119" y="124967"/>
                  </a:moveTo>
                  <a:lnTo>
                    <a:pt x="207264" y="124967"/>
                  </a:lnTo>
                </a:path>
                <a:path w="585469" h="137160">
                  <a:moveTo>
                    <a:pt x="240791" y="124967"/>
                  </a:moveTo>
                  <a:lnTo>
                    <a:pt x="256032" y="124967"/>
                  </a:lnTo>
                </a:path>
                <a:path w="585469" h="137160">
                  <a:moveTo>
                    <a:pt x="359663" y="124967"/>
                  </a:moveTo>
                  <a:lnTo>
                    <a:pt x="377952" y="124967"/>
                  </a:lnTo>
                </a:path>
                <a:path w="585469" h="137160">
                  <a:moveTo>
                    <a:pt x="198119" y="128015"/>
                  </a:moveTo>
                  <a:lnTo>
                    <a:pt x="252984" y="128015"/>
                  </a:lnTo>
                </a:path>
                <a:path w="585469" h="137160">
                  <a:moveTo>
                    <a:pt x="344424" y="128015"/>
                  </a:moveTo>
                  <a:lnTo>
                    <a:pt x="377952" y="128015"/>
                  </a:lnTo>
                </a:path>
                <a:path w="585469" h="137160">
                  <a:moveTo>
                    <a:pt x="198119" y="131063"/>
                  </a:moveTo>
                  <a:lnTo>
                    <a:pt x="252984" y="131063"/>
                  </a:lnTo>
                </a:path>
                <a:path w="585469" h="137160">
                  <a:moveTo>
                    <a:pt x="344424" y="131063"/>
                  </a:moveTo>
                  <a:lnTo>
                    <a:pt x="377952" y="131063"/>
                  </a:lnTo>
                </a:path>
                <a:path w="585469" h="137160">
                  <a:moveTo>
                    <a:pt x="198119" y="134112"/>
                  </a:moveTo>
                  <a:lnTo>
                    <a:pt x="246887" y="134112"/>
                  </a:lnTo>
                </a:path>
                <a:path w="585469" h="137160">
                  <a:moveTo>
                    <a:pt x="344424" y="134112"/>
                  </a:moveTo>
                  <a:lnTo>
                    <a:pt x="371856" y="134112"/>
                  </a:lnTo>
                </a:path>
                <a:path w="585469" h="137160">
                  <a:moveTo>
                    <a:pt x="201168" y="137159"/>
                  </a:moveTo>
                  <a:lnTo>
                    <a:pt x="240791" y="137159"/>
                  </a:lnTo>
                </a:path>
                <a:path w="585469" h="137160">
                  <a:moveTo>
                    <a:pt x="344424" y="137159"/>
                  </a:moveTo>
                  <a:lnTo>
                    <a:pt x="365759" y="1371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4" name="object 44"/>
            <p:cNvSpPr/>
            <p:nvPr/>
          </p:nvSpPr>
          <p:spPr>
            <a:xfrm>
              <a:off x="1888117" y="2145792"/>
              <a:ext cx="7242045" cy="430682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sldNum" sz="quarter" idx="4294967295"/>
          </p:nvPr>
        </p:nvSpPr>
        <p:spPr>
          <a:xfrm>
            <a:off x="9887974" y="6292941"/>
            <a:ext cx="26740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20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293944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052765" y="592950"/>
            <a:ext cx="8086471" cy="559836"/>
          </a:xfrm>
          <a:prstGeom prst="rect">
            <a:avLst/>
          </a:prstGeom>
        </p:spPr>
        <p:txBody>
          <a:bodyPr vert="horz" wrap="square" lIns="0" tIns="8068" rIns="0" bIns="0" rtlCol="0" anchor="ctr">
            <a:spAutoFit/>
          </a:bodyPr>
          <a:lstStyle/>
          <a:p>
            <a:pPr marR="4611">
              <a:lnSpc>
                <a:spcPct val="100000"/>
              </a:lnSpc>
              <a:spcBef>
                <a:spcPts val="64"/>
              </a:spcBef>
            </a:pPr>
            <a:r>
              <a:rPr sz="3585" spc="-132" dirty="0"/>
              <a:t>Dijagrami</a:t>
            </a:r>
            <a:r>
              <a:rPr sz="3585" spc="-208" dirty="0"/>
              <a:t> </a:t>
            </a:r>
            <a:r>
              <a:rPr sz="3585" spc="-77" dirty="0"/>
              <a:t>aktivnosti  </a:t>
            </a:r>
            <a:r>
              <a:rPr sz="3585" spc="-73" dirty="0"/>
              <a:t>(</a:t>
            </a:r>
            <a:r>
              <a:rPr sz="3585" i="1" spc="-73" dirty="0">
                <a:latin typeface="Arial"/>
                <a:cs typeface="Arial"/>
              </a:rPr>
              <a:t>Activity</a:t>
            </a:r>
            <a:r>
              <a:rPr sz="3585" i="1" spc="-241" dirty="0">
                <a:latin typeface="Arial"/>
                <a:cs typeface="Arial"/>
              </a:rPr>
              <a:t> </a:t>
            </a:r>
            <a:r>
              <a:rPr sz="3585" i="1" spc="-154" dirty="0">
                <a:latin typeface="Arial"/>
                <a:cs typeface="Arial"/>
              </a:rPr>
              <a:t>Diagrams</a:t>
            </a:r>
            <a:r>
              <a:rPr sz="3585" spc="-154" dirty="0"/>
              <a:t>)</a:t>
            </a:r>
            <a:endParaRPr sz="358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392" y="1615032"/>
            <a:ext cx="7317313" cy="3720914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354440" marR="4611" indent="-343490" algn="just">
              <a:spcBef>
                <a:spcPts val="82"/>
              </a:spcBef>
              <a:buClr>
                <a:srgbClr val="BBE0E3"/>
              </a:buClr>
              <a:buChar char="•"/>
              <a:tabLst>
                <a:tab pos="355017" algn="l"/>
              </a:tabLst>
            </a:pPr>
            <a:r>
              <a:rPr sz="2405" spc="-159" dirty="0">
                <a:latin typeface="Arial"/>
                <a:cs typeface="Arial"/>
              </a:rPr>
              <a:t>Opis </a:t>
            </a:r>
            <a:r>
              <a:rPr sz="2405" spc="-59" dirty="0">
                <a:latin typeface="Arial"/>
                <a:cs typeface="Arial"/>
              </a:rPr>
              <a:t>aktivnosti </a:t>
            </a:r>
            <a:r>
              <a:rPr sz="2405" spc="-82" dirty="0">
                <a:latin typeface="Arial"/>
                <a:cs typeface="Arial"/>
              </a:rPr>
              <a:t>u </a:t>
            </a:r>
            <a:r>
              <a:rPr sz="2405" spc="-100" dirty="0">
                <a:latin typeface="Arial"/>
                <a:cs typeface="Arial"/>
              </a:rPr>
              <a:t>sistemu, </a:t>
            </a:r>
            <a:r>
              <a:rPr sz="2405" spc="-50" dirty="0">
                <a:latin typeface="Arial"/>
                <a:cs typeface="Arial"/>
              </a:rPr>
              <a:t>npr. </a:t>
            </a:r>
            <a:r>
              <a:rPr sz="2405" spc="-82" dirty="0">
                <a:latin typeface="Arial"/>
                <a:cs typeface="Arial"/>
              </a:rPr>
              <a:t>u </a:t>
            </a:r>
            <a:r>
              <a:rPr sz="2405" spc="-100" dirty="0">
                <a:latin typeface="Arial"/>
                <a:cs typeface="Arial"/>
              </a:rPr>
              <a:t>analizi </a:t>
            </a:r>
            <a:r>
              <a:rPr sz="2405" spc="-118" dirty="0">
                <a:latin typeface="Arial"/>
                <a:cs typeface="Arial"/>
              </a:rPr>
              <a:t>sistema </a:t>
            </a:r>
            <a:r>
              <a:rPr sz="2405" spc="-150" dirty="0">
                <a:latin typeface="Arial"/>
                <a:cs typeface="Arial"/>
              </a:rPr>
              <a:t>može </a:t>
            </a:r>
            <a:r>
              <a:rPr sz="2405" spc="-208" dirty="0">
                <a:latin typeface="Arial"/>
                <a:cs typeface="Arial"/>
              </a:rPr>
              <a:t>se  </a:t>
            </a:r>
            <a:r>
              <a:rPr sz="2405" spc="-73" dirty="0">
                <a:latin typeface="Arial"/>
                <a:cs typeface="Arial"/>
              </a:rPr>
              <a:t>prikazati </a:t>
            </a:r>
            <a:r>
              <a:rPr sz="2405" spc="-77" dirty="0">
                <a:latin typeface="Arial"/>
                <a:cs typeface="Arial"/>
              </a:rPr>
              <a:t>model </a:t>
            </a:r>
            <a:r>
              <a:rPr sz="2405" spc="-86" dirty="0">
                <a:latin typeface="Arial"/>
                <a:cs typeface="Arial"/>
              </a:rPr>
              <a:t>poslovnih </a:t>
            </a:r>
            <a:r>
              <a:rPr sz="2405" spc="-123" dirty="0">
                <a:latin typeface="Arial"/>
                <a:cs typeface="Arial"/>
              </a:rPr>
              <a:t>procesa, </a:t>
            </a:r>
            <a:r>
              <a:rPr sz="2405" spc="-127" dirty="0">
                <a:latin typeface="Arial"/>
                <a:cs typeface="Arial"/>
              </a:rPr>
              <a:t>kao </a:t>
            </a:r>
            <a:r>
              <a:rPr sz="2405" spc="14" dirty="0">
                <a:latin typeface="Arial"/>
                <a:cs typeface="Arial"/>
              </a:rPr>
              <a:t>i </a:t>
            </a:r>
            <a:r>
              <a:rPr sz="2405" spc="-100" dirty="0">
                <a:latin typeface="Arial"/>
                <a:cs typeface="Arial"/>
              </a:rPr>
              <a:t>logika</a:t>
            </a:r>
            <a:r>
              <a:rPr sz="2405" spc="-399" dirty="0">
                <a:latin typeface="Arial"/>
                <a:cs typeface="Arial"/>
              </a:rPr>
              <a:t> </a:t>
            </a:r>
            <a:r>
              <a:rPr sz="2405" spc="-127" dirty="0">
                <a:latin typeface="Arial"/>
                <a:cs typeface="Arial"/>
              </a:rPr>
              <a:t>slučajeva  </a:t>
            </a:r>
            <a:r>
              <a:rPr sz="2405" spc="-100" dirty="0">
                <a:latin typeface="Arial"/>
                <a:cs typeface="Arial"/>
              </a:rPr>
              <a:t>korišćenja</a:t>
            </a:r>
            <a:endParaRPr sz="2405">
              <a:latin typeface="Arial"/>
              <a:cs typeface="Arial"/>
            </a:endParaRPr>
          </a:p>
          <a:p>
            <a:pPr marL="644909" lvl="1" indent="-274331">
              <a:spcBef>
                <a:spcPts val="504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45" dirty="0">
                <a:latin typeface="Arial"/>
                <a:cs typeface="Arial"/>
              </a:rPr>
              <a:t>aktivnost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504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68" dirty="0">
                <a:latin typeface="Arial"/>
                <a:cs typeface="Arial"/>
              </a:rPr>
              <a:t>odluka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7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86" dirty="0">
                <a:latin typeface="Arial"/>
                <a:cs typeface="Arial"/>
              </a:rPr>
              <a:t>grananje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504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91" dirty="0">
                <a:latin typeface="Arial"/>
                <a:cs typeface="Arial"/>
              </a:rPr>
              <a:t>spajanje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7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73" dirty="0">
                <a:latin typeface="Arial"/>
                <a:cs typeface="Arial"/>
              </a:rPr>
              <a:t>početak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81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45" dirty="0">
                <a:latin typeface="Arial"/>
                <a:cs typeface="Arial"/>
              </a:rPr>
              <a:t>kraj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99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50" dirty="0">
                <a:latin typeface="Arial"/>
                <a:cs typeface="Arial"/>
              </a:rPr>
              <a:t>prekid</a:t>
            </a:r>
            <a:r>
              <a:rPr sz="1997" spc="-109" dirty="0">
                <a:latin typeface="Arial"/>
                <a:cs typeface="Arial"/>
              </a:rPr>
              <a:t> </a:t>
            </a:r>
            <a:r>
              <a:rPr sz="1997" spc="-36" dirty="0">
                <a:latin typeface="Arial"/>
                <a:cs typeface="Arial"/>
              </a:rPr>
              <a:t>(abort)</a:t>
            </a:r>
            <a:endParaRPr sz="1997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23782" y="2702628"/>
            <a:ext cx="567082" cy="113532"/>
            <a:chOff x="4826386" y="2977895"/>
            <a:chExt cx="624840" cy="125095"/>
          </a:xfrm>
        </p:grpSpPr>
        <p:sp>
          <p:nvSpPr>
            <p:cNvPr id="6" name="object 6"/>
            <p:cNvSpPr/>
            <p:nvPr/>
          </p:nvSpPr>
          <p:spPr>
            <a:xfrm>
              <a:off x="4933066" y="2977895"/>
              <a:ext cx="146303" cy="304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" name="object 7"/>
            <p:cNvSpPr/>
            <p:nvPr/>
          </p:nvSpPr>
          <p:spPr>
            <a:xfrm>
              <a:off x="4835530" y="2983991"/>
              <a:ext cx="615696" cy="426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" name="object 8"/>
            <p:cNvSpPr/>
            <p:nvPr/>
          </p:nvSpPr>
          <p:spPr>
            <a:xfrm>
              <a:off x="4826386" y="3023615"/>
              <a:ext cx="612648" cy="426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4826386" y="3063239"/>
              <a:ext cx="612647" cy="335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9266" y="3095243"/>
              <a:ext cx="421005" cy="3175"/>
            </a:xfrm>
            <a:custGeom>
              <a:avLst/>
              <a:gdLst/>
              <a:ahLst/>
              <a:cxnLst/>
              <a:rect l="l" t="t" r="r" b="b"/>
              <a:pathLst>
                <a:path w="421004" h="3175">
                  <a:moveTo>
                    <a:pt x="0" y="0"/>
                  </a:moveTo>
                  <a:lnTo>
                    <a:pt x="12191" y="0"/>
                  </a:lnTo>
                </a:path>
                <a:path w="421004" h="3175">
                  <a:moveTo>
                    <a:pt x="252983" y="0"/>
                  </a:moveTo>
                  <a:lnTo>
                    <a:pt x="274319" y="0"/>
                  </a:lnTo>
                </a:path>
                <a:path w="421004" h="3175">
                  <a:moveTo>
                    <a:pt x="411479" y="0"/>
                  </a:moveTo>
                  <a:lnTo>
                    <a:pt x="420624" y="0"/>
                  </a:lnTo>
                </a:path>
                <a:path w="421004" h="3175">
                  <a:moveTo>
                    <a:pt x="0" y="3047"/>
                  </a:moveTo>
                  <a:lnTo>
                    <a:pt x="12191" y="3047"/>
                  </a:lnTo>
                </a:path>
                <a:path w="421004" h="3175">
                  <a:moveTo>
                    <a:pt x="252983" y="3047"/>
                  </a:moveTo>
                  <a:lnTo>
                    <a:pt x="274319" y="3047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5350642" y="3093719"/>
              <a:ext cx="21335" cy="91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0746" y="309829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4847722" y="3096767"/>
              <a:ext cx="15240" cy="60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9266" y="3101339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4">
                  <a:moveTo>
                    <a:pt x="0" y="0"/>
                  </a:moveTo>
                  <a:lnTo>
                    <a:pt x="12191" y="0"/>
                  </a:lnTo>
                </a:path>
                <a:path w="421004">
                  <a:moveTo>
                    <a:pt x="252983" y="0"/>
                  </a:moveTo>
                  <a:lnTo>
                    <a:pt x="274319" y="0"/>
                  </a:lnTo>
                </a:path>
                <a:path w="421004">
                  <a:moveTo>
                    <a:pt x="411479" y="0"/>
                  </a:moveTo>
                  <a:lnTo>
                    <a:pt x="420624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752412" y="2630706"/>
            <a:ext cx="652951" cy="315814"/>
            <a:chOff x="3866265" y="2898648"/>
            <a:chExt cx="719455" cy="347980"/>
          </a:xfrm>
        </p:grpSpPr>
        <p:sp>
          <p:nvSpPr>
            <p:cNvPr id="16" name="object 16"/>
            <p:cNvSpPr/>
            <p:nvPr/>
          </p:nvSpPr>
          <p:spPr>
            <a:xfrm>
              <a:off x="3872361" y="2898648"/>
              <a:ext cx="701040" cy="1188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2361" y="3015996"/>
              <a:ext cx="701040" cy="18415"/>
            </a:xfrm>
            <a:custGeom>
              <a:avLst/>
              <a:gdLst/>
              <a:ahLst/>
              <a:cxnLst/>
              <a:rect l="l" t="t" r="r" b="b"/>
              <a:pathLst>
                <a:path w="701039" h="18414">
                  <a:moveTo>
                    <a:pt x="682751" y="0"/>
                  </a:moveTo>
                  <a:lnTo>
                    <a:pt x="701040" y="0"/>
                  </a:lnTo>
                </a:path>
                <a:path w="701039" h="18414">
                  <a:moveTo>
                    <a:pt x="682751" y="3048"/>
                  </a:moveTo>
                  <a:lnTo>
                    <a:pt x="701040" y="3048"/>
                  </a:lnTo>
                </a:path>
                <a:path w="701039" h="18414">
                  <a:moveTo>
                    <a:pt x="682751" y="6095"/>
                  </a:moveTo>
                  <a:lnTo>
                    <a:pt x="701040" y="6095"/>
                  </a:lnTo>
                </a:path>
                <a:path w="701039" h="18414">
                  <a:moveTo>
                    <a:pt x="0" y="9143"/>
                  </a:moveTo>
                  <a:lnTo>
                    <a:pt x="21335" y="9143"/>
                  </a:lnTo>
                </a:path>
                <a:path w="701039" h="18414">
                  <a:moveTo>
                    <a:pt x="0" y="12191"/>
                  </a:moveTo>
                  <a:lnTo>
                    <a:pt x="21335" y="12191"/>
                  </a:lnTo>
                </a:path>
                <a:path w="701039" h="18414">
                  <a:moveTo>
                    <a:pt x="0" y="15239"/>
                  </a:moveTo>
                  <a:lnTo>
                    <a:pt x="21335" y="15239"/>
                  </a:lnTo>
                </a:path>
                <a:path w="701039" h="18414">
                  <a:moveTo>
                    <a:pt x="0" y="18287"/>
                  </a:moveTo>
                  <a:lnTo>
                    <a:pt x="21335" y="18287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4070481" y="3035808"/>
              <a:ext cx="310895" cy="213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4070481" y="3051048"/>
              <a:ext cx="310895" cy="91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4070481" y="3057144"/>
              <a:ext cx="310895" cy="60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0481" y="3060192"/>
              <a:ext cx="310895" cy="60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564257" y="306476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21335" y="0"/>
                  </a:lnTo>
                </a:path>
                <a:path w="21589" h="3175">
                  <a:moveTo>
                    <a:pt x="0" y="3048"/>
                  </a:moveTo>
                  <a:lnTo>
                    <a:pt x="21335" y="3048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155825" y="3063240"/>
              <a:ext cx="213360" cy="1219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155825" y="307086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8D8DB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174113" y="307086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5D5DA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360041" y="307086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7D7DB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564257" y="307086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8" name="object 28"/>
            <p:cNvSpPr/>
            <p:nvPr/>
          </p:nvSpPr>
          <p:spPr>
            <a:xfrm>
              <a:off x="4155825" y="307390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8D8DB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9" name="object 29"/>
            <p:cNvSpPr/>
            <p:nvPr/>
          </p:nvSpPr>
          <p:spPr>
            <a:xfrm>
              <a:off x="4174113" y="30739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2191" y="0"/>
                  </a:lnTo>
                </a:path>
                <a:path w="106679">
                  <a:moveTo>
                    <a:pt x="60960" y="0"/>
                  </a:moveTo>
                  <a:lnTo>
                    <a:pt x="70104" y="0"/>
                  </a:lnTo>
                </a:path>
                <a:path w="106679">
                  <a:moveTo>
                    <a:pt x="9144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5D5DA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4360041" y="307390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7D7DB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4564257" y="307390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2" name="object 32"/>
            <p:cNvSpPr/>
            <p:nvPr/>
          </p:nvSpPr>
          <p:spPr>
            <a:xfrm>
              <a:off x="4155825" y="307695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8D8DB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3" name="object 33"/>
            <p:cNvSpPr/>
            <p:nvPr/>
          </p:nvSpPr>
          <p:spPr>
            <a:xfrm>
              <a:off x="4174113" y="307695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2191" y="0"/>
                  </a:lnTo>
                </a:path>
                <a:path w="106679">
                  <a:moveTo>
                    <a:pt x="60960" y="0"/>
                  </a:moveTo>
                  <a:lnTo>
                    <a:pt x="70104" y="0"/>
                  </a:lnTo>
                </a:path>
                <a:path w="106679">
                  <a:moveTo>
                    <a:pt x="9144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5D5DA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4360041" y="307695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7D7DB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5" name="object 35"/>
            <p:cNvSpPr/>
            <p:nvPr/>
          </p:nvSpPr>
          <p:spPr>
            <a:xfrm>
              <a:off x="4564257" y="307695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6" name="object 36"/>
            <p:cNvSpPr/>
            <p:nvPr/>
          </p:nvSpPr>
          <p:spPr>
            <a:xfrm>
              <a:off x="4155825" y="308000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8D8DB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4113" y="308000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2191" y="0"/>
                  </a:lnTo>
                </a:path>
                <a:path w="106679">
                  <a:moveTo>
                    <a:pt x="60960" y="0"/>
                  </a:moveTo>
                  <a:lnTo>
                    <a:pt x="70104" y="0"/>
                  </a:lnTo>
                </a:path>
                <a:path w="106679">
                  <a:moveTo>
                    <a:pt x="91440" y="0"/>
                  </a:moveTo>
                  <a:lnTo>
                    <a:pt x="106680" y="0"/>
                  </a:lnTo>
                </a:path>
              </a:pathLst>
            </a:custGeom>
            <a:ln w="3175">
              <a:solidFill>
                <a:srgbClr val="5D5DA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4360041" y="308000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7D7DB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564257" y="308000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0" name="object 40"/>
            <p:cNvSpPr/>
            <p:nvPr/>
          </p:nvSpPr>
          <p:spPr>
            <a:xfrm>
              <a:off x="4058289" y="3066288"/>
              <a:ext cx="164592" cy="304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1" name="object 41"/>
            <p:cNvSpPr/>
            <p:nvPr/>
          </p:nvSpPr>
          <p:spPr>
            <a:xfrm>
              <a:off x="4265553" y="3072384"/>
              <a:ext cx="115823" cy="304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2" name="object 42"/>
            <p:cNvSpPr/>
            <p:nvPr/>
          </p:nvSpPr>
          <p:spPr>
            <a:xfrm>
              <a:off x="4235073" y="308914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0"/>
                  </a:moveTo>
                  <a:lnTo>
                    <a:pt x="9144" y="0"/>
                  </a:lnTo>
                </a:path>
                <a:path w="9525" h="3175">
                  <a:moveTo>
                    <a:pt x="0" y="3048"/>
                  </a:moveTo>
                  <a:lnTo>
                    <a:pt x="9144" y="3048"/>
                  </a:lnTo>
                </a:path>
              </a:pathLst>
            </a:custGeom>
            <a:ln w="3175">
              <a:solidFill>
                <a:srgbClr val="5D5DA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3" name="object 43"/>
            <p:cNvSpPr/>
            <p:nvPr/>
          </p:nvSpPr>
          <p:spPr>
            <a:xfrm>
              <a:off x="3872361" y="309524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4" name="object 44"/>
            <p:cNvSpPr/>
            <p:nvPr/>
          </p:nvSpPr>
          <p:spPr>
            <a:xfrm>
              <a:off x="4143633" y="309524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5" name="object 45"/>
            <p:cNvSpPr/>
            <p:nvPr/>
          </p:nvSpPr>
          <p:spPr>
            <a:xfrm>
              <a:off x="4201545" y="309524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E6E6F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6" name="object 46"/>
            <p:cNvSpPr/>
            <p:nvPr/>
          </p:nvSpPr>
          <p:spPr>
            <a:xfrm>
              <a:off x="4235073" y="309524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9144" y="0"/>
                  </a:lnTo>
                </a:path>
                <a:path w="36829">
                  <a:moveTo>
                    <a:pt x="30480" y="0"/>
                  </a:moveTo>
                  <a:lnTo>
                    <a:pt x="36575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7" name="object 47"/>
            <p:cNvSpPr/>
            <p:nvPr/>
          </p:nvSpPr>
          <p:spPr>
            <a:xfrm>
              <a:off x="4058289" y="3081528"/>
              <a:ext cx="185928" cy="1828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8" name="object 48"/>
            <p:cNvSpPr/>
            <p:nvPr/>
          </p:nvSpPr>
          <p:spPr>
            <a:xfrm>
              <a:off x="3872361" y="309829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9" name="object 49"/>
            <p:cNvSpPr/>
            <p:nvPr/>
          </p:nvSpPr>
          <p:spPr>
            <a:xfrm>
              <a:off x="4265553" y="309829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0" name="object 50"/>
            <p:cNvSpPr/>
            <p:nvPr/>
          </p:nvSpPr>
          <p:spPr>
            <a:xfrm>
              <a:off x="4058289" y="3096768"/>
              <a:ext cx="185928" cy="60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1" name="object 51"/>
            <p:cNvSpPr/>
            <p:nvPr/>
          </p:nvSpPr>
          <p:spPr>
            <a:xfrm>
              <a:off x="3872361" y="310134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2" name="object 52"/>
            <p:cNvSpPr/>
            <p:nvPr/>
          </p:nvSpPr>
          <p:spPr>
            <a:xfrm>
              <a:off x="4058289" y="310134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3" name="object 53"/>
            <p:cNvSpPr/>
            <p:nvPr/>
          </p:nvSpPr>
          <p:spPr>
            <a:xfrm>
              <a:off x="4143633" y="3099816"/>
              <a:ext cx="42671" cy="30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4" name="object 54"/>
            <p:cNvSpPr/>
            <p:nvPr/>
          </p:nvSpPr>
          <p:spPr>
            <a:xfrm>
              <a:off x="4201545" y="310134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E6E6F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5" name="object 55"/>
            <p:cNvSpPr/>
            <p:nvPr/>
          </p:nvSpPr>
          <p:spPr>
            <a:xfrm>
              <a:off x="4235073" y="310134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9144" y="0"/>
                  </a:lnTo>
                </a:path>
                <a:path w="36829">
                  <a:moveTo>
                    <a:pt x="30480" y="0"/>
                  </a:moveTo>
                  <a:lnTo>
                    <a:pt x="36575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6" name="object 56"/>
            <p:cNvSpPr/>
            <p:nvPr/>
          </p:nvSpPr>
          <p:spPr>
            <a:xfrm>
              <a:off x="3866265" y="3017520"/>
              <a:ext cx="719327" cy="22859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5643145" y="3106500"/>
            <a:ext cx="387275" cy="144076"/>
            <a:chOff x="4847721" y="3422903"/>
            <a:chExt cx="426720" cy="158750"/>
          </a:xfrm>
        </p:grpSpPr>
        <p:sp>
          <p:nvSpPr>
            <p:cNvPr id="58" name="object 58"/>
            <p:cNvSpPr/>
            <p:nvPr/>
          </p:nvSpPr>
          <p:spPr>
            <a:xfrm>
              <a:off x="4893441" y="3424427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60" h="36829">
                  <a:moveTo>
                    <a:pt x="207263" y="0"/>
                  </a:moveTo>
                  <a:lnTo>
                    <a:pt x="225552" y="0"/>
                  </a:lnTo>
                </a:path>
                <a:path w="226060" h="36829">
                  <a:moveTo>
                    <a:pt x="207263" y="3048"/>
                  </a:moveTo>
                  <a:lnTo>
                    <a:pt x="225552" y="3048"/>
                  </a:lnTo>
                </a:path>
                <a:path w="226060" h="36829">
                  <a:moveTo>
                    <a:pt x="207263" y="6096"/>
                  </a:moveTo>
                  <a:lnTo>
                    <a:pt x="225552" y="6096"/>
                  </a:lnTo>
                </a:path>
                <a:path w="226060" h="36829">
                  <a:moveTo>
                    <a:pt x="207263" y="9144"/>
                  </a:moveTo>
                  <a:lnTo>
                    <a:pt x="225552" y="9144"/>
                  </a:lnTo>
                </a:path>
                <a:path w="226060" h="36829">
                  <a:moveTo>
                    <a:pt x="0" y="27432"/>
                  </a:moveTo>
                  <a:lnTo>
                    <a:pt x="21335" y="27432"/>
                  </a:lnTo>
                </a:path>
                <a:path w="226060" h="36829">
                  <a:moveTo>
                    <a:pt x="0" y="30479"/>
                  </a:moveTo>
                  <a:lnTo>
                    <a:pt x="21335" y="30479"/>
                  </a:lnTo>
                </a:path>
                <a:path w="226060" h="36829">
                  <a:moveTo>
                    <a:pt x="0" y="33527"/>
                  </a:moveTo>
                  <a:lnTo>
                    <a:pt x="21335" y="33527"/>
                  </a:lnTo>
                </a:path>
                <a:path w="226060" h="36829">
                  <a:moveTo>
                    <a:pt x="0" y="36575"/>
                  </a:moveTo>
                  <a:lnTo>
                    <a:pt x="21335" y="36575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9" name="object 59"/>
            <p:cNvSpPr/>
            <p:nvPr/>
          </p:nvSpPr>
          <p:spPr>
            <a:xfrm>
              <a:off x="4856865" y="3435095"/>
              <a:ext cx="417575" cy="9143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0" name="object 60"/>
            <p:cNvSpPr/>
            <p:nvPr/>
          </p:nvSpPr>
          <p:spPr>
            <a:xfrm>
              <a:off x="4856865" y="3523487"/>
              <a:ext cx="368808" cy="609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1" name="object 61"/>
            <p:cNvSpPr/>
            <p:nvPr/>
          </p:nvSpPr>
          <p:spPr>
            <a:xfrm>
              <a:off x="4847721" y="3526535"/>
              <a:ext cx="414528" cy="152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2" name="object 62"/>
            <p:cNvSpPr/>
            <p:nvPr/>
          </p:nvSpPr>
          <p:spPr>
            <a:xfrm>
              <a:off x="5131185" y="3538727"/>
              <a:ext cx="131064" cy="609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3" name="object 63"/>
            <p:cNvSpPr/>
            <p:nvPr/>
          </p:nvSpPr>
          <p:spPr>
            <a:xfrm>
              <a:off x="5009265" y="3538727"/>
              <a:ext cx="79248" cy="1219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4" name="object 64"/>
            <p:cNvSpPr/>
            <p:nvPr/>
          </p:nvSpPr>
          <p:spPr>
            <a:xfrm>
              <a:off x="5079369" y="3541775"/>
              <a:ext cx="182880" cy="609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5" name="object 65"/>
            <p:cNvSpPr/>
            <p:nvPr/>
          </p:nvSpPr>
          <p:spPr>
            <a:xfrm>
              <a:off x="5079369" y="35463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6" name="object 66"/>
            <p:cNvSpPr/>
            <p:nvPr/>
          </p:nvSpPr>
          <p:spPr>
            <a:xfrm>
              <a:off x="5131185" y="3544823"/>
              <a:ext cx="131064" cy="609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7" name="object 67"/>
            <p:cNvSpPr/>
            <p:nvPr/>
          </p:nvSpPr>
          <p:spPr>
            <a:xfrm>
              <a:off x="5079369" y="354939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8" name="object 68"/>
            <p:cNvSpPr/>
            <p:nvPr/>
          </p:nvSpPr>
          <p:spPr>
            <a:xfrm>
              <a:off x="5167761" y="3547871"/>
              <a:ext cx="94488" cy="304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9" name="object 69"/>
            <p:cNvSpPr/>
            <p:nvPr/>
          </p:nvSpPr>
          <p:spPr>
            <a:xfrm>
              <a:off x="4847721" y="3538727"/>
              <a:ext cx="103632" cy="4267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4766244" y="3001383"/>
            <a:ext cx="600507" cy="238013"/>
            <a:chOff x="3881506" y="3307079"/>
            <a:chExt cx="661670" cy="262255"/>
          </a:xfrm>
        </p:grpSpPr>
        <p:sp>
          <p:nvSpPr>
            <p:cNvPr id="71" name="object 71"/>
            <p:cNvSpPr/>
            <p:nvPr/>
          </p:nvSpPr>
          <p:spPr>
            <a:xfrm>
              <a:off x="4070482" y="3307079"/>
              <a:ext cx="289560" cy="4267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2" name="object 72"/>
            <p:cNvSpPr/>
            <p:nvPr/>
          </p:nvSpPr>
          <p:spPr>
            <a:xfrm>
              <a:off x="4070482" y="3331463"/>
              <a:ext cx="289559" cy="2133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3" name="object 73"/>
            <p:cNvSpPr/>
            <p:nvPr/>
          </p:nvSpPr>
          <p:spPr>
            <a:xfrm>
              <a:off x="4070482" y="3349751"/>
              <a:ext cx="289559" cy="60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4" name="object 74"/>
            <p:cNvSpPr/>
            <p:nvPr/>
          </p:nvSpPr>
          <p:spPr>
            <a:xfrm>
              <a:off x="4070482" y="3352799"/>
              <a:ext cx="289559" cy="335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5" name="object 75"/>
            <p:cNvSpPr/>
            <p:nvPr/>
          </p:nvSpPr>
          <p:spPr>
            <a:xfrm>
              <a:off x="4070482" y="3371087"/>
              <a:ext cx="201168" cy="4267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6" name="object 76"/>
            <p:cNvSpPr/>
            <p:nvPr/>
          </p:nvSpPr>
          <p:spPr>
            <a:xfrm>
              <a:off x="4070482" y="339394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6095" y="0"/>
                  </a:lnTo>
                </a:path>
                <a:path w="6350" h="3175">
                  <a:moveTo>
                    <a:pt x="0" y="3047"/>
                  </a:moveTo>
                  <a:lnTo>
                    <a:pt x="6095" y="3047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7" name="object 77"/>
            <p:cNvSpPr/>
            <p:nvPr/>
          </p:nvSpPr>
          <p:spPr>
            <a:xfrm>
              <a:off x="4302130" y="3383279"/>
              <a:ext cx="57912" cy="3047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8" name="object 78"/>
            <p:cNvSpPr/>
            <p:nvPr/>
          </p:nvSpPr>
          <p:spPr>
            <a:xfrm>
              <a:off x="4070482" y="340004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6095" y="0"/>
                  </a:lnTo>
                </a:path>
                <a:path w="6350" h="3175">
                  <a:moveTo>
                    <a:pt x="0" y="3048"/>
                  </a:moveTo>
                  <a:lnTo>
                    <a:pt x="6095" y="3048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9" name="object 79"/>
            <p:cNvSpPr/>
            <p:nvPr/>
          </p:nvSpPr>
          <p:spPr>
            <a:xfrm>
              <a:off x="3881506" y="3435095"/>
              <a:ext cx="661416" cy="12496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0" name="object 80"/>
            <p:cNvSpPr/>
            <p:nvPr/>
          </p:nvSpPr>
          <p:spPr>
            <a:xfrm>
              <a:off x="4417954" y="356158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9144" y="0"/>
                  </a:lnTo>
                </a:path>
                <a:path w="9525" h="6350">
                  <a:moveTo>
                    <a:pt x="0" y="3048"/>
                  </a:moveTo>
                  <a:lnTo>
                    <a:pt x="9144" y="3048"/>
                  </a:lnTo>
                </a:path>
                <a:path w="9525" h="6350">
                  <a:moveTo>
                    <a:pt x="0" y="6095"/>
                  </a:moveTo>
                  <a:lnTo>
                    <a:pt x="9144" y="6095"/>
                  </a:lnTo>
                </a:path>
              </a:pathLst>
            </a:custGeom>
            <a:ln w="3175">
              <a:solidFill>
                <a:srgbClr val="D1D1E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5656977" y="3460581"/>
            <a:ext cx="409750" cy="105463"/>
            <a:chOff x="4862962" y="3813047"/>
            <a:chExt cx="451484" cy="116205"/>
          </a:xfrm>
        </p:grpSpPr>
        <p:sp>
          <p:nvSpPr>
            <p:cNvPr id="82" name="object 82"/>
            <p:cNvSpPr/>
            <p:nvPr/>
          </p:nvSpPr>
          <p:spPr>
            <a:xfrm>
              <a:off x="4875154" y="3813047"/>
              <a:ext cx="438911" cy="3962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3" name="object 83"/>
            <p:cNvSpPr/>
            <p:nvPr/>
          </p:nvSpPr>
          <p:spPr>
            <a:xfrm>
              <a:off x="5131186" y="3849623"/>
              <a:ext cx="182880" cy="1219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4" name="object 84"/>
            <p:cNvSpPr/>
            <p:nvPr/>
          </p:nvSpPr>
          <p:spPr>
            <a:xfrm>
              <a:off x="4862962" y="3852671"/>
              <a:ext cx="326135" cy="914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5" name="object 85"/>
            <p:cNvSpPr/>
            <p:nvPr/>
          </p:nvSpPr>
          <p:spPr>
            <a:xfrm>
              <a:off x="4862962" y="3855719"/>
              <a:ext cx="451103" cy="3657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6" name="object 86"/>
            <p:cNvSpPr/>
            <p:nvPr/>
          </p:nvSpPr>
          <p:spPr>
            <a:xfrm>
              <a:off x="4862962" y="3889247"/>
              <a:ext cx="451104" cy="3962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6630697" y="2669433"/>
            <a:ext cx="2188221" cy="1142808"/>
            <a:chOff x="5935857" y="2941319"/>
            <a:chExt cx="2411095" cy="1259205"/>
          </a:xfrm>
        </p:grpSpPr>
        <p:sp>
          <p:nvSpPr>
            <p:cNvPr id="88" name="object 88"/>
            <p:cNvSpPr/>
            <p:nvPr/>
          </p:nvSpPr>
          <p:spPr>
            <a:xfrm>
              <a:off x="5935857" y="2941319"/>
              <a:ext cx="2014855" cy="1259205"/>
            </a:xfrm>
            <a:custGeom>
              <a:avLst/>
              <a:gdLst/>
              <a:ahLst/>
              <a:cxnLst/>
              <a:rect l="l" t="t" r="r" b="b"/>
              <a:pathLst>
                <a:path w="2014854" h="1259204">
                  <a:moveTo>
                    <a:pt x="2014727" y="1258823"/>
                  </a:moveTo>
                  <a:lnTo>
                    <a:pt x="2014727" y="0"/>
                  </a:lnTo>
                  <a:lnTo>
                    <a:pt x="0" y="0"/>
                  </a:lnTo>
                  <a:lnTo>
                    <a:pt x="0" y="1258823"/>
                  </a:lnTo>
                  <a:lnTo>
                    <a:pt x="2014727" y="12588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9" name="object 89"/>
            <p:cNvSpPr/>
            <p:nvPr/>
          </p:nvSpPr>
          <p:spPr>
            <a:xfrm>
              <a:off x="5966337" y="2965703"/>
              <a:ext cx="1950720" cy="7315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0" name="object 90"/>
            <p:cNvSpPr/>
            <p:nvPr/>
          </p:nvSpPr>
          <p:spPr>
            <a:xfrm>
              <a:off x="5973957" y="2983991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h="1170939">
                  <a:moveTo>
                    <a:pt x="0" y="0"/>
                  </a:moveTo>
                  <a:lnTo>
                    <a:pt x="0" y="1170431"/>
                  </a:lnTo>
                </a:path>
              </a:pathLst>
            </a:custGeom>
            <a:ln w="15240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1" name="object 91"/>
            <p:cNvSpPr/>
            <p:nvPr/>
          </p:nvSpPr>
          <p:spPr>
            <a:xfrm>
              <a:off x="7539106" y="3035807"/>
              <a:ext cx="48767" cy="1828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2" name="object 92"/>
            <p:cNvSpPr/>
            <p:nvPr/>
          </p:nvSpPr>
          <p:spPr>
            <a:xfrm>
              <a:off x="7578730" y="305257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3" name="object 93"/>
            <p:cNvSpPr/>
            <p:nvPr/>
          </p:nvSpPr>
          <p:spPr>
            <a:xfrm>
              <a:off x="6578985" y="3035807"/>
              <a:ext cx="27432" cy="2743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4" name="object 94"/>
            <p:cNvSpPr/>
            <p:nvPr/>
          </p:nvSpPr>
          <p:spPr>
            <a:xfrm>
              <a:off x="7578730" y="3055619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0"/>
                  </a:moveTo>
                  <a:lnTo>
                    <a:pt x="9144" y="0"/>
                  </a:lnTo>
                </a:path>
                <a:path w="9525" h="3175">
                  <a:moveTo>
                    <a:pt x="0" y="3047"/>
                  </a:moveTo>
                  <a:lnTo>
                    <a:pt x="9144" y="3047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5" name="object 95"/>
            <p:cNvSpPr/>
            <p:nvPr/>
          </p:nvSpPr>
          <p:spPr>
            <a:xfrm>
              <a:off x="7246497" y="3035807"/>
              <a:ext cx="252983" cy="3962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6" name="object 96"/>
            <p:cNvSpPr/>
            <p:nvPr/>
          </p:nvSpPr>
          <p:spPr>
            <a:xfrm>
              <a:off x="6274185" y="3038855"/>
              <a:ext cx="262127" cy="3657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7" name="object 97"/>
            <p:cNvSpPr/>
            <p:nvPr/>
          </p:nvSpPr>
          <p:spPr>
            <a:xfrm>
              <a:off x="7578730" y="306171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8" name="object 98"/>
            <p:cNvSpPr/>
            <p:nvPr/>
          </p:nvSpPr>
          <p:spPr>
            <a:xfrm>
              <a:off x="6578985" y="3064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C3C3D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9" name="object 99"/>
            <p:cNvSpPr/>
            <p:nvPr/>
          </p:nvSpPr>
          <p:spPr>
            <a:xfrm>
              <a:off x="6594225" y="306476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578985" y="30678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C3C3D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94225" y="306781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78985" y="30708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C3C3D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594225" y="307085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353433" y="307390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5D5DA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18025" y="307390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8D8DB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94225" y="307390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255642" y="3072383"/>
              <a:ext cx="243839" cy="609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94225" y="30769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86377" y="3072383"/>
              <a:ext cx="249936" cy="1219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55642" y="3075431"/>
              <a:ext cx="243839" cy="6095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94225" y="3080003"/>
              <a:ext cx="12700" cy="3175"/>
            </a:xfrm>
            <a:custGeom>
              <a:avLst/>
              <a:gdLst/>
              <a:ahLst/>
              <a:cxnLst/>
              <a:rect l="l" t="t" r="r" b="b"/>
              <a:pathLst>
                <a:path w="12700" h="3175">
                  <a:moveTo>
                    <a:pt x="0" y="0"/>
                  </a:moveTo>
                  <a:lnTo>
                    <a:pt x="12191" y="0"/>
                  </a:lnTo>
                </a:path>
                <a:path w="12700" h="3175">
                  <a:moveTo>
                    <a:pt x="0" y="3048"/>
                  </a:moveTo>
                  <a:lnTo>
                    <a:pt x="12191" y="3048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316857" y="3078479"/>
              <a:ext cx="219456" cy="914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594225" y="308609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316857" y="3084575"/>
              <a:ext cx="219455" cy="609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46497" y="3078479"/>
              <a:ext cx="252983" cy="1828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594225" y="308914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316857" y="3087623"/>
              <a:ext cx="219455" cy="609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53433" y="309219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5D5DA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594225" y="309219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74185" y="3090671"/>
              <a:ext cx="262127" cy="609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594225" y="309524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74185" y="3093719"/>
              <a:ext cx="262128" cy="609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594225" y="3095243"/>
              <a:ext cx="905510" cy="3175"/>
            </a:xfrm>
            <a:custGeom>
              <a:avLst/>
              <a:gdLst/>
              <a:ahLst/>
              <a:cxnLst/>
              <a:rect l="l" t="t" r="r" b="b"/>
              <a:pathLst>
                <a:path w="905509" h="3175">
                  <a:moveTo>
                    <a:pt x="899159" y="0"/>
                  </a:moveTo>
                  <a:lnTo>
                    <a:pt x="905255" y="0"/>
                  </a:lnTo>
                </a:path>
                <a:path w="905509" h="3175">
                  <a:moveTo>
                    <a:pt x="0" y="3047"/>
                  </a:moveTo>
                  <a:lnTo>
                    <a:pt x="12191" y="3047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74185" y="3096767"/>
              <a:ext cx="262128" cy="609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93385" y="30982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246497" y="3054095"/>
              <a:ext cx="341375" cy="6705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94225" y="3101339"/>
              <a:ext cx="905510" cy="6350"/>
            </a:xfrm>
            <a:custGeom>
              <a:avLst/>
              <a:gdLst/>
              <a:ahLst/>
              <a:cxnLst/>
              <a:rect l="l" t="t" r="r" b="b"/>
              <a:pathLst>
                <a:path w="905509" h="6350">
                  <a:moveTo>
                    <a:pt x="0" y="0"/>
                  </a:moveTo>
                  <a:lnTo>
                    <a:pt x="12191" y="0"/>
                  </a:lnTo>
                </a:path>
                <a:path w="905509" h="6350">
                  <a:moveTo>
                    <a:pt x="899159" y="0"/>
                  </a:moveTo>
                  <a:lnTo>
                    <a:pt x="905255" y="0"/>
                  </a:lnTo>
                </a:path>
                <a:path w="905509" h="6350">
                  <a:moveTo>
                    <a:pt x="0" y="3048"/>
                  </a:moveTo>
                  <a:lnTo>
                    <a:pt x="12191" y="3048"/>
                  </a:lnTo>
                </a:path>
                <a:path w="905509" h="6350">
                  <a:moveTo>
                    <a:pt x="0" y="6096"/>
                  </a:moveTo>
                  <a:lnTo>
                    <a:pt x="12191" y="6096"/>
                  </a:lnTo>
                </a:path>
              </a:pathLst>
            </a:custGeom>
            <a:ln w="3175">
              <a:solidFill>
                <a:srgbClr val="35358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94225" y="311048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8D8DB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86377" y="3099815"/>
              <a:ext cx="249936" cy="2133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94225" y="311353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0" y="0"/>
                  </a:moveTo>
                  <a:lnTo>
                    <a:pt x="12191" y="0"/>
                  </a:lnTo>
                </a:path>
                <a:path w="12700" h="6350">
                  <a:moveTo>
                    <a:pt x="0" y="3048"/>
                  </a:moveTo>
                  <a:lnTo>
                    <a:pt x="12191" y="3048"/>
                  </a:lnTo>
                </a:path>
                <a:path w="12700" h="6350">
                  <a:moveTo>
                    <a:pt x="0" y="6096"/>
                  </a:moveTo>
                  <a:lnTo>
                    <a:pt x="12191" y="6096"/>
                  </a:lnTo>
                </a:path>
              </a:pathLst>
            </a:custGeom>
            <a:ln w="3175">
              <a:solidFill>
                <a:srgbClr val="8D8DB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121529" y="3308603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5" h="3175">
                  <a:moveTo>
                    <a:pt x="0" y="0"/>
                  </a:moveTo>
                  <a:lnTo>
                    <a:pt x="18288" y="0"/>
                  </a:lnTo>
                </a:path>
                <a:path w="18415" h="3175">
                  <a:moveTo>
                    <a:pt x="0" y="3048"/>
                  </a:moveTo>
                  <a:lnTo>
                    <a:pt x="18288" y="3048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100449" y="3188207"/>
              <a:ext cx="719328" cy="35051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112641" y="338480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6095" y="0"/>
                  </a:lnTo>
                </a:path>
                <a:path w="6350" h="6350">
                  <a:moveTo>
                    <a:pt x="0" y="3048"/>
                  </a:moveTo>
                  <a:lnTo>
                    <a:pt x="6095" y="3048"/>
                  </a:lnTo>
                </a:path>
                <a:path w="6350" h="6350">
                  <a:moveTo>
                    <a:pt x="0" y="6096"/>
                  </a:moveTo>
                  <a:lnTo>
                    <a:pt x="6095" y="6096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996305" y="3334511"/>
              <a:ext cx="350520" cy="5181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987161" y="3383279"/>
              <a:ext cx="359664" cy="426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09337" y="3188207"/>
              <a:ext cx="719328" cy="55778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987161" y="3422903"/>
              <a:ext cx="350520" cy="2438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996305" y="3447287"/>
              <a:ext cx="36576" cy="304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075553" y="3444239"/>
              <a:ext cx="262128" cy="609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328537" y="344881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032881" y="3509771"/>
              <a:ext cx="274320" cy="12700"/>
            </a:xfrm>
            <a:custGeom>
              <a:avLst/>
              <a:gdLst/>
              <a:ahLst/>
              <a:cxnLst/>
              <a:rect l="l" t="t" r="r" b="b"/>
              <a:pathLst>
                <a:path w="274320" h="12700">
                  <a:moveTo>
                    <a:pt x="0" y="0"/>
                  </a:moveTo>
                  <a:lnTo>
                    <a:pt x="12191" y="0"/>
                  </a:lnTo>
                </a:path>
                <a:path w="274320" h="12700">
                  <a:moveTo>
                    <a:pt x="268224" y="0"/>
                  </a:moveTo>
                  <a:lnTo>
                    <a:pt x="274319" y="0"/>
                  </a:lnTo>
                </a:path>
                <a:path w="274320" h="12700">
                  <a:moveTo>
                    <a:pt x="0" y="3047"/>
                  </a:moveTo>
                  <a:lnTo>
                    <a:pt x="12191" y="3047"/>
                  </a:lnTo>
                </a:path>
                <a:path w="274320" h="12700">
                  <a:moveTo>
                    <a:pt x="268224" y="3047"/>
                  </a:moveTo>
                  <a:lnTo>
                    <a:pt x="274319" y="3047"/>
                  </a:lnTo>
                </a:path>
                <a:path w="274320" h="12700">
                  <a:moveTo>
                    <a:pt x="0" y="6095"/>
                  </a:moveTo>
                  <a:lnTo>
                    <a:pt x="12191" y="6095"/>
                  </a:lnTo>
                </a:path>
                <a:path w="274320" h="12700">
                  <a:moveTo>
                    <a:pt x="268224" y="6095"/>
                  </a:moveTo>
                  <a:lnTo>
                    <a:pt x="274319" y="6095"/>
                  </a:lnTo>
                </a:path>
                <a:path w="274320" h="12700">
                  <a:moveTo>
                    <a:pt x="0" y="9143"/>
                  </a:moveTo>
                  <a:lnTo>
                    <a:pt x="12191" y="9143"/>
                  </a:lnTo>
                </a:path>
                <a:path w="274320" h="12700">
                  <a:moveTo>
                    <a:pt x="268224" y="9143"/>
                  </a:moveTo>
                  <a:lnTo>
                    <a:pt x="274319" y="9143"/>
                  </a:lnTo>
                </a:path>
                <a:path w="274320" h="12700">
                  <a:moveTo>
                    <a:pt x="0" y="12191"/>
                  </a:moveTo>
                  <a:lnTo>
                    <a:pt x="12191" y="12191"/>
                  </a:lnTo>
                </a:path>
                <a:path w="274320" h="12700">
                  <a:moveTo>
                    <a:pt x="268224" y="12191"/>
                  </a:moveTo>
                  <a:lnTo>
                    <a:pt x="274319" y="12191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58589" y="3538727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2133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987161" y="3523487"/>
              <a:ext cx="329184" cy="6705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472049" y="3598163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0" y="0"/>
                  </a:moveTo>
                  <a:lnTo>
                    <a:pt x="9144" y="0"/>
                  </a:lnTo>
                </a:path>
                <a:path w="9525" h="15239">
                  <a:moveTo>
                    <a:pt x="0" y="3048"/>
                  </a:moveTo>
                  <a:lnTo>
                    <a:pt x="9144" y="3048"/>
                  </a:lnTo>
                </a:path>
                <a:path w="9525" h="15239">
                  <a:moveTo>
                    <a:pt x="0" y="6096"/>
                  </a:moveTo>
                  <a:lnTo>
                    <a:pt x="9144" y="6096"/>
                  </a:lnTo>
                </a:path>
                <a:path w="9525" h="15239">
                  <a:moveTo>
                    <a:pt x="0" y="9143"/>
                  </a:moveTo>
                  <a:lnTo>
                    <a:pt x="9144" y="9143"/>
                  </a:lnTo>
                </a:path>
                <a:path w="9525" h="15239">
                  <a:moveTo>
                    <a:pt x="0" y="12191"/>
                  </a:moveTo>
                  <a:lnTo>
                    <a:pt x="9144" y="12191"/>
                  </a:lnTo>
                </a:path>
                <a:path w="9525" h="15239">
                  <a:moveTo>
                    <a:pt x="0" y="15239"/>
                  </a:moveTo>
                  <a:lnTo>
                    <a:pt x="9144" y="15239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987161" y="3587495"/>
              <a:ext cx="329184" cy="5486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472049" y="361645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996305" y="3642359"/>
              <a:ext cx="21335" cy="24383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258433" y="3639311"/>
              <a:ext cx="42671" cy="27431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402201" y="3677411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9144" y="0"/>
                  </a:lnTo>
                </a:path>
                <a:path w="116204">
                  <a:moveTo>
                    <a:pt x="103632" y="0"/>
                  </a:moveTo>
                  <a:lnTo>
                    <a:pt x="115823" y="0"/>
                  </a:lnTo>
                </a:path>
              </a:pathLst>
            </a:custGeom>
            <a:ln w="3175">
              <a:solidFill>
                <a:srgbClr val="F6F6F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472049" y="367741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402201" y="3680459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9144" y="0"/>
                  </a:lnTo>
                </a:path>
                <a:path w="116204">
                  <a:moveTo>
                    <a:pt x="103632" y="0"/>
                  </a:moveTo>
                  <a:lnTo>
                    <a:pt x="115823" y="0"/>
                  </a:lnTo>
                </a:path>
              </a:pathLst>
            </a:custGeom>
            <a:ln w="3175">
              <a:solidFill>
                <a:srgbClr val="F6F6F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472049" y="368045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402201" y="3683507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9144" y="0"/>
                  </a:lnTo>
                </a:path>
                <a:path w="116204">
                  <a:moveTo>
                    <a:pt x="103632" y="0"/>
                  </a:moveTo>
                  <a:lnTo>
                    <a:pt x="115823" y="0"/>
                  </a:lnTo>
                </a:path>
              </a:pathLst>
            </a:custGeom>
            <a:ln w="3175">
              <a:solidFill>
                <a:srgbClr val="F6F6F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441569" y="3683507"/>
              <a:ext cx="52069" cy="58419"/>
            </a:xfrm>
            <a:custGeom>
              <a:avLst/>
              <a:gdLst/>
              <a:ahLst/>
              <a:cxnLst/>
              <a:rect l="l" t="t" r="r" b="b"/>
              <a:pathLst>
                <a:path w="52070" h="58420">
                  <a:moveTo>
                    <a:pt x="30480" y="0"/>
                  </a:moveTo>
                  <a:lnTo>
                    <a:pt x="51815" y="0"/>
                  </a:lnTo>
                </a:path>
                <a:path w="52070" h="58420">
                  <a:moveTo>
                    <a:pt x="0" y="51816"/>
                  </a:moveTo>
                  <a:lnTo>
                    <a:pt x="21335" y="51816"/>
                  </a:lnTo>
                </a:path>
                <a:path w="52070" h="58420">
                  <a:moveTo>
                    <a:pt x="0" y="54863"/>
                  </a:moveTo>
                  <a:lnTo>
                    <a:pt x="21335" y="54863"/>
                  </a:lnTo>
                </a:path>
                <a:path w="52070" h="58420">
                  <a:moveTo>
                    <a:pt x="0" y="57912"/>
                  </a:moveTo>
                  <a:lnTo>
                    <a:pt x="21335" y="57912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481193" y="374446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441569" y="3742943"/>
              <a:ext cx="79247" cy="609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441569" y="3745991"/>
              <a:ext cx="79247" cy="609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441569" y="3749039"/>
              <a:ext cx="79247" cy="609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481193" y="375361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39817" y="3752087"/>
              <a:ext cx="701040" cy="167639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100449" y="3685031"/>
              <a:ext cx="719328" cy="33527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61153" y="387248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0" y="0"/>
                  </a:moveTo>
                  <a:lnTo>
                    <a:pt x="18288" y="0"/>
                  </a:lnTo>
                </a:path>
                <a:path w="18415" h="6350">
                  <a:moveTo>
                    <a:pt x="0" y="3048"/>
                  </a:moveTo>
                  <a:lnTo>
                    <a:pt x="18288" y="3048"/>
                  </a:lnTo>
                </a:path>
                <a:path w="18415" h="6350">
                  <a:moveTo>
                    <a:pt x="0" y="6096"/>
                  </a:moveTo>
                  <a:lnTo>
                    <a:pt x="18288" y="6096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966337" y="3035807"/>
              <a:ext cx="1950720" cy="113690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30673" y="3918203"/>
              <a:ext cx="710565" cy="48895"/>
            </a:xfrm>
            <a:custGeom>
              <a:avLst/>
              <a:gdLst/>
              <a:ahLst/>
              <a:cxnLst/>
              <a:rect l="l" t="t" r="r" b="b"/>
              <a:pathLst>
                <a:path w="710565" h="48895">
                  <a:moveTo>
                    <a:pt x="691895" y="0"/>
                  </a:moveTo>
                  <a:lnTo>
                    <a:pt x="710184" y="0"/>
                  </a:lnTo>
                </a:path>
                <a:path w="710565" h="48895">
                  <a:moveTo>
                    <a:pt x="691895" y="3048"/>
                  </a:moveTo>
                  <a:lnTo>
                    <a:pt x="710184" y="3048"/>
                  </a:lnTo>
                </a:path>
                <a:path w="710565" h="48895">
                  <a:moveTo>
                    <a:pt x="691895" y="6096"/>
                  </a:moveTo>
                  <a:lnTo>
                    <a:pt x="710184" y="6096"/>
                  </a:lnTo>
                </a:path>
                <a:path w="710565" h="48895">
                  <a:moveTo>
                    <a:pt x="691895" y="9144"/>
                  </a:moveTo>
                  <a:lnTo>
                    <a:pt x="710184" y="9144"/>
                  </a:lnTo>
                </a:path>
                <a:path w="710565" h="48895">
                  <a:moveTo>
                    <a:pt x="0" y="42672"/>
                  </a:moveTo>
                  <a:lnTo>
                    <a:pt x="21335" y="42672"/>
                  </a:lnTo>
                </a:path>
                <a:path w="710565" h="48895">
                  <a:moveTo>
                    <a:pt x="0" y="45720"/>
                  </a:moveTo>
                  <a:lnTo>
                    <a:pt x="21335" y="45720"/>
                  </a:lnTo>
                </a:path>
                <a:path w="710565" h="48895">
                  <a:moveTo>
                    <a:pt x="0" y="48767"/>
                  </a:moveTo>
                  <a:lnTo>
                    <a:pt x="21335" y="48767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828665" y="3988307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0" y="0"/>
                  </a:moveTo>
                  <a:lnTo>
                    <a:pt x="12191" y="0"/>
                  </a:lnTo>
                </a:path>
                <a:path w="12700" h="6350">
                  <a:moveTo>
                    <a:pt x="0" y="3048"/>
                  </a:moveTo>
                  <a:lnTo>
                    <a:pt x="12191" y="3048"/>
                  </a:lnTo>
                </a:path>
                <a:path w="12700" h="6350">
                  <a:moveTo>
                    <a:pt x="0" y="6096"/>
                  </a:moveTo>
                  <a:lnTo>
                    <a:pt x="12191" y="6096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789297" y="4018787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0" y="0"/>
                  </a:moveTo>
                  <a:lnTo>
                    <a:pt x="21335" y="0"/>
                  </a:lnTo>
                </a:path>
                <a:path w="21590" h="6350">
                  <a:moveTo>
                    <a:pt x="0" y="3048"/>
                  </a:moveTo>
                  <a:lnTo>
                    <a:pt x="21335" y="3048"/>
                  </a:lnTo>
                </a:path>
                <a:path w="21590" h="6350">
                  <a:moveTo>
                    <a:pt x="0" y="6095"/>
                  </a:moveTo>
                  <a:lnTo>
                    <a:pt x="21335" y="6095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5615484" y="3822960"/>
            <a:ext cx="548064" cy="133126"/>
            <a:chOff x="4817242" y="4212335"/>
            <a:chExt cx="603885" cy="146685"/>
          </a:xfrm>
        </p:grpSpPr>
        <p:sp>
          <p:nvSpPr>
            <p:cNvPr id="168" name="object 168"/>
            <p:cNvSpPr/>
            <p:nvPr/>
          </p:nvSpPr>
          <p:spPr>
            <a:xfrm>
              <a:off x="4826386" y="4212335"/>
              <a:ext cx="594359" cy="4876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021458" y="4259579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0" y="0"/>
                  </a:moveTo>
                  <a:lnTo>
                    <a:pt x="21335" y="0"/>
                  </a:lnTo>
                </a:path>
                <a:path w="21589" h="9525">
                  <a:moveTo>
                    <a:pt x="0" y="3048"/>
                  </a:moveTo>
                  <a:lnTo>
                    <a:pt x="21335" y="3048"/>
                  </a:lnTo>
                </a:path>
                <a:path w="21589" h="9525">
                  <a:moveTo>
                    <a:pt x="0" y="6096"/>
                  </a:moveTo>
                  <a:lnTo>
                    <a:pt x="21335" y="6096"/>
                  </a:lnTo>
                </a:path>
                <a:path w="21589" h="9525">
                  <a:moveTo>
                    <a:pt x="0" y="9144"/>
                  </a:moveTo>
                  <a:lnTo>
                    <a:pt x="21335" y="9144"/>
                  </a:lnTo>
                </a:path>
              </a:pathLst>
            </a:custGeom>
            <a:ln w="3175">
              <a:solidFill>
                <a:srgbClr val="4A4A9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817242" y="4258055"/>
              <a:ext cx="603504" cy="100583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6215760" y="3822960"/>
            <a:ext cx="318119" cy="141194"/>
            <a:chOff x="5478658" y="4212335"/>
            <a:chExt cx="350520" cy="155575"/>
          </a:xfrm>
        </p:grpSpPr>
        <p:sp>
          <p:nvSpPr>
            <p:cNvPr id="172" name="object 172"/>
            <p:cNvSpPr/>
            <p:nvPr/>
          </p:nvSpPr>
          <p:spPr>
            <a:xfrm>
              <a:off x="5496946" y="4232147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0" y="0"/>
                  </a:moveTo>
                  <a:lnTo>
                    <a:pt x="21335" y="0"/>
                  </a:lnTo>
                </a:path>
                <a:path w="21589" h="9525">
                  <a:moveTo>
                    <a:pt x="0" y="3047"/>
                  </a:moveTo>
                  <a:lnTo>
                    <a:pt x="21335" y="3047"/>
                  </a:lnTo>
                </a:path>
                <a:path w="21589" h="9525">
                  <a:moveTo>
                    <a:pt x="0" y="6095"/>
                  </a:moveTo>
                  <a:lnTo>
                    <a:pt x="21335" y="6095"/>
                  </a:lnTo>
                </a:path>
                <a:path w="21589" h="9525">
                  <a:moveTo>
                    <a:pt x="0" y="9143"/>
                  </a:moveTo>
                  <a:lnTo>
                    <a:pt x="21335" y="9143"/>
                  </a:lnTo>
                </a:path>
              </a:pathLst>
            </a:custGeom>
            <a:ln w="3175">
              <a:solidFill>
                <a:srgbClr val="6E6EAA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78658" y="4212335"/>
              <a:ext cx="350520" cy="7924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567050" y="4290059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0" y="0"/>
                  </a:moveTo>
                  <a:lnTo>
                    <a:pt x="15240" y="0"/>
                  </a:lnTo>
                </a:path>
                <a:path w="15239" h="9525">
                  <a:moveTo>
                    <a:pt x="0" y="3048"/>
                  </a:moveTo>
                  <a:lnTo>
                    <a:pt x="15240" y="3048"/>
                  </a:lnTo>
                </a:path>
                <a:path w="15239" h="9525">
                  <a:moveTo>
                    <a:pt x="0" y="6096"/>
                  </a:moveTo>
                  <a:lnTo>
                    <a:pt x="15240" y="6096"/>
                  </a:lnTo>
                </a:path>
                <a:path w="15239" h="9525">
                  <a:moveTo>
                    <a:pt x="0" y="9144"/>
                  </a:moveTo>
                  <a:lnTo>
                    <a:pt x="15240" y="9144"/>
                  </a:lnTo>
                </a:path>
              </a:pathLst>
            </a:custGeom>
            <a:ln w="3175">
              <a:solidFill>
                <a:srgbClr val="4A4A9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478658" y="4288535"/>
              <a:ext cx="341376" cy="73151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771266" y="436016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0"/>
                  </a:moveTo>
                  <a:lnTo>
                    <a:pt x="9144" y="0"/>
                  </a:lnTo>
                </a:path>
                <a:path w="9525" h="3175">
                  <a:moveTo>
                    <a:pt x="0" y="3048"/>
                  </a:moveTo>
                  <a:lnTo>
                    <a:pt x="9144" y="3048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87802" y="4361687"/>
              <a:ext cx="21335" cy="6095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771266" y="436625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4730283" y="3396957"/>
            <a:ext cx="760719" cy="810857"/>
            <a:chOff x="3841882" y="3742944"/>
            <a:chExt cx="838200" cy="893444"/>
          </a:xfrm>
        </p:grpSpPr>
        <p:sp>
          <p:nvSpPr>
            <p:cNvPr id="180" name="object 180"/>
            <p:cNvSpPr/>
            <p:nvPr/>
          </p:nvSpPr>
          <p:spPr>
            <a:xfrm>
              <a:off x="4235074" y="3742944"/>
              <a:ext cx="30480" cy="21335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128394" y="3765804"/>
              <a:ext cx="241300" cy="104139"/>
            </a:xfrm>
            <a:custGeom>
              <a:avLst/>
              <a:gdLst/>
              <a:ahLst/>
              <a:cxnLst/>
              <a:rect l="l" t="t" r="r" b="b"/>
              <a:pathLst>
                <a:path w="241300" h="104139">
                  <a:moveTo>
                    <a:pt x="94487" y="0"/>
                  </a:moveTo>
                  <a:lnTo>
                    <a:pt x="115823" y="0"/>
                  </a:lnTo>
                </a:path>
                <a:path w="241300" h="104139">
                  <a:moveTo>
                    <a:pt x="124967" y="0"/>
                  </a:moveTo>
                  <a:lnTo>
                    <a:pt x="143256" y="0"/>
                  </a:lnTo>
                </a:path>
                <a:path w="241300" h="104139">
                  <a:moveTo>
                    <a:pt x="94487" y="3048"/>
                  </a:moveTo>
                  <a:lnTo>
                    <a:pt x="115823" y="3048"/>
                  </a:lnTo>
                </a:path>
                <a:path w="241300" h="104139">
                  <a:moveTo>
                    <a:pt x="124967" y="3048"/>
                  </a:moveTo>
                  <a:lnTo>
                    <a:pt x="143256" y="3048"/>
                  </a:lnTo>
                </a:path>
                <a:path w="241300" h="104139">
                  <a:moveTo>
                    <a:pt x="85343" y="6096"/>
                  </a:moveTo>
                  <a:lnTo>
                    <a:pt x="106679" y="6096"/>
                  </a:lnTo>
                </a:path>
                <a:path w="241300" h="104139">
                  <a:moveTo>
                    <a:pt x="137160" y="6096"/>
                  </a:moveTo>
                  <a:lnTo>
                    <a:pt x="152400" y="6096"/>
                  </a:lnTo>
                </a:path>
                <a:path w="241300" h="104139">
                  <a:moveTo>
                    <a:pt x="85343" y="9144"/>
                  </a:moveTo>
                  <a:lnTo>
                    <a:pt x="106679" y="9144"/>
                  </a:lnTo>
                </a:path>
                <a:path w="241300" h="104139">
                  <a:moveTo>
                    <a:pt x="137160" y="9144"/>
                  </a:moveTo>
                  <a:lnTo>
                    <a:pt x="152400" y="9144"/>
                  </a:lnTo>
                </a:path>
                <a:path w="241300" h="104139">
                  <a:moveTo>
                    <a:pt x="85343" y="12191"/>
                  </a:moveTo>
                  <a:lnTo>
                    <a:pt x="106679" y="12191"/>
                  </a:lnTo>
                </a:path>
                <a:path w="241300" h="104139">
                  <a:moveTo>
                    <a:pt x="137160" y="12191"/>
                  </a:moveTo>
                  <a:lnTo>
                    <a:pt x="152400" y="12191"/>
                  </a:lnTo>
                </a:path>
                <a:path w="241300" h="104139">
                  <a:moveTo>
                    <a:pt x="85343" y="15239"/>
                  </a:moveTo>
                  <a:lnTo>
                    <a:pt x="106679" y="15239"/>
                  </a:lnTo>
                </a:path>
                <a:path w="241300" h="104139">
                  <a:moveTo>
                    <a:pt x="137160" y="15239"/>
                  </a:moveTo>
                  <a:lnTo>
                    <a:pt x="152400" y="15239"/>
                  </a:lnTo>
                </a:path>
                <a:path w="241300" h="104139">
                  <a:moveTo>
                    <a:pt x="85343" y="18287"/>
                  </a:moveTo>
                  <a:lnTo>
                    <a:pt x="106679" y="18287"/>
                  </a:lnTo>
                </a:path>
                <a:path w="241300" h="104139">
                  <a:moveTo>
                    <a:pt x="137160" y="18287"/>
                  </a:moveTo>
                  <a:lnTo>
                    <a:pt x="152400" y="18287"/>
                  </a:lnTo>
                </a:path>
                <a:path w="241300" h="104139">
                  <a:moveTo>
                    <a:pt x="73151" y="21336"/>
                  </a:moveTo>
                  <a:lnTo>
                    <a:pt x="94487" y="21336"/>
                  </a:lnTo>
                </a:path>
                <a:path w="241300" h="104139">
                  <a:moveTo>
                    <a:pt x="143255" y="21336"/>
                  </a:moveTo>
                  <a:lnTo>
                    <a:pt x="164591" y="21336"/>
                  </a:lnTo>
                </a:path>
                <a:path w="241300" h="104139">
                  <a:moveTo>
                    <a:pt x="73151" y="24384"/>
                  </a:moveTo>
                  <a:lnTo>
                    <a:pt x="94487" y="24384"/>
                  </a:lnTo>
                </a:path>
                <a:path w="241300" h="104139">
                  <a:moveTo>
                    <a:pt x="143255" y="24384"/>
                  </a:moveTo>
                  <a:lnTo>
                    <a:pt x="164591" y="24384"/>
                  </a:lnTo>
                </a:path>
                <a:path w="241300" h="104139">
                  <a:moveTo>
                    <a:pt x="67055" y="27432"/>
                  </a:moveTo>
                  <a:lnTo>
                    <a:pt x="85344" y="27432"/>
                  </a:lnTo>
                </a:path>
                <a:path w="241300" h="104139">
                  <a:moveTo>
                    <a:pt x="152400" y="27432"/>
                  </a:moveTo>
                  <a:lnTo>
                    <a:pt x="173735" y="27432"/>
                  </a:lnTo>
                </a:path>
                <a:path w="241300" h="104139">
                  <a:moveTo>
                    <a:pt x="67055" y="30479"/>
                  </a:moveTo>
                  <a:lnTo>
                    <a:pt x="85344" y="30479"/>
                  </a:lnTo>
                </a:path>
                <a:path w="241300" h="104139">
                  <a:moveTo>
                    <a:pt x="152400" y="30479"/>
                  </a:moveTo>
                  <a:lnTo>
                    <a:pt x="173735" y="30479"/>
                  </a:lnTo>
                </a:path>
                <a:path w="241300" h="104139">
                  <a:moveTo>
                    <a:pt x="67055" y="33527"/>
                  </a:moveTo>
                  <a:lnTo>
                    <a:pt x="85344" y="33527"/>
                  </a:lnTo>
                </a:path>
                <a:path w="241300" h="104139">
                  <a:moveTo>
                    <a:pt x="152400" y="33527"/>
                  </a:moveTo>
                  <a:lnTo>
                    <a:pt x="173735" y="33527"/>
                  </a:lnTo>
                </a:path>
                <a:path w="241300" h="104139">
                  <a:moveTo>
                    <a:pt x="57912" y="36575"/>
                  </a:moveTo>
                  <a:lnTo>
                    <a:pt x="73152" y="36575"/>
                  </a:lnTo>
                </a:path>
                <a:path w="241300" h="104139">
                  <a:moveTo>
                    <a:pt x="164591" y="36575"/>
                  </a:moveTo>
                  <a:lnTo>
                    <a:pt x="182880" y="36575"/>
                  </a:lnTo>
                </a:path>
                <a:path w="241300" h="104139">
                  <a:moveTo>
                    <a:pt x="57912" y="39624"/>
                  </a:moveTo>
                  <a:lnTo>
                    <a:pt x="73152" y="39624"/>
                  </a:lnTo>
                </a:path>
                <a:path w="241300" h="104139">
                  <a:moveTo>
                    <a:pt x="164591" y="39624"/>
                  </a:moveTo>
                  <a:lnTo>
                    <a:pt x="182880" y="39624"/>
                  </a:lnTo>
                </a:path>
                <a:path w="241300" h="104139">
                  <a:moveTo>
                    <a:pt x="57912" y="42672"/>
                  </a:moveTo>
                  <a:lnTo>
                    <a:pt x="73152" y="42672"/>
                  </a:lnTo>
                </a:path>
                <a:path w="241300" h="104139">
                  <a:moveTo>
                    <a:pt x="164591" y="42672"/>
                  </a:moveTo>
                  <a:lnTo>
                    <a:pt x="182880" y="42672"/>
                  </a:lnTo>
                </a:path>
                <a:path w="241300" h="104139">
                  <a:moveTo>
                    <a:pt x="57912" y="45720"/>
                  </a:moveTo>
                  <a:lnTo>
                    <a:pt x="73152" y="45720"/>
                  </a:lnTo>
                </a:path>
                <a:path w="241300" h="104139">
                  <a:moveTo>
                    <a:pt x="164591" y="45720"/>
                  </a:moveTo>
                  <a:lnTo>
                    <a:pt x="182880" y="45720"/>
                  </a:lnTo>
                </a:path>
                <a:path w="241300" h="104139">
                  <a:moveTo>
                    <a:pt x="45719" y="48767"/>
                  </a:moveTo>
                  <a:lnTo>
                    <a:pt x="67055" y="48767"/>
                  </a:lnTo>
                </a:path>
                <a:path w="241300" h="104139">
                  <a:moveTo>
                    <a:pt x="173736" y="48767"/>
                  </a:moveTo>
                  <a:lnTo>
                    <a:pt x="195071" y="48767"/>
                  </a:lnTo>
                </a:path>
                <a:path w="241300" h="104139">
                  <a:moveTo>
                    <a:pt x="45719" y="51815"/>
                  </a:moveTo>
                  <a:lnTo>
                    <a:pt x="67055" y="51815"/>
                  </a:lnTo>
                </a:path>
                <a:path w="241300" h="104139">
                  <a:moveTo>
                    <a:pt x="173736" y="51815"/>
                  </a:moveTo>
                  <a:lnTo>
                    <a:pt x="195071" y="51815"/>
                  </a:lnTo>
                </a:path>
                <a:path w="241300" h="104139">
                  <a:moveTo>
                    <a:pt x="45719" y="54863"/>
                  </a:moveTo>
                  <a:lnTo>
                    <a:pt x="67055" y="54863"/>
                  </a:lnTo>
                </a:path>
                <a:path w="241300" h="104139">
                  <a:moveTo>
                    <a:pt x="173736" y="54863"/>
                  </a:moveTo>
                  <a:lnTo>
                    <a:pt x="195071" y="54863"/>
                  </a:lnTo>
                </a:path>
                <a:path w="241300" h="104139">
                  <a:moveTo>
                    <a:pt x="36575" y="57912"/>
                  </a:moveTo>
                  <a:lnTo>
                    <a:pt x="57911" y="57912"/>
                  </a:lnTo>
                </a:path>
                <a:path w="241300" h="104139">
                  <a:moveTo>
                    <a:pt x="182879" y="57912"/>
                  </a:moveTo>
                  <a:lnTo>
                    <a:pt x="204215" y="57912"/>
                  </a:lnTo>
                </a:path>
                <a:path w="241300" h="104139">
                  <a:moveTo>
                    <a:pt x="36575" y="60960"/>
                  </a:moveTo>
                  <a:lnTo>
                    <a:pt x="57911" y="60960"/>
                  </a:lnTo>
                </a:path>
                <a:path w="241300" h="104139">
                  <a:moveTo>
                    <a:pt x="182879" y="60960"/>
                  </a:moveTo>
                  <a:lnTo>
                    <a:pt x="204215" y="60960"/>
                  </a:lnTo>
                </a:path>
                <a:path w="241300" h="104139">
                  <a:moveTo>
                    <a:pt x="36575" y="64008"/>
                  </a:moveTo>
                  <a:lnTo>
                    <a:pt x="57911" y="64008"/>
                  </a:lnTo>
                </a:path>
                <a:path w="241300" h="104139">
                  <a:moveTo>
                    <a:pt x="182879" y="64008"/>
                  </a:moveTo>
                  <a:lnTo>
                    <a:pt x="204215" y="64008"/>
                  </a:lnTo>
                </a:path>
                <a:path w="241300" h="104139">
                  <a:moveTo>
                    <a:pt x="27431" y="67056"/>
                  </a:moveTo>
                  <a:lnTo>
                    <a:pt x="45720" y="67056"/>
                  </a:lnTo>
                </a:path>
                <a:path w="241300" h="104139">
                  <a:moveTo>
                    <a:pt x="195072" y="67056"/>
                  </a:moveTo>
                  <a:lnTo>
                    <a:pt x="210312" y="67056"/>
                  </a:lnTo>
                </a:path>
                <a:path w="241300" h="104139">
                  <a:moveTo>
                    <a:pt x="27431" y="70103"/>
                  </a:moveTo>
                  <a:lnTo>
                    <a:pt x="45720" y="70103"/>
                  </a:lnTo>
                </a:path>
                <a:path w="241300" h="104139">
                  <a:moveTo>
                    <a:pt x="195072" y="70103"/>
                  </a:moveTo>
                  <a:lnTo>
                    <a:pt x="210312" y="70103"/>
                  </a:lnTo>
                </a:path>
                <a:path w="241300" h="104139">
                  <a:moveTo>
                    <a:pt x="27431" y="73151"/>
                  </a:moveTo>
                  <a:lnTo>
                    <a:pt x="45720" y="73151"/>
                  </a:lnTo>
                </a:path>
                <a:path w="241300" h="104139">
                  <a:moveTo>
                    <a:pt x="195072" y="73151"/>
                  </a:moveTo>
                  <a:lnTo>
                    <a:pt x="210312" y="73151"/>
                  </a:lnTo>
                </a:path>
                <a:path w="241300" h="104139">
                  <a:moveTo>
                    <a:pt x="27431" y="76200"/>
                  </a:moveTo>
                  <a:lnTo>
                    <a:pt x="45720" y="76200"/>
                  </a:lnTo>
                </a:path>
                <a:path w="241300" h="104139">
                  <a:moveTo>
                    <a:pt x="195072" y="76200"/>
                  </a:moveTo>
                  <a:lnTo>
                    <a:pt x="210312" y="76200"/>
                  </a:lnTo>
                </a:path>
                <a:path w="241300" h="104139">
                  <a:moveTo>
                    <a:pt x="15239" y="79248"/>
                  </a:moveTo>
                  <a:lnTo>
                    <a:pt x="36575" y="79248"/>
                  </a:lnTo>
                </a:path>
                <a:path w="241300" h="104139">
                  <a:moveTo>
                    <a:pt x="204215" y="79248"/>
                  </a:moveTo>
                  <a:lnTo>
                    <a:pt x="222504" y="79248"/>
                  </a:lnTo>
                </a:path>
                <a:path w="241300" h="104139">
                  <a:moveTo>
                    <a:pt x="15239" y="82296"/>
                  </a:moveTo>
                  <a:lnTo>
                    <a:pt x="36575" y="82296"/>
                  </a:lnTo>
                </a:path>
                <a:path w="241300" h="104139">
                  <a:moveTo>
                    <a:pt x="204215" y="82296"/>
                  </a:moveTo>
                  <a:lnTo>
                    <a:pt x="222504" y="82296"/>
                  </a:lnTo>
                </a:path>
                <a:path w="241300" h="104139">
                  <a:moveTo>
                    <a:pt x="6096" y="85344"/>
                  </a:moveTo>
                  <a:lnTo>
                    <a:pt x="27431" y="85344"/>
                  </a:lnTo>
                </a:path>
                <a:path w="241300" h="104139">
                  <a:moveTo>
                    <a:pt x="210312" y="85344"/>
                  </a:moveTo>
                  <a:lnTo>
                    <a:pt x="231647" y="85344"/>
                  </a:lnTo>
                </a:path>
                <a:path w="241300" h="104139">
                  <a:moveTo>
                    <a:pt x="6096" y="88391"/>
                  </a:moveTo>
                  <a:lnTo>
                    <a:pt x="27431" y="88391"/>
                  </a:lnTo>
                </a:path>
                <a:path w="241300" h="104139">
                  <a:moveTo>
                    <a:pt x="210312" y="88391"/>
                  </a:moveTo>
                  <a:lnTo>
                    <a:pt x="231647" y="88391"/>
                  </a:lnTo>
                </a:path>
                <a:path w="241300" h="104139">
                  <a:moveTo>
                    <a:pt x="6096" y="91439"/>
                  </a:moveTo>
                  <a:lnTo>
                    <a:pt x="27431" y="91439"/>
                  </a:lnTo>
                </a:path>
                <a:path w="241300" h="104139">
                  <a:moveTo>
                    <a:pt x="210312" y="91439"/>
                  </a:moveTo>
                  <a:lnTo>
                    <a:pt x="231647" y="91439"/>
                  </a:lnTo>
                </a:path>
                <a:path w="241300" h="104139">
                  <a:moveTo>
                    <a:pt x="0" y="94487"/>
                  </a:moveTo>
                  <a:lnTo>
                    <a:pt x="15240" y="94487"/>
                  </a:lnTo>
                </a:path>
                <a:path w="241300" h="104139">
                  <a:moveTo>
                    <a:pt x="222503" y="94487"/>
                  </a:moveTo>
                  <a:lnTo>
                    <a:pt x="240792" y="94487"/>
                  </a:lnTo>
                </a:path>
                <a:path w="241300" h="104139">
                  <a:moveTo>
                    <a:pt x="0" y="97536"/>
                  </a:moveTo>
                  <a:lnTo>
                    <a:pt x="15240" y="97536"/>
                  </a:lnTo>
                </a:path>
                <a:path w="241300" h="104139">
                  <a:moveTo>
                    <a:pt x="222503" y="97536"/>
                  </a:moveTo>
                  <a:lnTo>
                    <a:pt x="240792" y="97536"/>
                  </a:lnTo>
                </a:path>
                <a:path w="241300" h="104139">
                  <a:moveTo>
                    <a:pt x="0" y="100584"/>
                  </a:moveTo>
                  <a:lnTo>
                    <a:pt x="15240" y="100584"/>
                  </a:lnTo>
                </a:path>
                <a:path w="241300" h="104139">
                  <a:moveTo>
                    <a:pt x="222503" y="100584"/>
                  </a:moveTo>
                  <a:lnTo>
                    <a:pt x="240792" y="100584"/>
                  </a:lnTo>
                </a:path>
                <a:path w="241300" h="104139">
                  <a:moveTo>
                    <a:pt x="0" y="103632"/>
                  </a:moveTo>
                  <a:lnTo>
                    <a:pt x="15240" y="103632"/>
                  </a:lnTo>
                </a:path>
                <a:path w="241300" h="104139">
                  <a:moveTo>
                    <a:pt x="222503" y="103632"/>
                  </a:moveTo>
                  <a:lnTo>
                    <a:pt x="240792" y="103632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951610" y="3814572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9144" y="0"/>
                  </a:lnTo>
                </a:path>
                <a:path w="9525" h="6350">
                  <a:moveTo>
                    <a:pt x="0" y="3048"/>
                  </a:moveTo>
                  <a:lnTo>
                    <a:pt x="9144" y="3048"/>
                  </a:lnTo>
                </a:path>
                <a:path w="9525" h="6350">
                  <a:moveTo>
                    <a:pt x="0" y="6096"/>
                  </a:moveTo>
                  <a:lnTo>
                    <a:pt x="9144" y="6096"/>
                  </a:lnTo>
                </a:path>
              </a:pathLst>
            </a:custGeom>
            <a:ln w="3175">
              <a:solidFill>
                <a:srgbClr val="E7E7F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841882" y="3813048"/>
              <a:ext cx="838200" cy="694943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195450" y="450646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6095" y="0"/>
                  </a:lnTo>
                </a:path>
                <a:path w="6350" h="3175">
                  <a:moveTo>
                    <a:pt x="0" y="3048"/>
                  </a:moveTo>
                  <a:lnTo>
                    <a:pt x="6095" y="3048"/>
                  </a:lnTo>
                </a:path>
              </a:pathLst>
            </a:custGeom>
            <a:ln w="3175">
              <a:solidFill>
                <a:srgbClr val="C3C3D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48434" y="4504944"/>
              <a:ext cx="85344" cy="1828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982090" y="452170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515490" y="45217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982090" y="452475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15490" y="452475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982090" y="452780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515490" y="452780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982090" y="453085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515490" y="45308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982090" y="4533900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9144" y="0"/>
                  </a:lnTo>
                </a:path>
                <a:path w="9525" h="6350">
                  <a:moveTo>
                    <a:pt x="0" y="3048"/>
                  </a:moveTo>
                  <a:lnTo>
                    <a:pt x="9144" y="3048"/>
                  </a:lnTo>
                </a:path>
                <a:path w="9525" h="6350">
                  <a:moveTo>
                    <a:pt x="0" y="6095"/>
                  </a:moveTo>
                  <a:lnTo>
                    <a:pt x="9144" y="6095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186306" y="4504944"/>
              <a:ext cx="137160" cy="124967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969898" y="4507992"/>
              <a:ext cx="128016" cy="12801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17954" y="4523231"/>
              <a:ext cx="124968" cy="106679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253362" y="463143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C6C6D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527682" y="46314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C0C0DA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253362" y="463448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3175">
              <a:solidFill>
                <a:srgbClr val="C6C6D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27682" y="46344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C0C0DA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4846465" y="4315353"/>
            <a:ext cx="506570" cy="559013"/>
            <a:chOff x="3969897" y="4754879"/>
            <a:chExt cx="558165" cy="615950"/>
          </a:xfrm>
        </p:grpSpPr>
        <p:sp>
          <p:nvSpPr>
            <p:cNvPr id="203" name="object 203"/>
            <p:cNvSpPr/>
            <p:nvPr/>
          </p:nvSpPr>
          <p:spPr>
            <a:xfrm>
              <a:off x="3969897" y="477469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0" y="0"/>
                  </a:moveTo>
                  <a:lnTo>
                    <a:pt x="12191" y="0"/>
                  </a:lnTo>
                </a:path>
                <a:path w="12700" h="6350">
                  <a:moveTo>
                    <a:pt x="0" y="3048"/>
                  </a:moveTo>
                  <a:lnTo>
                    <a:pt x="12191" y="3048"/>
                  </a:lnTo>
                </a:path>
                <a:path w="12700" h="6350">
                  <a:moveTo>
                    <a:pt x="0" y="6096"/>
                  </a:moveTo>
                  <a:lnTo>
                    <a:pt x="12191" y="6096"/>
                  </a:lnTo>
                </a:path>
              </a:pathLst>
            </a:custGeom>
            <a:ln w="3175">
              <a:solidFill>
                <a:srgbClr val="D1D1E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991233" y="4826507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89" h="6350">
                  <a:moveTo>
                    <a:pt x="0" y="0"/>
                  </a:moveTo>
                  <a:lnTo>
                    <a:pt x="21335" y="0"/>
                  </a:lnTo>
                </a:path>
                <a:path w="21589" h="6350">
                  <a:moveTo>
                    <a:pt x="0" y="3048"/>
                  </a:moveTo>
                  <a:lnTo>
                    <a:pt x="21335" y="3048"/>
                  </a:lnTo>
                </a:path>
                <a:path w="21589" h="6350">
                  <a:moveTo>
                    <a:pt x="0" y="6096"/>
                  </a:moveTo>
                  <a:lnTo>
                    <a:pt x="21335" y="6096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969897" y="4782311"/>
              <a:ext cx="158495" cy="134111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107057" y="491489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21335" y="0"/>
                  </a:lnTo>
                </a:path>
                <a:path w="21589" h="3175">
                  <a:moveTo>
                    <a:pt x="0" y="3048"/>
                  </a:moveTo>
                  <a:lnTo>
                    <a:pt x="21335" y="3048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012569" y="495147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6095" y="0"/>
                  </a:lnTo>
                </a:path>
                <a:path w="6350" h="9525">
                  <a:moveTo>
                    <a:pt x="0" y="3048"/>
                  </a:moveTo>
                  <a:lnTo>
                    <a:pt x="6095" y="3048"/>
                  </a:lnTo>
                </a:path>
                <a:path w="6350" h="9525">
                  <a:moveTo>
                    <a:pt x="0" y="6095"/>
                  </a:moveTo>
                  <a:lnTo>
                    <a:pt x="6095" y="6095"/>
                  </a:lnTo>
                </a:path>
                <a:path w="6350" h="9525">
                  <a:moveTo>
                    <a:pt x="0" y="9143"/>
                  </a:moveTo>
                  <a:lnTo>
                    <a:pt x="6095" y="9143"/>
                  </a:lnTo>
                </a:path>
              </a:pathLst>
            </a:custGeom>
            <a:ln w="3175">
              <a:solidFill>
                <a:srgbClr val="EFEFF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515489" y="477469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0" y="0"/>
                  </a:moveTo>
                  <a:lnTo>
                    <a:pt x="12191" y="0"/>
                  </a:lnTo>
                </a:path>
                <a:path w="12700" h="6350">
                  <a:moveTo>
                    <a:pt x="0" y="3048"/>
                  </a:moveTo>
                  <a:lnTo>
                    <a:pt x="12191" y="3048"/>
                  </a:lnTo>
                </a:path>
                <a:path w="12700" h="6350">
                  <a:moveTo>
                    <a:pt x="0" y="6096"/>
                  </a:moveTo>
                  <a:lnTo>
                    <a:pt x="12191" y="6096"/>
                  </a:lnTo>
                </a:path>
              </a:pathLst>
            </a:custGeom>
            <a:ln w="3175">
              <a:solidFill>
                <a:srgbClr val="8888B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360041" y="4782311"/>
              <a:ext cx="167640" cy="17068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369185" y="4914899"/>
              <a:ext cx="12700" cy="3175"/>
            </a:xfrm>
            <a:custGeom>
              <a:avLst/>
              <a:gdLst/>
              <a:ahLst/>
              <a:cxnLst/>
              <a:rect l="l" t="t" r="r" b="b"/>
              <a:pathLst>
                <a:path w="12700" h="3175">
                  <a:moveTo>
                    <a:pt x="0" y="0"/>
                  </a:moveTo>
                  <a:lnTo>
                    <a:pt x="12191" y="0"/>
                  </a:lnTo>
                </a:path>
                <a:path w="12700" h="3175">
                  <a:moveTo>
                    <a:pt x="0" y="3048"/>
                  </a:moveTo>
                  <a:lnTo>
                    <a:pt x="12191" y="3048"/>
                  </a:lnTo>
                </a:path>
              </a:pathLst>
            </a:custGeom>
            <a:ln w="3175">
              <a:solidFill>
                <a:srgbClr val="12127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469769" y="495147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0" y="0"/>
                  </a:moveTo>
                  <a:lnTo>
                    <a:pt x="6095" y="0"/>
                  </a:lnTo>
                </a:path>
                <a:path w="6350" h="9525">
                  <a:moveTo>
                    <a:pt x="0" y="3048"/>
                  </a:moveTo>
                  <a:lnTo>
                    <a:pt x="6095" y="3048"/>
                  </a:lnTo>
                </a:path>
                <a:path w="6350" h="9525">
                  <a:moveTo>
                    <a:pt x="0" y="6095"/>
                  </a:moveTo>
                  <a:lnTo>
                    <a:pt x="6095" y="6095"/>
                  </a:lnTo>
                </a:path>
                <a:path w="6350" h="9525">
                  <a:moveTo>
                    <a:pt x="0" y="9143"/>
                  </a:moveTo>
                  <a:lnTo>
                    <a:pt x="6095" y="9143"/>
                  </a:lnTo>
                </a:path>
              </a:pathLst>
            </a:custGeom>
            <a:ln w="3175">
              <a:solidFill>
                <a:srgbClr val="F6F6F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186306" y="4899659"/>
              <a:ext cx="125095" cy="12700"/>
            </a:xfrm>
            <a:custGeom>
              <a:avLst/>
              <a:gdLst/>
              <a:ahLst/>
              <a:cxnLst/>
              <a:rect l="l" t="t" r="r" b="b"/>
              <a:pathLst>
                <a:path w="125095" h="12700">
                  <a:moveTo>
                    <a:pt x="0" y="0"/>
                  </a:moveTo>
                  <a:lnTo>
                    <a:pt x="9144" y="0"/>
                  </a:lnTo>
                </a:path>
                <a:path w="125095" h="12700">
                  <a:moveTo>
                    <a:pt x="0" y="3048"/>
                  </a:moveTo>
                  <a:lnTo>
                    <a:pt x="9144" y="3048"/>
                  </a:lnTo>
                </a:path>
                <a:path w="125095" h="12700">
                  <a:moveTo>
                    <a:pt x="0" y="6096"/>
                  </a:moveTo>
                  <a:lnTo>
                    <a:pt x="9144" y="6096"/>
                  </a:lnTo>
                </a:path>
                <a:path w="125095" h="12700">
                  <a:moveTo>
                    <a:pt x="0" y="9144"/>
                  </a:moveTo>
                  <a:lnTo>
                    <a:pt x="9144" y="9144"/>
                  </a:lnTo>
                </a:path>
                <a:path w="125095" h="12700">
                  <a:moveTo>
                    <a:pt x="0" y="12192"/>
                  </a:moveTo>
                  <a:lnTo>
                    <a:pt x="9144" y="12192"/>
                  </a:lnTo>
                </a:path>
                <a:path w="125095" h="12700">
                  <a:moveTo>
                    <a:pt x="115824" y="0"/>
                  </a:moveTo>
                  <a:lnTo>
                    <a:pt x="124968" y="0"/>
                  </a:lnTo>
                </a:path>
                <a:path w="125095" h="12700">
                  <a:moveTo>
                    <a:pt x="115824" y="3048"/>
                  </a:moveTo>
                  <a:lnTo>
                    <a:pt x="124968" y="3048"/>
                  </a:lnTo>
                </a:path>
                <a:path w="125095" h="12700">
                  <a:moveTo>
                    <a:pt x="115824" y="6096"/>
                  </a:moveTo>
                  <a:lnTo>
                    <a:pt x="124968" y="6096"/>
                  </a:lnTo>
                </a:path>
                <a:path w="125095" h="12700">
                  <a:moveTo>
                    <a:pt x="115824" y="9144"/>
                  </a:moveTo>
                  <a:lnTo>
                    <a:pt x="124968" y="9144"/>
                  </a:lnTo>
                </a:path>
                <a:path w="125095" h="12700">
                  <a:moveTo>
                    <a:pt x="115824" y="12192"/>
                  </a:moveTo>
                  <a:lnTo>
                    <a:pt x="124968" y="12192"/>
                  </a:lnTo>
                </a:path>
              </a:pathLst>
            </a:custGeom>
            <a:ln w="3175">
              <a:solidFill>
                <a:srgbClr val="EFEFF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997329" y="4754879"/>
              <a:ext cx="487680" cy="615695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5604419" y="4484095"/>
            <a:ext cx="520401" cy="133126"/>
            <a:chOff x="4805050" y="4940808"/>
            <a:chExt cx="573405" cy="146685"/>
          </a:xfrm>
        </p:grpSpPr>
        <p:sp>
          <p:nvSpPr>
            <p:cNvPr id="215" name="object 215"/>
            <p:cNvSpPr/>
            <p:nvPr/>
          </p:nvSpPr>
          <p:spPr>
            <a:xfrm>
              <a:off x="4805050" y="4940808"/>
              <a:ext cx="573024" cy="100583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805050" y="5020056"/>
              <a:ext cx="557783" cy="6705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6171501" y="4484095"/>
            <a:ext cx="299101" cy="141194"/>
            <a:chOff x="5429890" y="4940808"/>
            <a:chExt cx="329565" cy="155575"/>
          </a:xfrm>
        </p:grpSpPr>
        <p:sp>
          <p:nvSpPr>
            <p:cNvPr id="218" name="object 218"/>
            <p:cNvSpPr/>
            <p:nvPr/>
          </p:nvSpPr>
          <p:spPr>
            <a:xfrm>
              <a:off x="5496946" y="4942332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89" h="6350">
                  <a:moveTo>
                    <a:pt x="0" y="0"/>
                  </a:moveTo>
                  <a:lnTo>
                    <a:pt x="21335" y="0"/>
                  </a:lnTo>
                </a:path>
                <a:path w="21589" h="6350">
                  <a:moveTo>
                    <a:pt x="0" y="3048"/>
                  </a:moveTo>
                  <a:lnTo>
                    <a:pt x="21335" y="3048"/>
                  </a:lnTo>
                </a:path>
                <a:path w="21589" h="6350">
                  <a:moveTo>
                    <a:pt x="0" y="6096"/>
                  </a:moveTo>
                  <a:lnTo>
                    <a:pt x="21335" y="6096"/>
                  </a:lnTo>
                </a:path>
              </a:pathLst>
            </a:custGeom>
            <a:ln w="3175">
              <a:solidFill>
                <a:srgbClr val="6E6EAA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439034" y="499110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0" y="0"/>
                  </a:moveTo>
                  <a:lnTo>
                    <a:pt x="18288" y="0"/>
                  </a:lnTo>
                </a:path>
                <a:path w="18414" h="6350">
                  <a:moveTo>
                    <a:pt x="0" y="3048"/>
                  </a:moveTo>
                  <a:lnTo>
                    <a:pt x="18288" y="3048"/>
                  </a:lnTo>
                </a:path>
                <a:path w="18414" h="6350">
                  <a:moveTo>
                    <a:pt x="0" y="6095"/>
                  </a:moveTo>
                  <a:lnTo>
                    <a:pt x="18288" y="6095"/>
                  </a:lnTo>
                </a:path>
              </a:pathLst>
            </a:custGeom>
            <a:ln w="3175">
              <a:solidFill>
                <a:srgbClr val="5D5DA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429890" y="4940808"/>
              <a:ext cx="329184" cy="100583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429890" y="5038344"/>
              <a:ext cx="320039" cy="4876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451226" y="50886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713354" y="50886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451226" y="50916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713354" y="50916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451226" y="509473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713354" y="509473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28" name="object 228"/>
          <p:cNvSpPr/>
          <p:nvPr/>
        </p:nvSpPr>
        <p:spPr>
          <a:xfrm>
            <a:off x="4990311" y="4951592"/>
            <a:ext cx="210235" cy="22129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229" name="object 229"/>
          <p:cNvGrpSpPr/>
          <p:nvPr/>
        </p:nvGrpSpPr>
        <p:grpSpPr>
          <a:xfrm>
            <a:off x="5604419" y="4968189"/>
            <a:ext cx="514638" cy="144076"/>
            <a:chOff x="4805050" y="5474208"/>
            <a:chExt cx="567055" cy="158750"/>
          </a:xfrm>
        </p:grpSpPr>
        <p:sp>
          <p:nvSpPr>
            <p:cNvPr id="230" name="object 230"/>
            <p:cNvSpPr/>
            <p:nvPr/>
          </p:nvSpPr>
          <p:spPr>
            <a:xfrm>
              <a:off x="4826386" y="5474208"/>
              <a:ext cx="545592" cy="60959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817242" y="5532120"/>
              <a:ext cx="554736" cy="60959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256154" y="5590032"/>
              <a:ext cx="85344" cy="12191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920874" y="5593080"/>
              <a:ext cx="42671" cy="9143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009266" y="5593080"/>
              <a:ext cx="33528" cy="9143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088514" y="5590032"/>
              <a:ext cx="128015" cy="12191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04338" y="5597652"/>
              <a:ext cx="12700" cy="3175"/>
            </a:xfrm>
            <a:custGeom>
              <a:avLst/>
              <a:gdLst/>
              <a:ahLst/>
              <a:cxnLst/>
              <a:rect l="l" t="t" r="r" b="b"/>
              <a:pathLst>
                <a:path w="12700" h="3175">
                  <a:moveTo>
                    <a:pt x="0" y="0"/>
                  </a:moveTo>
                  <a:lnTo>
                    <a:pt x="12191" y="0"/>
                  </a:lnTo>
                </a:path>
                <a:path w="12700" h="3175">
                  <a:moveTo>
                    <a:pt x="0" y="3048"/>
                  </a:moveTo>
                  <a:lnTo>
                    <a:pt x="12191" y="3048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805050" y="5593080"/>
              <a:ext cx="70104" cy="39623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238" name="object 238"/>
          <p:cNvGrpSpPr/>
          <p:nvPr/>
        </p:nvGrpSpPr>
        <p:grpSpPr>
          <a:xfrm>
            <a:off x="6163201" y="4968189"/>
            <a:ext cx="371139" cy="144076"/>
            <a:chOff x="5420746" y="5474208"/>
            <a:chExt cx="408940" cy="158750"/>
          </a:xfrm>
        </p:grpSpPr>
        <p:sp>
          <p:nvSpPr>
            <p:cNvPr id="239" name="object 239"/>
            <p:cNvSpPr/>
            <p:nvPr/>
          </p:nvSpPr>
          <p:spPr>
            <a:xfrm>
              <a:off x="5576194" y="5503164"/>
              <a:ext cx="18415" cy="12700"/>
            </a:xfrm>
            <a:custGeom>
              <a:avLst/>
              <a:gdLst/>
              <a:ahLst/>
              <a:cxnLst/>
              <a:rect l="l" t="t" r="r" b="b"/>
              <a:pathLst>
                <a:path w="18414" h="12700">
                  <a:moveTo>
                    <a:pt x="0" y="0"/>
                  </a:moveTo>
                  <a:lnTo>
                    <a:pt x="18288" y="0"/>
                  </a:lnTo>
                </a:path>
                <a:path w="18414" h="12700">
                  <a:moveTo>
                    <a:pt x="0" y="3048"/>
                  </a:moveTo>
                  <a:lnTo>
                    <a:pt x="18288" y="3048"/>
                  </a:lnTo>
                </a:path>
                <a:path w="18414" h="12700">
                  <a:moveTo>
                    <a:pt x="0" y="6095"/>
                  </a:moveTo>
                  <a:lnTo>
                    <a:pt x="18288" y="6095"/>
                  </a:lnTo>
                </a:path>
                <a:path w="18414" h="12700">
                  <a:moveTo>
                    <a:pt x="0" y="9143"/>
                  </a:moveTo>
                  <a:lnTo>
                    <a:pt x="18288" y="9143"/>
                  </a:lnTo>
                </a:path>
                <a:path w="18414" h="12700">
                  <a:moveTo>
                    <a:pt x="0" y="12191"/>
                  </a:moveTo>
                  <a:lnTo>
                    <a:pt x="18288" y="12191"/>
                  </a:lnTo>
                </a:path>
              </a:pathLst>
            </a:custGeom>
            <a:ln w="3175">
              <a:solidFill>
                <a:srgbClr val="CECE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670682" y="5503164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89" h="12700">
                  <a:moveTo>
                    <a:pt x="0" y="0"/>
                  </a:moveTo>
                  <a:lnTo>
                    <a:pt x="21335" y="0"/>
                  </a:lnTo>
                </a:path>
                <a:path w="21589" h="12700">
                  <a:moveTo>
                    <a:pt x="0" y="3048"/>
                  </a:moveTo>
                  <a:lnTo>
                    <a:pt x="21335" y="3048"/>
                  </a:lnTo>
                </a:path>
                <a:path w="21589" h="12700">
                  <a:moveTo>
                    <a:pt x="0" y="6095"/>
                  </a:moveTo>
                  <a:lnTo>
                    <a:pt x="21335" y="6095"/>
                  </a:lnTo>
                </a:path>
                <a:path w="21589" h="12700">
                  <a:moveTo>
                    <a:pt x="0" y="9143"/>
                  </a:moveTo>
                  <a:lnTo>
                    <a:pt x="21335" y="9143"/>
                  </a:lnTo>
                </a:path>
                <a:path w="21589" h="12700">
                  <a:moveTo>
                    <a:pt x="0" y="12191"/>
                  </a:moveTo>
                  <a:lnTo>
                    <a:pt x="21335" y="12191"/>
                  </a:lnTo>
                </a:path>
              </a:pathLst>
            </a:custGeom>
            <a:ln w="3175">
              <a:solidFill>
                <a:srgbClr val="DADAE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420746" y="5474208"/>
              <a:ext cx="408432" cy="118871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771266" y="5590032"/>
              <a:ext cx="27432" cy="12191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439034" y="5593080"/>
              <a:ext cx="27432" cy="9143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509138" y="5590032"/>
              <a:ext cx="131064" cy="12191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624962" y="5590032"/>
              <a:ext cx="103632" cy="42671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46" name="object 246"/>
          <p:cNvSpPr/>
          <p:nvPr/>
        </p:nvSpPr>
        <p:spPr>
          <a:xfrm>
            <a:off x="4979246" y="5289075"/>
            <a:ext cx="221300" cy="21023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247" name="object 247"/>
          <p:cNvGrpSpPr/>
          <p:nvPr/>
        </p:nvGrpSpPr>
        <p:grpSpPr>
          <a:xfrm>
            <a:off x="5604419" y="5302904"/>
            <a:ext cx="539419" cy="108345"/>
            <a:chOff x="4805050" y="5843015"/>
            <a:chExt cx="594360" cy="119380"/>
          </a:xfrm>
        </p:grpSpPr>
        <p:sp>
          <p:nvSpPr>
            <p:cNvPr id="248" name="object 248"/>
            <p:cNvSpPr/>
            <p:nvPr/>
          </p:nvSpPr>
          <p:spPr>
            <a:xfrm>
              <a:off x="4826386" y="5843015"/>
              <a:ext cx="573024" cy="5486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817242" y="5894831"/>
              <a:ext cx="582168" cy="39623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805050" y="5931407"/>
              <a:ext cx="588264" cy="30479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251" name="object 251"/>
          <p:cNvGrpSpPr/>
          <p:nvPr/>
        </p:nvGrpSpPr>
        <p:grpSpPr>
          <a:xfrm>
            <a:off x="6190865" y="5302905"/>
            <a:ext cx="368257" cy="133126"/>
            <a:chOff x="5451226" y="5843015"/>
            <a:chExt cx="405765" cy="146685"/>
          </a:xfrm>
        </p:grpSpPr>
        <p:sp>
          <p:nvSpPr>
            <p:cNvPr id="252" name="object 252"/>
            <p:cNvSpPr/>
            <p:nvPr/>
          </p:nvSpPr>
          <p:spPr>
            <a:xfrm>
              <a:off x="5759074" y="5844539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0" y="0"/>
                  </a:moveTo>
                  <a:lnTo>
                    <a:pt x="21335" y="0"/>
                  </a:lnTo>
                </a:path>
                <a:path w="21589" h="9525">
                  <a:moveTo>
                    <a:pt x="0" y="3048"/>
                  </a:moveTo>
                  <a:lnTo>
                    <a:pt x="21335" y="3048"/>
                  </a:lnTo>
                </a:path>
                <a:path w="21589" h="9525">
                  <a:moveTo>
                    <a:pt x="0" y="6095"/>
                  </a:moveTo>
                  <a:lnTo>
                    <a:pt x="21335" y="6095"/>
                  </a:lnTo>
                </a:path>
                <a:path w="21589" h="9525">
                  <a:moveTo>
                    <a:pt x="0" y="9143"/>
                  </a:moveTo>
                  <a:lnTo>
                    <a:pt x="21335" y="9143"/>
                  </a:lnTo>
                </a:path>
              </a:pathLst>
            </a:custGeom>
            <a:ln w="3175">
              <a:solidFill>
                <a:srgbClr val="5D5DA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451226" y="5843015"/>
              <a:ext cx="405384" cy="91439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524378" y="593293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89" h="6350">
                  <a:moveTo>
                    <a:pt x="0" y="0"/>
                  </a:moveTo>
                  <a:lnTo>
                    <a:pt x="21335" y="0"/>
                  </a:lnTo>
                </a:path>
                <a:path w="21589" h="6350">
                  <a:moveTo>
                    <a:pt x="0" y="3048"/>
                  </a:moveTo>
                  <a:lnTo>
                    <a:pt x="21335" y="3048"/>
                  </a:lnTo>
                </a:path>
                <a:path w="21589" h="6350">
                  <a:moveTo>
                    <a:pt x="0" y="6096"/>
                  </a:moveTo>
                  <a:lnTo>
                    <a:pt x="21335" y="6096"/>
                  </a:lnTo>
                </a:path>
              </a:pathLst>
            </a:custGeom>
            <a:ln w="3175">
              <a:solidFill>
                <a:srgbClr val="4A4A9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451226" y="5931407"/>
              <a:ext cx="399287" cy="57911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56" name="object 256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21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422633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954228" y="215581"/>
            <a:ext cx="9924733" cy="1122554"/>
          </a:xfrm>
          <a:prstGeom prst="rect">
            <a:avLst/>
          </a:prstGeom>
        </p:spPr>
        <p:txBody>
          <a:bodyPr vert="horz" wrap="square" lIns="0" tIns="8068" rIns="0" bIns="0" rtlCol="0" anchor="ctr">
            <a:spAutoFit/>
          </a:bodyPr>
          <a:lstStyle/>
          <a:p>
            <a:pPr marR="4611">
              <a:lnSpc>
                <a:spcPct val="100000"/>
              </a:lnSpc>
              <a:spcBef>
                <a:spcPts val="0"/>
              </a:spcBef>
            </a:pPr>
            <a:r>
              <a:rPr sz="3585" spc="-132" dirty="0"/>
              <a:t>Dijagrami</a:t>
            </a:r>
            <a:r>
              <a:rPr sz="3585" spc="-213" dirty="0"/>
              <a:t> </a:t>
            </a:r>
            <a:r>
              <a:rPr sz="3585" spc="-77" dirty="0"/>
              <a:t>interakcije:  </a:t>
            </a:r>
            <a:r>
              <a:rPr sz="3585" spc="-118" dirty="0"/>
              <a:t>dijagram </a:t>
            </a:r>
            <a:r>
              <a:rPr sz="3585" spc="-185" dirty="0"/>
              <a:t>sekvenci </a:t>
            </a:r>
            <a:r>
              <a:rPr sz="3585" spc="-272" dirty="0"/>
              <a:t>(</a:t>
            </a:r>
            <a:r>
              <a:rPr sz="3585" i="1" spc="-272" dirty="0">
                <a:latin typeface="Arial"/>
                <a:cs typeface="Arial"/>
              </a:rPr>
              <a:t>Sequence</a:t>
            </a:r>
            <a:r>
              <a:rPr sz="3585" i="1" spc="-227" dirty="0">
                <a:latin typeface="Arial"/>
                <a:cs typeface="Arial"/>
              </a:rPr>
              <a:t> </a:t>
            </a:r>
            <a:r>
              <a:rPr sz="3585" i="1" spc="-123" dirty="0">
                <a:latin typeface="Arial"/>
                <a:cs typeface="Arial"/>
              </a:rPr>
              <a:t>Diagram</a:t>
            </a:r>
            <a:r>
              <a:rPr sz="3585" spc="-123" dirty="0"/>
              <a:t>)</a:t>
            </a:r>
            <a:endParaRPr sz="358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3250" y="2264656"/>
            <a:ext cx="3743085" cy="1349736"/>
          </a:xfrm>
          <a:prstGeom prst="rect">
            <a:avLst/>
          </a:prstGeom>
        </p:spPr>
        <p:txBody>
          <a:bodyPr vert="horz" wrap="square" lIns="0" tIns="84716" rIns="0" bIns="0" rtlCol="0">
            <a:spAutoFit/>
          </a:bodyPr>
          <a:lstStyle/>
          <a:p>
            <a:pPr marL="354440" indent="-343490">
              <a:spcBef>
                <a:spcPts val="667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82" dirty="0">
                <a:latin typeface="Arial"/>
                <a:cs typeface="Arial"/>
              </a:rPr>
              <a:t>Vertikalna </a:t>
            </a:r>
            <a:r>
              <a:rPr sz="2405" spc="-127" dirty="0">
                <a:latin typeface="Arial"/>
                <a:cs typeface="Arial"/>
              </a:rPr>
              <a:t>vremenska</a:t>
            </a:r>
            <a:r>
              <a:rPr sz="2405" spc="-159" dirty="0">
                <a:latin typeface="Arial"/>
                <a:cs typeface="Arial"/>
              </a:rPr>
              <a:t> </a:t>
            </a:r>
            <a:r>
              <a:rPr sz="2405" spc="-154" dirty="0">
                <a:latin typeface="Arial"/>
                <a:cs typeface="Arial"/>
              </a:rPr>
              <a:t>skala</a:t>
            </a:r>
            <a:endParaRPr sz="2405" dirty="0">
              <a:latin typeface="Arial"/>
              <a:cs typeface="Arial"/>
            </a:endParaRPr>
          </a:p>
          <a:p>
            <a:pPr marL="354440" indent="-343490">
              <a:spcBef>
                <a:spcPts val="581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64" dirty="0">
                <a:latin typeface="Arial"/>
                <a:cs typeface="Arial"/>
              </a:rPr>
              <a:t>Objekti</a:t>
            </a:r>
            <a:endParaRPr sz="2405" dirty="0">
              <a:latin typeface="Arial"/>
              <a:cs typeface="Arial"/>
            </a:endParaRPr>
          </a:p>
          <a:p>
            <a:pPr marL="354440" indent="-343490">
              <a:spcBef>
                <a:spcPts val="576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127" dirty="0">
                <a:latin typeface="Arial"/>
                <a:cs typeface="Arial"/>
              </a:rPr>
              <a:t>Poruke</a:t>
            </a:r>
            <a:endParaRPr sz="2405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55417" y="1835888"/>
            <a:ext cx="3936723" cy="2954703"/>
            <a:chOff x="3668145" y="2712719"/>
            <a:chExt cx="4337685" cy="3255645"/>
          </a:xfrm>
        </p:grpSpPr>
        <p:sp>
          <p:nvSpPr>
            <p:cNvPr id="5" name="object 5"/>
            <p:cNvSpPr/>
            <p:nvPr/>
          </p:nvSpPr>
          <p:spPr>
            <a:xfrm>
              <a:off x="3668145" y="2712719"/>
              <a:ext cx="4337685" cy="3249295"/>
            </a:xfrm>
            <a:custGeom>
              <a:avLst/>
              <a:gdLst/>
              <a:ahLst/>
              <a:cxnLst/>
              <a:rect l="l" t="t" r="r" b="b"/>
              <a:pathLst>
                <a:path w="4337684" h="3249295">
                  <a:moveTo>
                    <a:pt x="4337303" y="3249167"/>
                  </a:moveTo>
                  <a:lnTo>
                    <a:pt x="4337303" y="0"/>
                  </a:lnTo>
                  <a:lnTo>
                    <a:pt x="0" y="0"/>
                  </a:lnTo>
                  <a:lnTo>
                    <a:pt x="0" y="3249167"/>
                  </a:lnTo>
                  <a:lnTo>
                    <a:pt x="4337303" y="3249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" name="object 6"/>
            <p:cNvSpPr/>
            <p:nvPr/>
          </p:nvSpPr>
          <p:spPr>
            <a:xfrm>
              <a:off x="4381377" y="3307079"/>
              <a:ext cx="0" cy="2499360"/>
            </a:xfrm>
            <a:custGeom>
              <a:avLst/>
              <a:gdLst/>
              <a:ahLst/>
              <a:cxnLst/>
              <a:rect l="l" t="t" r="r" b="b"/>
              <a:pathLst>
                <a:path h="2499360">
                  <a:moveTo>
                    <a:pt x="0" y="0"/>
                  </a:moveTo>
                  <a:lnTo>
                    <a:pt x="0" y="2499359"/>
                  </a:lnTo>
                </a:path>
              </a:pathLst>
            </a:custGeom>
            <a:ln w="11883">
              <a:solidFill>
                <a:srgbClr val="94949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" name="object 7"/>
            <p:cNvSpPr/>
            <p:nvPr/>
          </p:nvSpPr>
          <p:spPr>
            <a:xfrm>
              <a:off x="4262505" y="5687567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238125" h="238125">
                  <a:moveTo>
                    <a:pt x="0" y="0"/>
                  </a:moveTo>
                  <a:lnTo>
                    <a:pt x="237743" y="237743"/>
                  </a:lnTo>
                </a:path>
                <a:path w="238125" h="238125">
                  <a:moveTo>
                    <a:pt x="0" y="237743"/>
                  </a:moveTo>
                  <a:lnTo>
                    <a:pt x="237743" y="0"/>
                  </a:lnTo>
                </a:path>
              </a:pathLst>
            </a:custGeom>
            <a:ln w="11883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" name="object 8"/>
            <p:cNvSpPr/>
            <p:nvPr/>
          </p:nvSpPr>
          <p:spPr>
            <a:xfrm>
              <a:off x="7292217" y="3307079"/>
              <a:ext cx="0" cy="2536190"/>
            </a:xfrm>
            <a:custGeom>
              <a:avLst/>
              <a:gdLst/>
              <a:ahLst/>
              <a:cxnLst/>
              <a:rect l="l" t="t" r="r" b="b"/>
              <a:pathLst>
                <a:path h="2536190">
                  <a:moveTo>
                    <a:pt x="0" y="1469135"/>
                  </a:moveTo>
                  <a:lnTo>
                    <a:pt x="0" y="2535935"/>
                  </a:lnTo>
                </a:path>
                <a:path h="2536190">
                  <a:moveTo>
                    <a:pt x="0" y="0"/>
                  </a:moveTo>
                  <a:lnTo>
                    <a:pt x="0" y="816863"/>
                  </a:lnTo>
                </a:path>
              </a:pathLst>
            </a:custGeom>
            <a:ln w="11883">
              <a:solidFill>
                <a:srgbClr val="94949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7173345" y="5724143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238125" h="238125">
                  <a:moveTo>
                    <a:pt x="0" y="0"/>
                  </a:moveTo>
                  <a:lnTo>
                    <a:pt x="237743" y="237743"/>
                  </a:lnTo>
                </a:path>
                <a:path w="238125" h="238125">
                  <a:moveTo>
                    <a:pt x="0" y="237743"/>
                  </a:moveTo>
                  <a:lnTo>
                    <a:pt x="237743" y="0"/>
                  </a:lnTo>
                </a:path>
              </a:pathLst>
            </a:custGeom>
            <a:ln w="11883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7017" y="2831591"/>
              <a:ext cx="1188720" cy="475615"/>
            </a:xfrm>
            <a:custGeom>
              <a:avLst/>
              <a:gdLst/>
              <a:ahLst/>
              <a:cxnLst/>
              <a:rect l="l" t="t" r="r" b="b"/>
              <a:pathLst>
                <a:path w="1188720" h="475614">
                  <a:moveTo>
                    <a:pt x="0" y="0"/>
                  </a:moveTo>
                  <a:lnTo>
                    <a:pt x="0" y="475487"/>
                  </a:lnTo>
                  <a:lnTo>
                    <a:pt x="1188719" y="475487"/>
                  </a:lnTo>
                  <a:lnTo>
                    <a:pt x="1188719" y="0"/>
                  </a:lnTo>
                  <a:lnTo>
                    <a:pt x="0" y="0"/>
                  </a:lnTo>
                  <a:close/>
                </a:path>
              </a:pathLst>
            </a:custGeom>
            <a:ln w="11883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4969" y="3029711"/>
              <a:ext cx="414527" cy="310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6697857" y="2868167"/>
              <a:ext cx="1188720" cy="439420"/>
            </a:xfrm>
            <a:custGeom>
              <a:avLst/>
              <a:gdLst/>
              <a:ahLst/>
              <a:cxnLst/>
              <a:rect l="l" t="t" r="r" b="b"/>
              <a:pathLst>
                <a:path w="1188720" h="439420">
                  <a:moveTo>
                    <a:pt x="0" y="0"/>
                  </a:moveTo>
                  <a:lnTo>
                    <a:pt x="0" y="438911"/>
                  </a:lnTo>
                  <a:lnTo>
                    <a:pt x="1188719" y="438911"/>
                  </a:lnTo>
                  <a:lnTo>
                    <a:pt x="1188719" y="0"/>
                  </a:lnTo>
                  <a:lnTo>
                    <a:pt x="0" y="0"/>
                  </a:lnTo>
                  <a:close/>
                </a:path>
              </a:pathLst>
            </a:custGeom>
            <a:ln w="11883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7209" y="3047999"/>
              <a:ext cx="853439" cy="310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7200777" y="4123943"/>
              <a:ext cx="180340" cy="652780"/>
            </a:xfrm>
            <a:custGeom>
              <a:avLst/>
              <a:gdLst/>
              <a:ahLst/>
              <a:cxnLst/>
              <a:rect l="l" t="t" r="r" b="b"/>
              <a:pathLst>
                <a:path w="180340" h="652779">
                  <a:moveTo>
                    <a:pt x="179831" y="652271"/>
                  </a:moveTo>
                  <a:lnTo>
                    <a:pt x="179831" y="0"/>
                  </a:lnTo>
                  <a:lnTo>
                    <a:pt x="0" y="0"/>
                  </a:lnTo>
                  <a:lnTo>
                    <a:pt x="0" y="652271"/>
                  </a:lnTo>
                  <a:lnTo>
                    <a:pt x="179831" y="652271"/>
                  </a:lnTo>
                  <a:close/>
                </a:path>
              </a:pathLst>
            </a:custGeom>
            <a:solidFill>
              <a:srgbClr val="B7CCD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7200777" y="4123943"/>
              <a:ext cx="180340" cy="652780"/>
            </a:xfrm>
            <a:custGeom>
              <a:avLst/>
              <a:gdLst/>
              <a:ahLst/>
              <a:cxnLst/>
              <a:rect l="l" t="t" r="r" b="b"/>
              <a:pathLst>
                <a:path w="180340" h="652779">
                  <a:moveTo>
                    <a:pt x="0" y="0"/>
                  </a:moveTo>
                  <a:lnTo>
                    <a:pt x="0" y="652271"/>
                  </a:lnTo>
                  <a:lnTo>
                    <a:pt x="179831" y="652271"/>
                  </a:lnTo>
                  <a:lnTo>
                    <a:pt x="179831" y="0"/>
                  </a:lnTo>
                  <a:lnTo>
                    <a:pt x="0" y="0"/>
                  </a:lnTo>
                  <a:close/>
                </a:path>
              </a:pathLst>
            </a:custGeom>
            <a:ln w="11883">
              <a:solidFill>
                <a:srgbClr val="7699B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7212969" y="4136135"/>
              <a:ext cx="155447" cy="630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4381377" y="4123943"/>
              <a:ext cx="2819400" cy="0"/>
            </a:xfrm>
            <a:custGeom>
              <a:avLst/>
              <a:gdLst/>
              <a:ahLst/>
              <a:cxnLst/>
              <a:rect l="l" t="t" r="r" b="b"/>
              <a:pathLst>
                <a:path w="2819400">
                  <a:moveTo>
                    <a:pt x="0" y="0"/>
                  </a:moveTo>
                  <a:lnTo>
                    <a:pt x="2819399" y="0"/>
                  </a:lnTo>
                </a:path>
              </a:pathLst>
            </a:custGeom>
            <a:ln w="11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7072762" y="4053840"/>
              <a:ext cx="137160" cy="137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4381377" y="4776215"/>
              <a:ext cx="2819400" cy="0"/>
            </a:xfrm>
            <a:custGeom>
              <a:avLst/>
              <a:gdLst/>
              <a:ahLst/>
              <a:cxnLst/>
              <a:rect l="l" t="t" r="r" b="b"/>
              <a:pathLst>
                <a:path w="2819400">
                  <a:moveTo>
                    <a:pt x="2819399" y="0"/>
                  </a:moveTo>
                  <a:lnTo>
                    <a:pt x="0" y="0"/>
                  </a:lnTo>
                </a:path>
              </a:pathLst>
            </a:custGeom>
            <a:ln w="11883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5282" y="4709160"/>
              <a:ext cx="134112" cy="137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6361" y="3907535"/>
              <a:ext cx="1682495" cy="3840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509393" y="4559807"/>
              <a:ext cx="1682495" cy="3840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22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94252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060392" y="189720"/>
            <a:ext cx="8895932" cy="111618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R="4611">
              <a:lnSpc>
                <a:spcPct val="100000"/>
              </a:lnSpc>
              <a:spcBef>
                <a:spcPts val="100"/>
              </a:spcBef>
            </a:pPr>
            <a:r>
              <a:rPr sz="3585" b="1" spc="-304" dirty="0"/>
              <a:t>Veza </a:t>
            </a:r>
            <a:r>
              <a:rPr sz="3585" b="1" spc="-136" dirty="0"/>
              <a:t>dijagrama </a:t>
            </a:r>
            <a:r>
              <a:rPr sz="3585" b="1" spc="-185" dirty="0"/>
              <a:t>sekvenci </a:t>
            </a:r>
            <a:r>
              <a:rPr sz="3585" b="1" spc="27" dirty="0"/>
              <a:t>i</a:t>
            </a:r>
            <a:r>
              <a:rPr sz="3585" b="1" spc="-82" dirty="0"/>
              <a:t> </a:t>
            </a:r>
            <a:r>
              <a:rPr sz="3585" b="1" spc="-136" dirty="0"/>
              <a:t>dijagrama</a:t>
            </a:r>
            <a:endParaRPr sz="3585" b="1" dirty="0"/>
          </a:p>
          <a:p>
            <a:pPr marR="4611">
              <a:lnSpc>
                <a:spcPct val="100000"/>
              </a:lnSpc>
              <a:spcBef>
                <a:spcPts val="32"/>
              </a:spcBef>
            </a:pPr>
            <a:r>
              <a:rPr sz="3585" b="1" spc="-177" dirty="0"/>
              <a:t>slučajeva</a:t>
            </a:r>
            <a:r>
              <a:rPr sz="3585" b="1" spc="-263" dirty="0"/>
              <a:t> </a:t>
            </a:r>
            <a:r>
              <a:rPr sz="3585" b="1" spc="-136" dirty="0"/>
              <a:t>korišćenja</a:t>
            </a:r>
            <a:endParaRPr sz="3585" b="1" dirty="0"/>
          </a:p>
        </p:txBody>
      </p:sp>
      <p:sp>
        <p:nvSpPr>
          <p:cNvPr id="3" name="object 3"/>
          <p:cNvSpPr txBox="1"/>
          <p:nvPr/>
        </p:nvSpPr>
        <p:spPr>
          <a:xfrm>
            <a:off x="2060392" y="1615031"/>
            <a:ext cx="7173237" cy="748932"/>
          </a:xfrm>
          <a:prstGeom prst="rect">
            <a:avLst/>
          </a:prstGeom>
        </p:spPr>
        <p:txBody>
          <a:bodyPr vert="horz" wrap="square" lIns="0" tIns="8645" rIns="0" bIns="0" rtlCol="0">
            <a:spAutoFit/>
          </a:bodyPr>
          <a:lstStyle/>
          <a:p>
            <a:pPr marL="354440" marR="4611" indent="-343490">
              <a:lnSpc>
                <a:spcPct val="100400"/>
              </a:lnSpc>
              <a:spcBef>
                <a:spcPts val="68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95" dirty="0">
                <a:latin typeface="Arial"/>
                <a:cs typeface="Arial"/>
              </a:rPr>
              <a:t>Dijagrami </a:t>
            </a:r>
            <a:r>
              <a:rPr sz="2405" spc="-132" dirty="0">
                <a:latin typeface="Arial"/>
                <a:cs typeface="Arial"/>
              </a:rPr>
              <a:t>sekvenci </a:t>
            </a:r>
            <a:r>
              <a:rPr sz="2405" spc="-208" dirty="0">
                <a:latin typeface="Arial"/>
                <a:cs typeface="Arial"/>
              </a:rPr>
              <a:t>se </a:t>
            </a:r>
            <a:r>
              <a:rPr sz="2405" spc="-113" dirty="0">
                <a:latin typeface="Arial"/>
                <a:cs typeface="Arial"/>
              </a:rPr>
              <a:t>mogu </a:t>
            </a:r>
            <a:r>
              <a:rPr sz="2405" spc="-18" dirty="0">
                <a:latin typeface="Arial"/>
                <a:cs typeface="Arial"/>
              </a:rPr>
              <a:t>koristiti </a:t>
            </a:r>
            <a:r>
              <a:rPr sz="2405" spc="-82" dirty="0">
                <a:latin typeface="Arial"/>
                <a:cs typeface="Arial"/>
              </a:rPr>
              <a:t>u </a:t>
            </a:r>
            <a:r>
              <a:rPr sz="2405" i="1" spc="-73" dirty="0">
                <a:latin typeface="Arial"/>
                <a:cs typeface="Arial"/>
              </a:rPr>
              <a:t>razrad</a:t>
            </a:r>
            <a:r>
              <a:rPr sz="2405" spc="-73" dirty="0">
                <a:latin typeface="Arial"/>
                <a:cs typeface="Arial"/>
              </a:rPr>
              <a:t>i</a:t>
            </a:r>
            <a:r>
              <a:rPr sz="2405" spc="-231" dirty="0">
                <a:latin typeface="Arial"/>
                <a:cs typeface="Arial"/>
              </a:rPr>
              <a:t> </a:t>
            </a:r>
            <a:r>
              <a:rPr sz="2405" spc="-127" dirty="0">
                <a:latin typeface="Arial"/>
                <a:cs typeface="Arial"/>
              </a:rPr>
              <a:t>slučajeva  </a:t>
            </a:r>
            <a:r>
              <a:rPr sz="2405" spc="-100" dirty="0">
                <a:latin typeface="Arial"/>
                <a:cs typeface="Arial"/>
              </a:rPr>
              <a:t>korišćenja</a:t>
            </a:r>
            <a:endParaRPr sz="240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5998" y="2782849"/>
            <a:ext cx="2664247" cy="2796085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38036" rIns="0" bIns="0" rtlCol="0">
            <a:spAutoFit/>
          </a:bodyPr>
          <a:lstStyle/>
          <a:p>
            <a:pPr marL="88178">
              <a:spcBef>
                <a:spcPts val="300"/>
              </a:spcBef>
            </a:pPr>
            <a:r>
              <a:rPr sz="1180" u="sng" spc="-6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Scenario</a:t>
            </a:r>
            <a:r>
              <a:rPr sz="118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80" i="1" u="sng" spc="-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ObradaProdaje</a:t>
            </a:r>
            <a:endParaRPr sz="1180">
              <a:latin typeface="Arial"/>
              <a:cs typeface="Arial"/>
            </a:endParaRPr>
          </a:p>
          <a:p>
            <a:pPr marL="270873" marR="367120" indent="-182695">
              <a:lnSpc>
                <a:spcPct val="101499"/>
              </a:lnSpc>
              <a:buAutoNum type="arabicPeriod"/>
              <a:tabLst>
                <a:tab pos="271450" algn="l"/>
              </a:tabLst>
            </a:pPr>
            <a:r>
              <a:rPr sz="1180" spc="-23" dirty="0">
                <a:latin typeface="Arial"/>
                <a:cs typeface="Arial"/>
              </a:rPr>
              <a:t>Klijent </a:t>
            </a:r>
            <a:r>
              <a:rPr sz="1180" spc="-41" dirty="0">
                <a:latin typeface="Arial"/>
                <a:cs typeface="Arial"/>
              </a:rPr>
              <a:t>dolazi </a:t>
            </a:r>
            <a:r>
              <a:rPr sz="1180" spc="-59" dirty="0">
                <a:latin typeface="Arial"/>
                <a:cs typeface="Arial"/>
              </a:rPr>
              <a:t>na </a:t>
            </a:r>
            <a:r>
              <a:rPr sz="1180" spc="-45" dirty="0">
                <a:latin typeface="Arial"/>
                <a:cs typeface="Arial"/>
              </a:rPr>
              <a:t>blagajnu </a:t>
            </a:r>
            <a:r>
              <a:rPr sz="1180" spc="-59" dirty="0">
                <a:latin typeface="Arial"/>
                <a:cs typeface="Arial"/>
              </a:rPr>
              <a:t>da</a:t>
            </a:r>
            <a:r>
              <a:rPr sz="1180" spc="-172" dirty="0">
                <a:latin typeface="Arial"/>
                <a:cs typeface="Arial"/>
              </a:rPr>
              <a:t> </a:t>
            </a:r>
            <a:r>
              <a:rPr sz="1180" spc="-27" dirty="0">
                <a:latin typeface="Arial"/>
                <a:cs typeface="Arial"/>
              </a:rPr>
              <a:t>kupi  robu/usluge</a:t>
            </a:r>
            <a:endParaRPr sz="1180">
              <a:latin typeface="Arial"/>
              <a:cs typeface="Arial"/>
            </a:endParaRPr>
          </a:p>
          <a:p>
            <a:pPr marL="270873" indent="-183272">
              <a:spcBef>
                <a:spcPts val="23"/>
              </a:spcBef>
              <a:buAutoNum type="arabicPeriod"/>
              <a:tabLst>
                <a:tab pos="271450" algn="l"/>
              </a:tabLst>
            </a:pPr>
            <a:r>
              <a:rPr sz="1180" spc="-36" dirty="0">
                <a:latin typeface="Arial"/>
                <a:cs typeface="Arial"/>
              </a:rPr>
              <a:t>Blajajnik otvara </a:t>
            </a:r>
            <a:r>
              <a:rPr sz="1180" spc="-27" dirty="0">
                <a:latin typeface="Arial"/>
                <a:cs typeface="Arial"/>
              </a:rPr>
              <a:t>novi</a:t>
            </a:r>
            <a:r>
              <a:rPr sz="1180" spc="-100" dirty="0">
                <a:latin typeface="Arial"/>
                <a:cs typeface="Arial"/>
              </a:rPr>
              <a:t> </a:t>
            </a:r>
            <a:r>
              <a:rPr sz="1180" spc="-50" dirty="0">
                <a:latin typeface="Arial"/>
                <a:cs typeface="Arial"/>
              </a:rPr>
              <a:t>račun</a:t>
            </a:r>
            <a:endParaRPr sz="1180">
              <a:latin typeface="Arial"/>
              <a:cs typeface="Arial"/>
            </a:endParaRPr>
          </a:p>
          <a:p>
            <a:pPr marL="270873" indent="-183272">
              <a:spcBef>
                <a:spcPts val="23"/>
              </a:spcBef>
              <a:buAutoNum type="arabicPeriod"/>
              <a:tabLst>
                <a:tab pos="271450" algn="l"/>
              </a:tabLst>
            </a:pPr>
            <a:r>
              <a:rPr sz="1180" spc="-54" dirty="0">
                <a:latin typeface="Arial"/>
                <a:cs typeface="Arial"/>
              </a:rPr>
              <a:t>Blagajnik </a:t>
            </a:r>
            <a:r>
              <a:rPr sz="1180" spc="-41" dirty="0">
                <a:latin typeface="Arial"/>
                <a:cs typeface="Arial"/>
              </a:rPr>
              <a:t>unosi</a:t>
            </a:r>
            <a:r>
              <a:rPr sz="1180" spc="-77" dirty="0">
                <a:latin typeface="Arial"/>
                <a:cs typeface="Arial"/>
              </a:rPr>
              <a:t> </a:t>
            </a:r>
            <a:r>
              <a:rPr sz="1180" spc="-59" dirty="0">
                <a:latin typeface="Arial"/>
                <a:cs typeface="Arial"/>
              </a:rPr>
              <a:t>stavku</a:t>
            </a:r>
            <a:endParaRPr sz="1180">
              <a:latin typeface="Arial"/>
              <a:cs typeface="Arial"/>
            </a:endParaRPr>
          </a:p>
          <a:p>
            <a:pPr marL="270873" marR="156761" indent="-182695">
              <a:lnSpc>
                <a:spcPct val="101499"/>
              </a:lnSpc>
              <a:spcBef>
                <a:spcPts val="23"/>
              </a:spcBef>
              <a:buAutoNum type="arabicPeriod"/>
              <a:tabLst>
                <a:tab pos="271450" algn="l"/>
              </a:tabLst>
            </a:pPr>
            <a:r>
              <a:rPr sz="1180" spc="-73" dirty="0">
                <a:latin typeface="Arial"/>
                <a:cs typeface="Arial"/>
              </a:rPr>
              <a:t>Sistem </a:t>
            </a:r>
            <a:r>
              <a:rPr sz="1180" spc="-45" dirty="0">
                <a:latin typeface="Arial"/>
                <a:cs typeface="Arial"/>
              </a:rPr>
              <a:t>beleži </a:t>
            </a:r>
            <a:r>
              <a:rPr sz="1180" spc="-59" dirty="0">
                <a:latin typeface="Arial"/>
                <a:cs typeface="Arial"/>
              </a:rPr>
              <a:t>stavku </a:t>
            </a:r>
            <a:r>
              <a:rPr sz="1180" spc="9" dirty="0">
                <a:latin typeface="Arial"/>
                <a:cs typeface="Arial"/>
              </a:rPr>
              <a:t>i </a:t>
            </a:r>
            <a:r>
              <a:rPr sz="1180" spc="-41" dirty="0">
                <a:latin typeface="Arial"/>
                <a:cs typeface="Arial"/>
              </a:rPr>
              <a:t>prikazuje </a:t>
            </a:r>
            <a:r>
              <a:rPr sz="1180" spc="-36" dirty="0">
                <a:latin typeface="Arial"/>
                <a:cs typeface="Arial"/>
              </a:rPr>
              <a:t>opis,  </a:t>
            </a:r>
            <a:r>
              <a:rPr sz="1180" spc="-54" dirty="0">
                <a:latin typeface="Arial"/>
                <a:cs typeface="Arial"/>
              </a:rPr>
              <a:t>cenu </a:t>
            </a:r>
            <a:r>
              <a:rPr sz="1180" spc="9" dirty="0">
                <a:latin typeface="Arial"/>
                <a:cs typeface="Arial"/>
              </a:rPr>
              <a:t>i </a:t>
            </a:r>
            <a:r>
              <a:rPr sz="1180" spc="-27" dirty="0">
                <a:latin typeface="Arial"/>
                <a:cs typeface="Arial"/>
              </a:rPr>
              <a:t>ukupni</a:t>
            </a:r>
            <a:r>
              <a:rPr sz="1180" spc="-150" dirty="0">
                <a:latin typeface="Arial"/>
                <a:cs typeface="Arial"/>
              </a:rPr>
              <a:t> </a:t>
            </a:r>
            <a:r>
              <a:rPr sz="1180" spc="-54" dirty="0">
                <a:latin typeface="Arial"/>
                <a:cs typeface="Arial"/>
              </a:rPr>
              <a:t>iznos</a:t>
            </a:r>
            <a:endParaRPr sz="1180">
              <a:latin typeface="Arial"/>
              <a:cs typeface="Arial"/>
            </a:endParaRPr>
          </a:p>
          <a:p>
            <a:pPr marL="270873" marR="178085">
              <a:lnSpc>
                <a:spcPct val="101499"/>
              </a:lnSpc>
            </a:pPr>
            <a:r>
              <a:rPr sz="1180" spc="-73" dirty="0">
                <a:latin typeface="Arial"/>
                <a:cs typeface="Arial"/>
              </a:rPr>
              <a:t>Sistem </a:t>
            </a:r>
            <a:r>
              <a:rPr sz="1180" spc="-36" dirty="0">
                <a:latin typeface="Arial"/>
                <a:cs typeface="Arial"/>
              </a:rPr>
              <a:t>ponavlja </a:t>
            </a:r>
            <a:r>
              <a:rPr sz="1180" spc="-64" dirty="0">
                <a:latin typeface="Arial"/>
                <a:cs typeface="Arial"/>
              </a:rPr>
              <a:t>korake </a:t>
            </a:r>
            <a:r>
              <a:rPr sz="1180" spc="-50" dirty="0">
                <a:latin typeface="Arial"/>
                <a:cs typeface="Arial"/>
              </a:rPr>
              <a:t>3 </a:t>
            </a:r>
            <a:r>
              <a:rPr sz="1180" spc="9" dirty="0">
                <a:latin typeface="Arial"/>
                <a:cs typeface="Arial"/>
              </a:rPr>
              <a:t>i </a:t>
            </a:r>
            <a:r>
              <a:rPr sz="1180" spc="-50" dirty="0">
                <a:latin typeface="Arial"/>
                <a:cs typeface="Arial"/>
              </a:rPr>
              <a:t>4 </a:t>
            </a:r>
            <a:r>
              <a:rPr sz="1180" spc="-91" dirty="0">
                <a:latin typeface="Arial"/>
                <a:cs typeface="Arial"/>
              </a:rPr>
              <a:t>sve </a:t>
            </a:r>
            <a:r>
              <a:rPr sz="1180" spc="-36" dirty="0">
                <a:latin typeface="Arial"/>
                <a:cs typeface="Arial"/>
              </a:rPr>
              <a:t>dok  </a:t>
            </a:r>
            <a:r>
              <a:rPr sz="1180" spc="-32" dirty="0">
                <a:latin typeface="Arial"/>
                <a:cs typeface="Arial"/>
              </a:rPr>
              <a:t>ima</a:t>
            </a:r>
            <a:r>
              <a:rPr sz="1180" spc="-82" dirty="0">
                <a:latin typeface="Arial"/>
                <a:cs typeface="Arial"/>
              </a:rPr>
              <a:t> </a:t>
            </a:r>
            <a:r>
              <a:rPr sz="1180" spc="-50" dirty="0">
                <a:latin typeface="Arial"/>
                <a:cs typeface="Arial"/>
              </a:rPr>
              <a:t>stavki</a:t>
            </a:r>
            <a:endParaRPr sz="1180">
              <a:latin typeface="Arial"/>
              <a:cs typeface="Arial"/>
            </a:endParaRPr>
          </a:p>
          <a:p>
            <a:pPr marL="318132" marR="359627" indent="-229954">
              <a:lnSpc>
                <a:spcPts val="1461"/>
              </a:lnSpc>
              <a:spcBef>
                <a:spcPts val="32"/>
              </a:spcBef>
              <a:buAutoNum type="arabicPeriod" startAt="5"/>
              <a:tabLst>
                <a:tab pos="318132" algn="l"/>
              </a:tabLst>
            </a:pPr>
            <a:r>
              <a:rPr sz="1180" spc="-73" dirty="0">
                <a:latin typeface="Arial"/>
                <a:cs typeface="Arial"/>
              </a:rPr>
              <a:t>Sistem </a:t>
            </a:r>
            <a:r>
              <a:rPr sz="1180" spc="-41" dirty="0">
                <a:latin typeface="Arial"/>
                <a:cs typeface="Arial"/>
              </a:rPr>
              <a:t>prikazuje </a:t>
            </a:r>
            <a:r>
              <a:rPr sz="1180" spc="-27" dirty="0">
                <a:latin typeface="Arial"/>
                <a:cs typeface="Arial"/>
              </a:rPr>
              <a:t>ukupni </a:t>
            </a:r>
            <a:r>
              <a:rPr sz="1180" spc="-54" dirty="0">
                <a:latin typeface="Arial"/>
                <a:cs typeface="Arial"/>
              </a:rPr>
              <a:t>iznos </a:t>
            </a:r>
            <a:r>
              <a:rPr sz="1180" spc="-100" dirty="0">
                <a:latin typeface="Arial"/>
                <a:cs typeface="Arial"/>
              </a:rPr>
              <a:t>sa  </a:t>
            </a:r>
            <a:r>
              <a:rPr sz="1180" spc="-141" dirty="0">
                <a:latin typeface="Arial"/>
                <a:cs typeface="Arial"/>
              </a:rPr>
              <a:t>PDV</a:t>
            </a:r>
            <a:endParaRPr sz="1180">
              <a:latin typeface="Arial"/>
              <a:cs typeface="Arial"/>
            </a:endParaRPr>
          </a:p>
          <a:p>
            <a:pPr marL="270873" indent="-183272">
              <a:lnSpc>
                <a:spcPts val="1380"/>
              </a:lnSpc>
              <a:buAutoNum type="arabicPeriod" startAt="5"/>
              <a:tabLst>
                <a:tab pos="271450" algn="l"/>
              </a:tabLst>
            </a:pPr>
            <a:r>
              <a:rPr sz="1180" spc="-54" dirty="0">
                <a:latin typeface="Arial"/>
                <a:cs typeface="Arial"/>
              </a:rPr>
              <a:t>Blagajnik </a:t>
            </a:r>
            <a:r>
              <a:rPr sz="1180" spc="-73" dirty="0">
                <a:latin typeface="Arial"/>
                <a:cs typeface="Arial"/>
              </a:rPr>
              <a:t>saopštava </a:t>
            </a:r>
            <a:r>
              <a:rPr sz="1180" spc="-27" dirty="0">
                <a:latin typeface="Arial"/>
                <a:cs typeface="Arial"/>
              </a:rPr>
              <a:t>ukupni</a:t>
            </a:r>
            <a:r>
              <a:rPr sz="1180" spc="-41" dirty="0">
                <a:latin typeface="Arial"/>
                <a:cs typeface="Arial"/>
              </a:rPr>
              <a:t> </a:t>
            </a:r>
            <a:r>
              <a:rPr sz="1180" spc="-64" dirty="0">
                <a:latin typeface="Arial"/>
                <a:cs typeface="Arial"/>
              </a:rPr>
              <a:t>uznos</a:t>
            </a:r>
            <a:endParaRPr sz="1180">
              <a:latin typeface="Arial"/>
              <a:cs typeface="Arial"/>
            </a:endParaRPr>
          </a:p>
          <a:p>
            <a:pPr marL="270873">
              <a:spcBef>
                <a:spcPts val="23"/>
              </a:spcBef>
            </a:pPr>
            <a:r>
              <a:rPr sz="1180" spc="-14" dirty="0">
                <a:latin typeface="Arial"/>
                <a:cs typeface="Arial"/>
              </a:rPr>
              <a:t>klijentu </a:t>
            </a:r>
            <a:r>
              <a:rPr sz="1180" spc="9" dirty="0">
                <a:latin typeface="Arial"/>
                <a:cs typeface="Arial"/>
              </a:rPr>
              <a:t>i </a:t>
            </a:r>
            <a:r>
              <a:rPr sz="1180" spc="-27" dirty="0">
                <a:latin typeface="Arial"/>
                <a:cs typeface="Arial"/>
              </a:rPr>
              <a:t>traži</a:t>
            </a:r>
            <a:r>
              <a:rPr sz="1180" spc="-163" dirty="0">
                <a:latin typeface="Arial"/>
                <a:cs typeface="Arial"/>
              </a:rPr>
              <a:t> </a:t>
            </a:r>
            <a:r>
              <a:rPr sz="1180" spc="-45" dirty="0">
                <a:latin typeface="Arial"/>
                <a:cs typeface="Arial"/>
              </a:rPr>
              <a:t>plaćanje</a:t>
            </a:r>
            <a:endParaRPr sz="1180">
              <a:latin typeface="Arial"/>
              <a:cs typeface="Arial"/>
            </a:endParaRPr>
          </a:p>
          <a:p>
            <a:pPr marL="270873" marR="394207" indent="-182695">
              <a:lnSpc>
                <a:spcPct val="101499"/>
              </a:lnSpc>
              <a:buAutoNum type="arabicPeriod" startAt="7"/>
              <a:tabLst>
                <a:tab pos="271450" algn="l"/>
              </a:tabLst>
            </a:pPr>
            <a:r>
              <a:rPr sz="1180" spc="-23" dirty="0">
                <a:latin typeface="Arial"/>
                <a:cs typeface="Arial"/>
              </a:rPr>
              <a:t>Klijent </a:t>
            </a:r>
            <a:r>
              <a:rPr sz="1180" spc="-59" dirty="0">
                <a:latin typeface="Arial"/>
                <a:cs typeface="Arial"/>
              </a:rPr>
              <a:t>plaća </a:t>
            </a:r>
            <a:r>
              <a:rPr sz="1180" spc="9" dirty="0">
                <a:latin typeface="Arial"/>
                <a:cs typeface="Arial"/>
              </a:rPr>
              <a:t>i </a:t>
            </a:r>
            <a:r>
              <a:rPr sz="1180" spc="-73" dirty="0">
                <a:latin typeface="Arial"/>
                <a:cs typeface="Arial"/>
              </a:rPr>
              <a:t>Sistem </a:t>
            </a:r>
            <a:r>
              <a:rPr sz="1180" spc="-41" dirty="0">
                <a:latin typeface="Arial"/>
                <a:cs typeface="Arial"/>
              </a:rPr>
              <a:t>vrši</a:t>
            </a:r>
            <a:r>
              <a:rPr sz="1180" spc="-118" dirty="0">
                <a:latin typeface="Arial"/>
                <a:cs typeface="Arial"/>
              </a:rPr>
              <a:t> </a:t>
            </a:r>
            <a:r>
              <a:rPr sz="1180" spc="-36" dirty="0">
                <a:latin typeface="Arial"/>
                <a:cs typeface="Arial"/>
              </a:rPr>
              <a:t>obradu  </a:t>
            </a:r>
            <a:r>
              <a:rPr sz="1180" spc="-50" dirty="0">
                <a:latin typeface="Arial"/>
                <a:cs typeface="Arial"/>
              </a:rPr>
              <a:t>plaćanja</a:t>
            </a:r>
            <a:endParaRPr sz="118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2523" y="3886583"/>
            <a:ext cx="503688" cy="288151"/>
          </a:xfrm>
          <a:custGeom>
            <a:avLst/>
            <a:gdLst/>
            <a:ahLst/>
            <a:cxnLst/>
            <a:rect l="l" t="t" r="r" b="b"/>
            <a:pathLst>
              <a:path w="554989" h="317500">
                <a:moveTo>
                  <a:pt x="554735" y="158495"/>
                </a:moveTo>
                <a:lnTo>
                  <a:pt x="396239" y="0"/>
                </a:lnTo>
                <a:lnTo>
                  <a:pt x="396239" y="79247"/>
                </a:lnTo>
                <a:lnTo>
                  <a:pt x="0" y="79247"/>
                </a:lnTo>
                <a:lnTo>
                  <a:pt x="0" y="237743"/>
                </a:lnTo>
                <a:lnTo>
                  <a:pt x="396239" y="237743"/>
                </a:lnTo>
                <a:lnTo>
                  <a:pt x="396239" y="316991"/>
                </a:lnTo>
                <a:lnTo>
                  <a:pt x="554735" y="158495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6" name="object 6"/>
          <p:cNvGrpSpPr/>
          <p:nvPr/>
        </p:nvGrpSpPr>
        <p:grpSpPr>
          <a:xfrm>
            <a:off x="7087129" y="2226832"/>
            <a:ext cx="2793915" cy="3912518"/>
            <a:chOff x="6438777" y="2453639"/>
            <a:chExt cx="3078480" cy="4311015"/>
          </a:xfrm>
        </p:grpSpPr>
        <p:sp>
          <p:nvSpPr>
            <p:cNvPr id="7" name="object 7"/>
            <p:cNvSpPr/>
            <p:nvPr/>
          </p:nvSpPr>
          <p:spPr>
            <a:xfrm>
              <a:off x="6438777" y="2453639"/>
              <a:ext cx="3078480" cy="4307205"/>
            </a:xfrm>
            <a:custGeom>
              <a:avLst/>
              <a:gdLst/>
              <a:ahLst/>
              <a:cxnLst/>
              <a:rect l="l" t="t" r="r" b="b"/>
              <a:pathLst>
                <a:path w="3078479" h="4307205">
                  <a:moveTo>
                    <a:pt x="3078479" y="4306823"/>
                  </a:moveTo>
                  <a:lnTo>
                    <a:pt x="3078479" y="0"/>
                  </a:lnTo>
                  <a:lnTo>
                    <a:pt x="0" y="0"/>
                  </a:lnTo>
                  <a:lnTo>
                    <a:pt x="0" y="4306823"/>
                  </a:lnTo>
                  <a:lnTo>
                    <a:pt x="3078479" y="43068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" name="object 8"/>
            <p:cNvSpPr/>
            <p:nvPr/>
          </p:nvSpPr>
          <p:spPr>
            <a:xfrm>
              <a:off x="6987417" y="2846831"/>
              <a:ext cx="0" cy="3837940"/>
            </a:xfrm>
            <a:custGeom>
              <a:avLst/>
              <a:gdLst/>
              <a:ahLst/>
              <a:cxnLst/>
              <a:rect l="l" t="t" r="r" b="b"/>
              <a:pathLst>
                <a:path h="3837940">
                  <a:moveTo>
                    <a:pt x="0" y="0"/>
                  </a:moveTo>
                  <a:lnTo>
                    <a:pt x="0" y="3837431"/>
                  </a:lnTo>
                </a:path>
              </a:pathLst>
            </a:custGeom>
            <a:ln w="7867">
              <a:solidFill>
                <a:srgbClr val="94949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6908169" y="6605016"/>
              <a:ext cx="158750" cy="155575"/>
            </a:xfrm>
            <a:custGeom>
              <a:avLst/>
              <a:gdLst/>
              <a:ahLst/>
              <a:cxnLst/>
              <a:rect l="l" t="t" r="r" b="b"/>
              <a:pathLst>
                <a:path w="158750" h="155575">
                  <a:moveTo>
                    <a:pt x="0" y="0"/>
                  </a:moveTo>
                  <a:lnTo>
                    <a:pt x="158495" y="155447"/>
                  </a:lnTo>
                </a:path>
                <a:path w="158750" h="155575">
                  <a:moveTo>
                    <a:pt x="0" y="155447"/>
                  </a:moveTo>
                  <a:lnTo>
                    <a:pt x="158495" y="0"/>
                  </a:lnTo>
                </a:path>
              </a:pathLst>
            </a:custGeom>
            <a:ln w="7867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817" y="2846831"/>
              <a:ext cx="0" cy="3804285"/>
            </a:xfrm>
            <a:custGeom>
              <a:avLst/>
              <a:gdLst/>
              <a:ahLst/>
              <a:cxnLst/>
              <a:rect l="l" t="t" r="r" b="b"/>
              <a:pathLst>
                <a:path h="3804284">
                  <a:moveTo>
                    <a:pt x="0" y="3532631"/>
                  </a:moveTo>
                  <a:lnTo>
                    <a:pt x="0" y="3803903"/>
                  </a:lnTo>
                </a:path>
                <a:path h="3804284">
                  <a:moveTo>
                    <a:pt x="0" y="2782823"/>
                  </a:moveTo>
                  <a:lnTo>
                    <a:pt x="0" y="3099815"/>
                  </a:lnTo>
                </a:path>
                <a:path h="3804284">
                  <a:moveTo>
                    <a:pt x="0" y="1862327"/>
                  </a:moveTo>
                  <a:lnTo>
                    <a:pt x="0" y="2350007"/>
                  </a:lnTo>
                </a:path>
                <a:path h="3804284">
                  <a:moveTo>
                    <a:pt x="0" y="1194815"/>
                  </a:moveTo>
                  <a:lnTo>
                    <a:pt x="0" y="1429511"/>
                  </a:lnTo>
                </a:path>
                <a:path h="3804284">
                  <a:moveTo>
                    <a:pt x="0" y="0"/>
                  </a:moveTo>
                  <a:lnTo>
                    <a:pt x="0" y="761999"/>
                  </a:lnTo>
                </a:path>
              </a:pathLst>
            </a:custGeom>
            <a:ln w="7867">
              <a:solidFill>
                <a:srgbClr val="94949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94225" y="2532887"/>
              <a:ext cx="2527300" cy="4197350"/>
            </a:xfrm>
            <a:custGeom>
              <a:avLst/>
              <a:gdLst/>
              <a:ahLst/>
              <a:cxnLst/>
              <a:rect l="l" t="t" r="r" b="b"/>
              <a:pathLst>
                <a:path w="2527300" h="4197350">
                  <a:moveTo>
                    <a:pt x="2371343" y="4038599"/>
                  </a:moveTo>
                  <a:lnTo>
                    <a:pt x="2526791" y="4197095"/>
                  </a:lnTo>
                </a:path>
                <a:path w="2527300" h="4197350">
                  <a:moveTo>
                    <a:pt x="2371343" y="4197095"/>
                  </a:moveTo>
                  <a:lnTo>
                    <a:pt x="2526791" y="4038599"/>
                  </a:lnTo>
                </a:path>
                <a:path w="2527300" h="4197350">
                  <a:moveTo>
                    <a:pt x="0" y="0"/>
                  </a:moveTo>
                  <a:lnTo>
                    <a:pt x="0" y="313943"/>
                  </a:lnTo>
                  <a:lnTo>
                    <a:pt x="786383" y="313943"/>
                  </a:lnTo>
                  <a:lnTo>
                    <a:pt x="786383" y="0"/>
                  </a:lnTo>
                  <a:lnTo>
                    <a:pt x="0" y="0"/>
                  </a:lnTo>
                  <a:close/>
                </a:path>
              </a:pathLst>
            </a:custGeom>
            <a:ln w="7867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46753" y="2386815"/>
            <a:ext cx="261641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635" b="1" spc="-5" dirty="0">
                <a:solidFill>
                  <a:srgbClr val="1F1F1F"/>
                </a:solidFill>
                <a:latin typeface="Tahoma"/>
                <a:cs typeface="Tahoma"/>
              </a:rPr>
              <a:t>B</a:t>
            </a:r>
            <a:r>
              <a:rPr sz="635" b="1" spc="-14" dirty="0">
                <a:solidFill>
                  <a:srgbClr val="1F1F1F"/>
                </a:solidFill>
                <a:latin typeface="Tahoma"/>
                <a:cs typeface="Tahoma"/>
              </a:rPr>
              <a:t>a</a:t>
            </a:r>
            <a:r>
              <a:rPr sz="635" b="1" spc="5" dirty="0">
                <a:solidFill>
                  <a:srgbClr val="1F1F1F"/>
                </a:solidFill>
                <a:latin typeface="Tahoma"/>
                <a:cs typeface="Tahoma"/>
              </a:rPr>
              <a:t>n</a:t>
            </a:r>
            <a:r>
              <a:rPr sz="635" b="1" spc="-18" dirty="0">
                <a:solidFill>
                  <a:srgbClr val="1F1F1F"/>
                </a:solidFill>
                <a:latin typeface="Tahoma"/>
                <a:cs typeface="Tahoma"/>
              </a:rPr>
              <a:t>k</a:t>
            </a:r>
            <a:r>
              <a:rPr sz="635" b="1" spc="-5" dirty="0">
                <a:solidFill>
                  <a:srgbClr val="1F1F1F"/>
                </a:solidFill>
                <a:latin typeface="Tahoma"/>
                <a:cs typeface="Tahoma"/>
              </a:rPr>
              <a:t>a</a:t>
            </a:r>
            <a:endParaRPr sz="635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95429" y="2298756"/>
            <a:ext cx="714039" cy="285270"/>
          </a:xfrm>
          <a:custGeom>
            <a:avLst/>
            <a:gdLst/>
            <a:ahLst/>
            <a:cxnLst/>
            <a:rect l="l" t="t" r="r" b="b"/>
            <a:pathLst>
              <a:path w="786765" h="314325">
                <a:moveTo>
                  <a:pt x="0" y="0"/>
                </a:moveTo>
                <a:lnTo>
                  <a:pt x="0" y="313943"/>
                </a:lnTo>
                <a:lnTo>
                  <a:pt x="786383" y="313943"/>
                </a:lnTo>
                <a:lnTo>
                  <a:pt x="786383" y="0"/>
                </a:lnTo>
                <a:lnTo>
                  <a:pt x="0" y="0"/>
                </a:lnTo>
                <a:close/>
              </a:path>
            </a:pathLst>
          </a:custGeom>
          <a:ln w="7867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9302910" y="2386815"/>
            <a:ext cx="284693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635" b="1" spc="-9" dirty="0">
                <a:solidFill>
                  <a:srgbClr val="1F1F1F"/>
                </a:solidFill>
                <a:latin typeface="Tahoma"/>
                <a:cs typeface="Tahoma"/>
              </a:rPr>
              <a:t>Sistem</a:t>
            </a:r>
            <a:endParaRPr sz="635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79522" y="3233748"/>
            <a:ext cx="1929461" cy="2597972"/>
            <a:chOff x="6981321" y="3563111"/>
            <a:chExt cx="2125980" cy="2862580"/>
          </a:xfrm>
        </p:grpSpPr>
        <p:sp>
          <p:nvSpPr>
            <p:cNvPr id="16" name="object 16"/>
            <p:cNvSpPr/>
            <p:nvPr/>
          </p:nvSpPr>
          <p:spPr>
            <a:xfrm>
              <a:off x="8983857" y="3608831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118871" y="432815"/>
                  </a:moveTo>
                  <a:lnTo>
                    <a:pt x="118871" y="0"/>
                  </a:lnTo>
                  <a:lnTo>
                    <a:pt x="0" y="0"/>
                  </a:lnTo>
                  <a:lnTo>
                    <a:pt x="0" y="432815"/>
                  </a:lnTo>
                  <a:lnTo>
                    <a:pt x="118871" y="432815"/>
                  </a:lnTo>
                  <a:close/>
                </a:path>
              </a:pathLst>
            </a:custGeom>
            <a:solidFill>
              <a:srgbClr val="B7CCD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8983857" y="3608831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0" y="0"/>
                  </a:moveTo>
                  <a:lnTo>
                    <a:pt x="0" y="432815"/>
                  </a:lnTo>
                  <a:lnTo>
                    <a:pt x="118871" y="432815"/>
                  </a:lnTo>
                  <a:lnTo>
                    <a:pt x="118871" y="0"/>
                  </a:lnTo>
                  <a:lnTo>
                    <a:pt x="0" y="0"/>
                  </a:lnTo>
                  <a:close/>
                </a:path>
              </a:pathLst>
            </a:custGeom>
            <a:ln w="7867">
              <a:solidFill>
                <a:srgbClr val="7699B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8993001" y="3614927"/>
              <a:ext cx="100583" cy="4175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8983857" y="4276343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118871" y="432815"/>
                  </a:moveTo>
                  <a:lnTo>
                    <a:pt x="118871" y="0"/>
                  </a:lnTo>
                  <a:lnTo>
                    <a:pt x="0" y="0"/>
                  </a:lnTo>
                  <a:lnTo>
                    <a:pt x="0" y="432815"/>
                  </a:lnTo>
                  <a:lnTo>
                    <a:pt x="118871" y="432815"/>
                  </a:lnTo>
                  <a:close/>
                </a:path>
              </a:pathLst>
            </a:custGeom>
            <a:solidFill>
              <a:srgbClr val="B7CCD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8983857" y="4276343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0" y="0"/>
                  </a:moveTo>
                  <a:lnTo>
                    <a:pt x="0" y="432815"/>
                  </a:lnTo>
                  <a:lnTo>
                    <a:pt x="118871" y="432815"/>
                  </a:lnTo>
                  <a:lnTo>
                    <a:pt x="118871" y="0"/>
                  </a:lnTo>
                  <a:lnTo>
                    <a:pt x="0" y="0"/>
                  </a:lnTo>
                  <a:close/>
                </a:path>
              </a:pathLst>
            </a:custGeom>
            <a:ln w="7867">
              <a:solidFill>
                <a:srgbClr val="7699B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3001" y="4285487"/>
              <a:ext cx="100583" cy="417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8983857" y="5196839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118871" y="432815"/>
                  </a:moveTo>
                  <a:lnTo>
                    <a:pt x="118871" y="0"/>
                  </a:lnTo>
                  <a:lnTo>
                    <a:pt x="0" y="0"/>
                  </a:lnTo>
                  <a:lnTo>
                    <a:pt x="0" y="432815"/>
                  </a:lnTo>
                  <a:lnTo>
                    <a:pt x="118871" y="432815"/>
                  </a:lnTo>
                  <a:close/>
                </a:path>
              </a:pathLst>
            </a:custGeom>
            <a:solidFill>
              <a:srgbClr val="B7CCD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8983857" y="5196839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0" y="0"/>
                  </a:moveTo>
                  <a:lnTo>
                    <a:pt x="0" y="432815"/>
                  </a:lnTo>
                  <a:lnTo>
                    <a:pt x="118871" y="432815"/>
                  </a:lnTo>
                  <a:lnTo>
                    <a:pt x="118871" y="0"/>
                  </a:lnTo>
                  <a:lnTo>
                    <a:pt x="0" y="0"/>
                  </a:lnTo>
                  <a:close/>
                </a:path>
              </a:pathLst>
            </a:custGeom>
            <a:ln w="7867">
              <a:solidFill>
                <a:srgbClr val="7699B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8993001" y="5205983"/>
              <a:ext cx="100583" cy="4175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8983857" y="5946647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118871" y="432815"/>
                  </a:moveTo>
                  <a:lnTo>
                    <a:pt x="118871" y="0"/>
                  </a:lnTo>
                  <a:lnTo>
                    <a:pt x="0" y="0"/>
                  </a:lnTo>
                  <a:lnTo>
                    <a:pt x="0" y="432815"/>
                  </a:lnTo>
                  <a:lnTo>
                    <a:pt x="118871" y="432815"/>
                  </a:lnTo>
                  <a:close/>
                </a:path>
              </a:pathLst>
            </a:custGeom>
            <a:solidFill>
              <a:srgbClr val="B7CCD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8983857" y="5946647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0" y="0"/>
                  </a:moveTo>
                  <a:lnTo>
                    <a:pt x="0" y="432815"/>
                  </a:lnTo>
                  <a:lnTo>
                    <a:pt x="118871" y="432815"/>
                  </a:lnTo>
                  <a:lnTo>
                    <a:pt x="118871" y="0"/>
                  </a:lnTo>
                  <a:lnTo>
                    <a:pt x="0" y="0"/>
                  </a:lnTo>
                  <a:close/>
                </a:path>
              </a:pathLst>
            </a:custGeom>
            <a:ln w="7867">
              <a:solidFill>
                <a:srgbClr val="7699B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3001" y="5952743"/>
              <a:ext cx="100583" cy="417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8" name="object 28"/>
            <p:cNvSpPr/>
            <p:nvPr/>
          </p:nvSpPr>
          <p:spPr>
            <a:xfrm>
              <a:off x="6987417" y="3608831"/>
              <a:ext cx="1996439" cy="0"/>
            </a:xfrm>
            <a:custGeom>
              <a:avLst/>
              <a:gdLst/>
              <a:ahLst/>
              <a:cxnLst/>
              <a:rect l="l" t="t" r="r" b="b"/>
              <a:pathLst>
                <a:path w="1996440">
                  <a:moveTo>
                    <a:pt x="0" y="0"/>
                  </a:moveTo>
                  <a:lnTo>
                    <a:pt x="1996439" y="0"/>
                  </a:lnTo>
                </a:path>
              </a:pathLst>
            </a:custGeom>
            <a:ln w="7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9" name="object 29"/>
            <p:cNvSpPr/>
            <p:nvPr/>
          </p:nvSpPr>
          <p:spPr>
            <a:xfrm>
              <a:off x="8898514" y="3563111"/>
              <a:ext cx="91440" cy="914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6987417" y="4276343"/>
              <a:ext cx="1996439" cy="0"/>
            </a:xfrm>
            <a:custGeom>
              <a:avLst/>
              <a:gdLst/>
              <a:ahLst/>
              <a:cxnLst/>
              <a:rect l="l" t="t" r="r" b="b"/>
              <a:pathLst>
                <a:path w="1996440">
                  <a:moveTo>
                    <a:pt x="0" y="0"/>
                  </a:moveTo>
                  <a:lnTo>
                    <a:pt x="1996439" y="0"/>
                  </a:lnTo>
                </a:path>
              </a:pathLst>
            </a:custGeom>
            <a:ln w="7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8898514" y="4230623"/>
              <a:ext cx="91440" cy="914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2" name="object 32"/>
            <p:cNvSpPr/>
            <p:nvPr/>
          </p:nvSpPr>
          <p:spPr>
            <a:xfrm>
              <a:off x="6987417" y="4709159"/>
              <a:ext cx="1996439" cy="0"/>
            </a:xfrm>
            <a:custGeom>
              <a:avLst/>
              <a:gdLst/>
              <a:ahLst/>
              <a:cxnLst/>
              <a:rect l="l" t="t" r="r" b="b"/>
              <a:pathLst>
                <a:path w="1996440">
                  <a:moveTo>
                    <a:pt x="1996439" y="0"/>
                  </a:moveTo>
                  <a:lnTo>
                    <a:pt x="0" y="0"/>
                  </a:lnTo>
                </a:path>
              </a:pathLst>
            </a:custGeom>
            <a:ln w="786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3" name="object 33"/>
            <p:cNvSpPr/>
            <p:nvPr/>
          </p:nvSpPr>
          <p:spPr>
            <a:xfrm>
              <a:off x="6981321" y="4663439"/>
              <a:ext cx="91440" cy="914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987417" y="5196839"/>
              <a:ext cx="1996439" cy="0"/>
            </a:xfrm>
            <a:custGeom>
              <a:avLst/>
              <a:gdLst/>
              <a:ahLst/>
              <a:cxnLst/>
              <a:rect l="l" t="t" r="r" b="b"/>
              <a:pathLst>
                <a:path w="1996440">
                  <a:moveTo>
                    <a:pt x="0" y="0"/>
                  </a:moveTo>
                  <a:lnTo>
                    <a:pt x="1996439" y="0"/>
                  </a:lnTo>
                </a:path>
              </a:pathLst>
            </a:custGeom>
            <a:ln w="7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5" name="object 35"/>
            <p:cNvSpPr/>
            <p:nvPr/>
          </p:nvSpPr>
          <p:spPr>
            <a:xfrm>
              <a:off x="8898514" y="5151119"/>
              <a:ext cx="91440" cy="914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6" name="object 36"/>
            <p:cNvSpPr/>
            <p:nvPr/>
          </p:nvSpPr>
          <p:spPr>
            <a:xfrm>
              <a:off x="6987417" y="5629655"/>
              <a:ext cx="1996439" cy="0"/>
            </a:xfrm>
            <a:custGeom>
              <a:avLst/>
              <a:gdLst/>
              <a:ahLst/>
              <a:cxnLst/>
              <a:rect l="l" t="t" r="r" b="b"/>
              <a:pathLst>
                <a:path w="1996440">
                  <a:moveTo>
                    <a:pt x="1996439" y="0"/>
                  </a:moveTo>
                  <a:lnTo>
                    <a:pt x="0" y="0"/>
                  </a:lnTo>
                </a:path>
              </a:pathLst>
            </a:custGeom>
            <a:ln w="786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6981321" y="5583936"/>
              <a:ext cx="91440" cy="914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6987417" y="5946647"/>
              <a:ext cx="1996439" cy="0"/>
            </a:xfrm>
            <a:custGeom>
              <a:avLst/>
              <a:gdLst/>
              <a:ahLst/>
              <a:cxnLst/>
              <a:rect l="l" t="t" r="r" b="b"/>
              <a:pathLst>
                <a:path w="1996440">
                  <a:moveTo>
                    <a:pt x="0" y="0"/>
                  </a:moveTo>
                  <a:lnTo>
                    <a:pt x="1996439" y="0"/>
                  </a:lnTo>
                </a:path>
              </a:pathLst>
            </a:custGeom>
            <a:ln w="78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8898514" y="5900927"/>
              <a:ext cx="91440" cy="883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0" name="object 40"/>
            <p:cNvSpPr/>
            <p:nvPr/>
          </p:nvSpPr>
          <p:spPr>
            <a:xfrm>
              <a:off x="6987417" y="6379463"/>
              <a:ext cx="1996439" cy="0"/>
            </a:xfrm>
            <a:custGeom>
              <a:avLst/>
              <a:gdLst/>
              <a:ahLst/>
              <a:cxnLst/>
              <a:rect l="l" t="t" r="r" b="b"/>
              <a:pathLst>
                <a:path w="1996440">
                  <a:moveTo>
                    <a:pt x="1996439" y="0"/>
                  </a:moveTo>
                  <a:lnTo>
                    <a:pt x="0" y="0"/>
                  </a:lnTo>
                </a:path>
              </a:pathLst>
            </a:custGeom>
            <a:ln w="786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1" name="object 41"/>
            <p:cNvSpPr/>
            <p:nvPr/>
          </p:nvSpPr>
          <p:spPr>
            <a:xfrm>
              <a:off x="6981321" y="6333744"/>
              <a:ext cx="91440" cy="914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697102" y="3114341"/>
            <a:ext cx="646035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635" spc="-9" dirty="0">
                <a:latin typeface="Tahoma"/>
                <a:cs typeface="Tahoma"/>
              </a:rPr>
              <a:t>1:kreiranjeRacuna</a:t>
            </a:r>
            <a:endParaRPr sz="635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54500" y="3720151"/>
            <a:ext cx="1085178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635" spc="-9" dirty="0">
                <a:latin typeface="Tahoma"/>
                <a:cs typeface="Tahoma"/>
              </a:rPr>
              <a:t>unosStavke(proizvod, </a:t>
            </a:r>
            <a:r>
              <a:rPr sz="635" spc="-5" dirty="0">
                <a:latin typeface="Tahoma"/>
                <a:cs typeface="Tahoma"/>
              </a:rPr>
              <a:t>kolicina)</a:t>
            </a:r>
            <a:endParaRPr sz="635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48691" y="4112959"/>
            <a:ext cx="865605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635" spc="-5" dirty="0">
                <a:latin typeface="Tahoma"/>
                <a:cs typeface="Tahoma"/>
              </a:rPr>
              <a:t>naziv </a:t>
            </a:r>
            <a:r>
              <a:rPr sz="635" spc="-9" dirty="0">
                <a:latin typeface="Tahoma"/>
                <a:cs typeface="Tahoma"/>
              </a:rPr>
              <a:t>proizvoda,</a:t>
            </a:r>
            <a:r>
              <a:rPr sz="635" spc="-32" dirty="0">
                <a:latin typeface="Tahoma"/>
                <a:cs typeface="Tahoma"/>
              </a:rPr>
              <a:t> </a:t>
            </a:r>
            <a:r>
              <a:rPr sz="635" spc="-9" dirty="0">
                <a:latin typeface="Tahoma"/>
                <a:cs typeface="Tahoma"/>
              </a:rPr>
              <a:t>ukupno</a:t>
            </a:r>
            <a:endParaRPr sz="635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24072" y="4555560"/>
            <a:ext cx="1112840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635" spc="-9" dirty="0">
                <a:latin typeface="Tahoma"/>
                <a:cs typeface="Tahoma"/>
              </a:rPr>
              <a:t>zakljucenjeRacuna(brojRacuna)</a:t>
            </a:r>
            <a:endParaRPr sz="635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51456" y="4948367"/>
            <a:ext cx="1691448" cy="39513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635" spc="-9" dirty="0">
                <a:latin typeface="Tahoma"/>
                <a:cs typeface="Tahoma"/>
              </a:rPr>
              <a:t>ukupnoSaPDV(brojRacuna)</a:t>
            </a:r>
            <a:endParaRPr sz="635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726">
              <a:latin typeface="Tahoma"/>
              <a:cs typeface="Tahoma"/>
            </a:endParaRPr>
          </a:p>
          <a:p>
            <a:pPr marL="807433">
              <a:spcBef>
                <a:spcPts val="604"/>
              </a:spcBef>
            </a:pPr>
            <a:r>
              <a:rPr sz="635" spc="-5" dirty="0">
                <a:latin typeface="Tahoma"/>
                <a:cs typeface="Tahoma"/>
              </a:rPr>
              <a:t>izvrsiPlacanje(broj,iznos)</a:t>
            </a:r>
            <a:endParaRPr sz="635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45925" y="5626099"/>
            <a:ext cx="543453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635" spc="-9" dirty="0">
                <a:latin typeface="Tahoma"/>
                <a:cs typeface="Tahoma"/>
              </a:rPr>
              <a:t>potvrda,</a:t>
            </a:r>
            <a:r>
              <a:rPr sz="635" spc="-41" dirty="0">
                <a:latin typeface="Tahoma"/>
                <a:cs typeface="Tahoma"/>
              </a:rPr>
              <a:t> </a:t>
            </a:r>
            <a:r>
              <a:rPr sz="635" spc="-5" dirty="0">
                <a:latin typeface="Tahoma"/>
                <a:cs typeface="Tahoma"/>
              </a:rPr>
              <a:t>stanje</a:t>
            </a:r>
            <a:endParaRPr sz="635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155482" y="2793111"/>
            <a:ext cx="2582988" cy="1713923"/>
            <a:chOff x="6514092" y="3077594"/>
            <a:chExt cx="2846070" cy="1888489"/>
          </a:xfrm>
        </p:grpSpPr>
        <p:sp>
          <p:nvSpPr>
            <p:cNvPr id="49" name="object 49"/>
            <p:cNvSpPr/>
            <p:nvPr/>
          </p:nvSpPr>
          <p:spPr>
            <a:xfrm>
              <a:off x="6518026" y="3081528"/>
              <a:ext cx="2837815" cy="1880870"/>
            </a:xfrm>
            <a:custGeom>
              <a:avLst/>
              <a:gdLst/>
              <a:ahLst/>
              <a:cxnLst/>
              <a:rect l="l" t="t" r="r" b="b"/>
              <a:pathLst>
                <a:path w="2837815" h="1880870">
                  <a:moveTo>
                    <a:pt x="0" y="0"/>
                  </a:moveTo>
                  <a:lnTo>
                    <a:pt x="0" y="1880615"/>
                  </a:lnTo>
                  <a:lnTo>
                    <a:pt x="2837687" y="1880615"/>
                  </a:lnTo>
                  <a:lnTo>
                    <a:pt x="2837687" y="0"/>
                  </a:lnTo>
                  <a:lnTo>
                    <a:pt x="0" y="0"/>
                  </a:lnTo>
                  <a:close/>
                </a:path>
              </a:pathLst>
            </a:custGeom>
            <a:ln w="7867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0" name="object 50"/>
            <p:cNvSpPr/>
            <p:nvPr/>
          </p:nvSpPr>
          <p:spPr>
            <a:xfrm>
              <a:off x="6521074" y="3087624"/>
              <a:ext cx="368935" cy="146685"/>
            </a:xfrm>
            <a:custGeom>
              <a:avLst/>
              <a:gdLst/>
              <a:ahLst/>
              <a:cxnLst/>
              <a:rect l="l" t="t" r="r" b="b"/>
              <a:pathLst>
                <a:path w="368934" h="146685">
                  <a:moveTo>
                    <a:pt x="368807" y="67055"/>
                  </a:moveTo>
                  <a:lnTo>
                    <a:pt x="368807" y="0"/>
                  </a:lnTo>
                  <a:lnTo>
                    <a:pt x="0" y="0"/>
                  </a:lnTo>
                  <a:lnTo>
                    <a:pt x="0" y="146303"/>
                  </a:lnTo>
                  <a:lnTo>
                    <a:pt x="344423" y="146303"/>
                  </a:lnTo>
                  <a:lnTo>
                    <a:pt x="368807" y="67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1" name="object 51"/>
            <p:cNvSpPr/>
            <p:nvPr/>
          </p:nvSpPr>
          <p:spPr>
            <a:xfrm>
              <a:off x="6521074" y="3087624"/>
              <a:ext cx="368935" cy="146685"/>
            </a:xfrm>
            <a:custGeom>
              <a:avLst/>
              <a:gdLst/>
              <a:ahLst/>
              <a:cxnLst/>
              <a:rect l="l" t="t" r="r" b="b"/>
              <a:pathLst>
                <a:path w="368934" h="146685">
                  <a:moveTo>
                    <a:pt x="0" y="146303"/>
                  </a:moveTo>
                  <a:lnTo>
                    <a:pt x="344423" y="146303"/>
                  </a:lnTo>
                  <a:lnTo>
                    <a:pt x="368807" y="67055"/>
                  </a:lnTo>
                  <a:lnTo>
                    <a:pt x="368807" y="0"/>
                  </a:lnTo>
                </a:path>
              </a:pathLst>
            </a:custGeom>
            <a:ln w="7867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186726" y="2810053"/>
            <a:ext cx="554403" cy="283439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24782">
              <a:spcBef>
                <a:spcPts val="86"/>
              </a:spcBef>
            </a:pPr>
            <a:r>
              <a:rPr sz="635" b="1" spc="-5" dirty="0">
                <a:latin typeface="Tahoma"/>
                <a:cs typeface="Tahoma"/>
              </a:rPr>
              <a:t>Loop</a:t>
            </a:r>
            <a:endParaRPr sz="635">
              <a:latin typeface="Tahoma"/>
              <a:cs typeface="Tahoma"/>
            </a:endParaRPr>
          </a:p>
          <a:p>
            <a:pPr>
              <a:spcBef>
                <a:spcPts val="590"/>
              </a:spcBef>
            </a:pPr>
            <a:r>
              <a:rPr sz="635" spc="-5" dirty="0">
                <a:latin typeface="Tahoma"/>
                <a:cs typeface="Tahoma"/>
              </a:rPr>
              <a:t>[ima jos</a:t>
            </a:r>
            <a:r>
              <a:rPr sz="635" spc="-50" dirty="0">
                <a:latin typeface="Tahoma"/>
                <a:cs typeface="Tahoma"/>
              </a:rPr>
              <a:t> </a:t>
            </a:r>
            <a:r>
              <a:rPr sz="635" spc="-9" dirty="0">
                <a:latin typeface="Tahoma"/>
                <a:cs typeface="Tahoma"/>
              </a:rPr>
              <a:t>stavki]</a:t>
            </a:r>
            <a:endParaRPr sz="635">
              <a:latin typeface="Tahoma"/>
              <a:cs typeface="Tahoma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23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328160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052765" y="407511"/>
            <a:ext cx="8086471" cy="930714"/>
          </a:xfrm>
          <a:prstGeom prst="rect">
            <a:avLst/>
          </a:prstGeom>
        </p:spPr>
        <p:txBody>
          <a:bodyPr vert="horz" wrap="square" lIns="0" tIns="251153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spc="-163" dirty="0" err="1" smtClean="0"/>
              <a:t>Praktična</a:t>
            </a:r>
            <a:r>
              <a:rPr b="1" spc="-163" dirty="0" smtClean="0"/>
              <a:t> </a:t>
            </a:r>
            <a:r>
              <a:rPr b="1" spc="-86" dirty="0"/>
              <a:t>upotreba</a:t>
            </a:r>
            <a:r>
              <a:rPr b="1" spc="-476" dirty="0"/>
              <a:t> </a:t>
            </a:r>
            <a:r>
              <a:rPr b="1" spc="-145" dirty="0"/>
              <a:t>specifikacija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24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52765" y="2400332"/>
            <a:ext cx="5373445" cy="444124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354440" indent="-343490">
              <a:spcBef>
                <a:spcPts val="86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814" spc="-132" dirty="0">
                <a:latin typeface="Arial"/>
                <a:cs typeface="Arial"/>
              </a:rPr>
              <a:t>Specifikacija </a:t>
            </a:r>
            <a:r>
              <a:rPr sz="2814" spc="-73" dirty="0">
                <a:latin typeface="Arial"/>
                <a:cs typeface="Arial"/>
              </a:rPr>
              <a:t>Projektni </a:t>
            </a:r>
            <a:r>
              <a:rPr sz="2814" spc="-127" dirty="0">
                <a:latin typeface="Arial"/>
                <a:cs typeface="Arial"/>
              </a:rPr>
              <a:t>zahtev</a:t>
            </a:r>
            <a:r>
              <a:rPr sz="2814" spc="-386" dirty="0">
                <a:latin typeface="Arial"/>
                <a:cs typeface="Arial"/>
              </a:rPr>
              <a:t> </a:t>
            </a:r>
            <a:r>
              <a:rPr sz="2814" spc="-377" dirty="0">
                <a:latin typeface="Arial"/>
                <a:cs typeface="Arial"/>
              </a:rPr>
              <a:t>(SRS)</a:t>
            </a:r>
            <a:endParaRPr sz="281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296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060391" y="515155"/>
            <a:ext cx="6460351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163" dirty="0"/>
              <a:t>Specifikacija </a:t>
            </a:r>
            <a:r>
              <a:rPr sz="3585" b="1" spc="-86" dirty="0"/>
              <a:t>Projektni </a:t>
            </a:r>
            <a:r>
              <a:rPr sz="3585" b="1" spc="-159" dirty="0"/>
              <a:t>zahtev</a:t>
            </a:r>
            <a:r>
              <a:rPr sz="3585" b="1" spc="-231" dirty="0"/>
              <a:t> </a:t>
            </a:r>
            <a:r>
              <a:rPr sz="3585" b="1" spc="-467" dirty="0"/>
              <a:t>(SRS)</a:t>
            </a:r>
            <a:endParaRPr sz="3585" b="1" dirty="0"/>
          </a:p>
        </p:txBody>
      </p:sp>
      <p:sp>
        <p:nvSpPr>
          <p:cNvPr id="4" name="object 4"/>
          <p:cNvSpPr txBox="1"/>
          <p:nvPr/>
        </p:nvSpPr>
        <p:spPr>
          <a:xfrm>
            <a:off x="2060391" y="1615031"/>
            <a:ext cx="7544953" cy="2413811"/>
          </a:xfrm>
          <a:prstGeom prst="rect">
            <a:avLst/>
          </a:prstGeom>
        </p:spPr>
        <p:txBody>
          <a:bodyPr vert="horz" wrap="square" lIns="0" tIns="8645" rIns="0" bIns="0" rtlCol="0">
            <a:spAutoFit/>
          </a:bodyPr>
          <a:lstStyle/>
          <a:p>
            <a:pPr marL="376341" marR="926732" indent="-365391">
              <a:lnSpc>
                <a:spcPct val="100400"/>
              </a:lnSpc>
              <a:spcBef>
                <a:spcPts val="68"/>
              </a:spcBef>
              <a:buClr>
                <a:srgbClr val="BBE0E3"/>
              </a:buClr>
              <a:buChar char="•"/>
              <a:tabLst>
                <a:tab pos="376341" algn="l"/>
                <a:tab pos="376917" algn="l"/>
              </a:tabLst>
            </a:pPr>
            <a:r>
              <a:rPr sz="2405" spc="-103" dirty="0">
                <a:latin typeface="Arial"/>
                <a:cs typeface="Arial"/>
              </a:rPr>
              <a:t>Rezultat </a:t>
            </a:r>
            <a:r>
              <a:rPr sz="2405" spc="-123" dirty="0">
                <a:latin typeface="Arial"/>
                <a:cs typeface="Arial"/>
              </a:rPr>
              <a:t>analize </a:t>
            </a:r>
            <a:r>
              <a:rPr sz="2405" spc="-59" dirty="0">
                <a:latin typeface="Arial"/>
                <a:cs typeface="Arial"/>
              </a:rPr>
              <a:t>je </a:t>
            </a:r>
            <a:r>
              <a:rPr sz="2405" spc="-95" dirty="0">
                <a:latin typeface="Arial"/>
                <a:cs typeface="Arial"/>
              </a:rPr>
              <a:t>specifikacija </a:t>
            </a:r>
            <a:r>
              <a:rPr sz="2405" spc="-82" dirty="0">
                <a:latin typeface="Arial"/>
                <a:cs typeface="Arial"/>
              </a:rPr>
              <a:t>korisničkih</a:t>
            </a:r>
            <a:r>
              <a:rPr sz="2405" spc="-213" dirty="0">
                <a:latin typeface="Arial"/>
                <a:cs typeface="Arial"/>
              </a:rPr>
              <a:t> </a:t>
            </a:r>
            <a:r>
              <a:rPr sz="2405" spc="-123" dirty="0">
                <a:latin typeface="Arial"/>
                <a:cs typeface="Arial"/>
              </a:rPr>
              <a:t>zahteva  </a:t>
            </a:r>
            <a:r>
              <a:rPr sz="2405" spc="-91" dirty="0">
                <a:latin typeface="Arial"/>
                <a:cs typeface="Arial"/>
              </a:rPr>
              <a:t>(</a:t>
            </a:r>
            <a:r>
              <a:rPr sz="2405" i="1" spc="-91" dirty="0">
                <a:latin typeface="Arial"/>
                <a:cs typeface="Arial"/>
              </a:rPr>
              <a:t>Software </a:t>
            </a:r>
            <a:r>
              <a:rPr sz="2405" i="1" spc="-127" dirty="0">
                <a:latin typeface="Arial"/>
                <a:cs typeface="Arial"/>
              </a:rPr>
              <a:t>Requirements </a:t>
            </a:r>
            <a:r>
              <a:rPr sz="2405" i="1" spc="-100" dirty="0">
                <a:latin typeface="Arial"/>
                <a:cs typeface="Arial"/>
              </a:rPr>
              <a:t>Specification</a:t>
            </a:r>
            <a:r>
              <a:rPr sz="2405" spc="-100" dirty="0">
                <a:latin typeface="Arial"/>
                <a:cs typeface="Arial"/>
              </a:rPr>
              <a:t>,</a:t>
            </a:r>
            <a:r>
              <a:rPr sz="2405" spc="-177" dirty="0">
                <a:latin typeface="Arial"/>
                <a:cs typeface="Arial"/>
              </a:rPr>
              <a:t> </a:t>
            </a:r>
            <a:r>
              <a:rPr sz="2405" spc="-377" dirty="0">
                <a:latin typeface="Arial"/>
                <a:cs typeface="Arial"/>
              </a:rPr>
              <a:t>SRS)</a:t>
            </a:r>
            <a:endParaRPr sz="2405">
              <a:latin typeface="Arial"/>
              <a:cs typeface="Arial"/>
            </a:endParaRPr>
          </a:p>
          <a:p>
            <a:pPr marL="644909" marR="4611" lvl="1" indent="-274331">
              <a:lnSpc>
                <a:spcPct val="100499"/>
              </a:lnSpc>
              <a:spcBef>
                <a:spcPts val="495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36" dirty="0">
                <a:latin typeface="Arial"/>
                <a:cs typeface="Arial"/>
              </a:rPr>
              <a:t>oblik </a:t>
            </a:r>
            <a:r>
              <a:rPr sz="1997" spc="14" dirty="0">
                <a:latin typeface="Arial"/>
                <a:cs typeface="Arial"/>
              </a:rPr>
              <a:t>i </a:t>
            </a:r>
            <a:r>
              <a:rPr sz="1997" spc="-36" dirty="0">
                <a:latin typeface="Arial"/>
                <a:cs typeface="Arial"/>
              </a:rPr>
              <a:t>struktura </a:t>
            </a:r>
            <a:r>
              <a:rPr sz="1997" spc="-59" dirty="0">
                <a:latin typeface="Arial"/>
                <a:cs typeface="Arial"/>
              </a:rPr>
              <a:t>dokumenta </a:t>
            </a:r>
            <a:r>
              <a:rPr sz="1997" spc="-73" dirty="0">
                <a:latin typeface="Arial"/>
                <a:cs typeface="Arial"/>
              </a:rPr>
              <a:t>prema standardu inženjerstva</a:t>
            </a:r>
            <a:r>
              <a:rPr sz="1997" spc="-394" dirty="0">
                <a:latin typeface="Arial"/>
                <a:cs typeface="Arial"/>
              </a:rPr>
              <a:t> </a:t>
            </a:r>
            <a:r>
              <a:rPr sz="1997" spc="-95" dirty="0">
                <a:latin typeface="Arial"/>
                <a:cs typeface="Arial"/>
              </a:rPr>
              <a:t>zahteva  </a:t>
            </a:r>
            <a:r>
              <a:rPr sz="1997" spc="-182" dirty="0">
                <a:latin typeface="Arial"/>
                <a:cs typeface="Arial"/>
              </a:rPr>
              <a:t>ISO/IEC/IEEE </a:t>
            </a:r>
            <a:r>
              <a:rPr sz="1997" spc="-91" dirty="0">
                <a:latin typeface="Arial"/>
                <a:cs typeface="Arial"/>
              </a:rPr>
              <a:t>29148-2011 </a:t>
            </a:r>
            <a:r>
              <a:rPr sz="1997" spc="-145" dirty="0">
                <a:latin typeface="Arial"/>
                <a:cs typeface="Arial"/>
              </a:rPr>
              <a:t>(</a:t>
            </a:r>
            <a:r>
              <a:rPr sz="1997" i="1" spc="-145" dirty="0">
                <a:latin typeface="Arial"/>
                <a:cs typeface="Arial"/>
              </a:rPr>
              <a:t>Systems </a:t>
            </a:r>
            <a:r>
              <a:rPr sz="1997" i="1" spc="-86" dirty="0">
                <a:latin typeface="Arial"/>
                <a:cs typeface="Arial"/>
              </a:rPr>
              <a:t>and </a:t>
            </a:r>
            <a:r>
              <a:rPr sz="1997" i="1" spc="-45" dirty="0">
                <a:latin typeface="Arial"/>
                <a:cs typeface="Arial"/>
              </a:rPr>
              <a:t>software </a:t>
            </a:r>
            <a:r>
              <a:rPr sz="1997" i="1" spc="-77" dirty="0">
                <a:latin typeface="Arial"/>
                <a:cs typeface="Arial"/>
              </a:rPr>
              <a:t>engineering </a:t>
            </a:r>
            <a:r>
              <a:rPr sz="1997" i="1" spc="-54" dirty="0">
                <a:latin typeface="Arial"/>
                <a:cs typeface="Arial"/>
              </a:rPr>
              <a:t>-  </a:t>
            </a:r>
            <a:r>
              <a:rPr sz="1997" i="1" spc="-103" dirty="0">
                <a:latin typeface="Arial"/>
                <a:cs typeface="Arial"/>
              </a:rPr>
              <a:t>Requirements</a:t>
            </a:r>
            <a:r>
              <a:rPr sz="1997" i="1" spc="-141" dirty="0">
                <a:latin typeface="Arial"/>
                <a:cs typeface="Arial"/>
              </a:rPr>
              <a:t> </a:t>
            </a:r>
            <a:r>
              <a:rPr sz="1997" i="1" spc="-77" dirty="0">
                <a:latin typeface="Arial"/>
                <a:cs typeface="Arial"/>
              </a:rPr>
              <a:t>engineering</a:t>
            </a:r>
            <a:r>
              <a:rPr sz="1997" spc="-77" dirty="0">
                <a:latin typeface="Arial"/>
                <a:cs typeface="Arial"/>
              </a:rPr>
              <a:t>)</a:t>
            </a:r>
            <a:endParaRPr sz="1997">
              <a:latin typeface="Arial"/>
              <a:cs typeface="Arial"/>
            </a:endParaRPr>
          </a:p>
          <a:p>
            <a:pPr marL="700236" marR="566528" lvl="1" indent="-329658">
              <a:spcBef>
                <a:spcPts val="481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50" dirty="0">
                <a:latin typeface="Arial"/>
                <a:cs typeface="Arial"/>
              </a:rPr>
              <a:t>koristiće </a:t>
            </a:r>
            <a:r>
              <a:rPr sz="1997" spc="-168" dirty="0">
                <a:latin typeface="Arial"/>
                <a:cs typeface="Arial"/>
              </a:rPr>
              <a:t>se </a:t>
            </a:r>
            <a:r>
              <a:rPr sz="1997" spc="-103" dirty="0">
                <a:latin typeface="Arial"/>
                <a:cs typeface="Arial"/>
              </a:rPr>
              <a:t>naziv </a:t>
            </a:r>
            <a:r>
              <a:rPr sz="1997" spc="-14" dirty="0">
                <a:latin typeface="Arial"/>
                <a:cs typeface="Arial"/>
              </a:rPr>
              <a:t>'projektni </a:t>
            </a:r>
            <a:r>
              <a:rPr sz="1997" spc="-91" dirty="0">
                <a:latin typeface="Arial"/>
                <a:cs typeface="Arial"/>
              </a:rPr>
              <a:t>zahtev </a:t>
            </a:r>
            <a:r>
              <a:rPr sz="1997" spc="-185" dirty="0">
                <a:latin typeface="Arial"/>
                <a:cs typeface="Arial"/>
              </a:rPr>
              <a:t>za </a:t>
            </a:r>
            <a:r>
              <a:rPr sz="1997" spc="-77" dirty="0">
                <a:latin typeface="Arial"/>
                <a:cs typeface="Arial"/>
              </a:rPr>
              <a:t>izradu </a:t>
            </a:r>
            <a:r>
              <a:rPr sz="1997" spc="-41" dirty="0">
                <a:latin typeface="Arial"/>
                <a:cs typeface="Arial"/>
              </a:rPr>
              <a:t>softvera' </a:t>
            </a:r>
            <a:r>
              <a:rPr sz="1997" spc="9" dirty="0">
                <a:latin typeface="Arial"/>
                <a:cs typeface="Arial"/>
              </a:rPr>
              <a:t>ili</a:t>
            </a:r>
            <a:r>
              <a:rPr sz="1997" spc="-154" dirty="0">
                <a:latin typeface="Arial"/>
                <a:cs typeface="Arial"/>
              </a:rPr>
              <a:t> </a:t>
            </a:r>
            <a:r>
              <a:rPr sz="1997" spc="-100" dirty="0">
                <a:latin typeface="Arial"/>
                <a:cs typeface="Arial"/>
              </a:rPr>
              <a:t>kraće  </a:t>
            </a:r>
            <a:r>
              <a:rPr sz="1997" spc="-14" dirty="0">
                <a:latin typeface="Arial"/>
                <a:cs typeface="Arial"/>
              </a:rPr>
              <a:t>'projektni </a:t>
            </a:r>
            <a:r>
              <a:rPr sz="1997" spc="-68" dirty="0">
                <a:latin typeface="Arial"/>
                <a:cs typeface="Arial"/>
              </a:rPr>
              <a:t>zahtev'</a:t>
            </a:r>
            <a:r>
              <a:rPr sz="1997" spc="-218" dirty="0">
                <a:latin typeface="Arial"/>
                <a:cs typeface="Arial"/>
              </a:rPr>
              <a:t> </a:t>
            </a:r>
            <a:r>
              <a:rPr sz="1997" spc="-172" dirty="0">
                <a:latin typeface="Arial"/>
                <a:cs typeface="Arial"/>
              </a:rPr>
              <a:t>(PZ)</a:t>
            </a:r>
            <a:endParaRPr sz="1997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25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300239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746422" y="375219"/>
            <a:ext cx="8394081" cy="999217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R="4611">
              <a:lnSpc>
                <a:spcPct val="100000"/>
              </a:lnSpc>
              <a:spcBef>
                <a:spcPts val="0"/>
              </a:spcBef>
            </a:pPr>
            <a:r>
              <a:rPr sz="3177" b="1" spc="-208" dirty="0"/>
              <a:t>Sadržaj </a:t>
            </a:r>
            <a:r>
              <a:rPr sz="3177" b="1" spc="-64" dirty="0"/>
              <a:t>projektnog </a:t>
            </a:r>
            <a:r>
              <a:rPr sz="3177" b="1" spc="-150" dirty="0"/>
              <a:t>zahteva </a:t>
            </a:r>
            <a:r>
              <a:rPr sz="3177" b="1" spc="-404" dirty="0"/>
              <a:t>(SRS)  </a:t>
            </a:r>
            <a:r>
              <a:rPr sz="3177" b="1" spc="-95" dirty="0"/>
              <a:t>definisan </a:t>
            </a:r>
            <a:r>
              <a:rPr sz="3177" b="1" spc="-59" dirty="0"/>
              <a:t>je </a:t>
            </a:r>
            <a:r>
              <a:rPr sz="3177" b="1" spc="-281" dirty="0"/>
              <a:t>ISO/IEC/IEEE</a:t>
            </a:r>
            <a:r>
              <a:rPr sz="3177" b="1" spc="-300" dirty="0"/>
              <a:t> </a:t>
            </a:r>
            <a:r>
              <a:rPr sz="3177" b="1" spc="-103" dirty="0"/>
              <a:t>standardom</a:t>
            </a:r>
            <a:endParaRPr sz="3177" b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26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1991635" y="1601659"/>
            <a:ext cx="4038728" cy="3131627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0" rIns="0" bIns="0" rtlCol="0">
            <a:spAutoFit/>
          </a:bodyPr>
          <a:lstStyle/>
          <a:p>
            <a:pPr marL="431092" indent="-343490">
              <a:lnSpc>
                <a:spcPts val="2791"/>
              </a:lnSpc>
              <a:buAutoNum type="arabicPeriod"/>
              <a:tabLst>
                <a:tab pos="431668" algn="l"/>
              </a:tabLst>
            </a:pPr>
            <a:r>
              <a:rPr sz="2405" spc="-118" dirty="0">
                <a:latin typeface="Arial"/>
                <a:cs typeface="Arial"/>
              </a:rPr>
              <a:t>Uvod</a:t>
            </a:r>
            <a:endParaRPr sz="2405" dirty="0">
              <a:latin typeface="Arial"/>
              <a:cs typeface="Arial"/>
            </a:endParaRPr>
          </a:p>
          <a:p>
            <a:pPr marL="771701" lvl="1" indent="-341185">
              <a:spcBef>
                <a:spcPts val="449"/>
              </a:spcBef>
              <a:buAutoNum type="arabicPeriod"/>
              <a:tabLst>
                <a:tab pos="772277" algn="l"/>
              </a:tabLst>
            </a:pPr>
            <a:r>
              <a:rPr sz="1815" spc="-82" dirty="0">
                <a:latin typeface="Arial"/>
                <a:cs typeface="Arial"/>
              </a:rPr>
              <a:t>Cilj</a:t>
            </a:r>
            <a:r>
              <a:rPr sz="1815" spc="-113" dirty="0">
                <a:latin typeface="Arial"/>
                <a:cs typeface="Arial"/>
              </a:rPr>
              <a:t> </a:t>
            </a:r>
            <a:r>
              <a:rPr sz="1815" spc="-86" dirty="0">
                <a:latin typeface="Arial"/>
                <a:cs typeface="Arial"/>
              </a:rPr>
              <a:t>razvoja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259"/>
              </a:spcBef>
              <a:buAutoNum type="arabicPeriod"/>
              <a:tabLst>
                <a:tab pos="772277" algn="l"/>
              </a:tabLst>
            </a:pPr>
            <a:r>
              <a:rPr sz="1815" spc="-86" dirty="0">
                <a:latin typeface="Arial"/>
                <a:cs typeface="Arial"/>
              </a:rPr>
              <a:t>Obim</a:t>
            </a:r>
            <a:r>
              <a:rPr sz="1815" spc="-127" dirty="0">
                <a:latin typeface="Arial"/>
                <a:cs typeface="Arial"/>
              </a:rPr>
              <a:t> </a:t>
            </a:r>
            <a:r>
              <a:rPr sz="1815" spc="-95" dirty="0">
                <a:latin typeface="Arial"/>
                <a:cs typeface="Arial"/>
              </a:rPr>
              <a:t>sistema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195"/>
              </a:spcBef>
              <a:buAutoNum type="arabicPeriod"/>
              <a:tabLst>
                <a:tab pos="772277" algn="l"/>
              </a:tabLst>
            </a:pPr>
            <a:r>
              <a:rPr sz="1815" spc="-113" dirty="0">
                <a:latin typeface="Arial"/>
                <a:cs typeface="Arial"/>
              </a:rPr>
              <a:t>Prikaz</a:t>
            </a:r>
            <a:r>
              <a:rPr sz="1815" spc="-159" dirty="0">
                <a:latin typeface="Arial"/>
                <a:cs typeface="Arial"/>
              </a:rPr>
              <a:t> </a:t>
            </a:r>
            <a:r>
              <a:rPr sz="1815" spc="-73" dirty="0">
                <a:latin typeface="Arial"/>
                <a:cs typeface="Arial"/>
              </a:rPr>
              <a:t>proizvoda</a:t>
            </a:r>
            <a:endParaRPr sz="1815" dirty="0">
              <a:latin typeface="Arial"/>
              <a:cs typeface="Arial"/>
            </a:endParaRPr>
          </a:p>
          <a:p>
            <a:pPr marL="1258696" lvl="2" indent="-454145">
              <a:spcBef>
                <a:spcPts val="227"/>
              </a:spcBef>
              <a:buAutoNum type="arabicPeriod"/>
              <a:tabLst>
                <a:tab pos="1258696" algn="l"/>
              </a:tabLst>
            </a:pPr>
            <a:r>
              <a:rPr sz="1588" spc="-77" dirty="0">
                <a:latin typeface="Arial"/>
                <a:cs typeface="Arial"/>
              </a:rPr>
              <a:t>Perspektiva</a:t>
            </a:r>
            <a:r>
              <a:rPr sz="1588" spc="-41" dirty="0">
                <a:latin typeface="Arial"/>
                <a:cs typeface="Arial"/>
              </a:rPr>
              <a:t> </a:t>
            </a:r>
            <a:r>
              <a:rPr sz="1588" spc="-59" dirty="0">
                <a:latin typeface="Arial"/>
                <a:cs typeface="Arial"/>
              </a:rPr>
              <a:t>proizvoda</a:t>
            </a:r>
            <a:endParaRPr sz="1588" dirty="0">
              <a:latin typeface="Arial"/>
              <a:cs typeface="Arial"/>
            </a:endParaRPr>
          </a:p>
          <a:p>
            <a:pPr marL="1258696" lvl="2" indent="-454145">
              <a:spcBef>
                <a:spcPts val="208"/>
              </a:spcBef>
              <a:buAutoNum type="arabicPeriod"/>
              <a:tabLst>
                <a:tab pos="1258696" algn="l"/>
              </a:tabLst>
            </a:pPr>
            <a:r>
              <a:rPr sz="1588" spc="-77" dirty="0">
                <a:latin typeface="Arial"/>
                <a:cs typeface="Arial"/>
              </a:rPr>
              <a:t>Funkcije</a:t>
            </a:r>
            <a:r>
              <a:rPr sz="1588" spc="-86" dirty="0">
                <a:latin typeface="Arial"/>
                <a:cs typeface="Arial"/>
              </a:rPr>
              <a:t> </a:t>
            </a:r>
            <a:r>
              <a:rPr sz="1588" spc="-59" dirty="0">
                <a:latin typeface="Arial"/>
                <a:cs typeface="Arial"/>
              </a:rPr>
              <a:t>proizvoda</a:t>
            </a:r>
            <a:endParaRPr sz="1588" dirty="0">
              <a:latin typeface="Arial"/>
              <a:cs typeface="Arial"/>
            </a:endParaRPr>
          </a:p>
          <a:p>
            <a:pPr marL="1258696" lvl="2" indent="-454145">
              <a:spcBef>
                <a:spcPts val="208"/>
              </a:spcBef>
              <a:buAutoNum type="arabicPeriod"/>
              <a:tabLst>
                <a:tab pos="1258696" algn="l"/>
              </a:tabLst>
            </a:pPr>
            <a:r>
              <a:rPr sz="1588" spc="-54" dirty="0">
                <a:latin typeface="Arial"/>
                <a:cs typeface="Arial"/>
              </a:rPr>
              <a:t>Karakteristike</a:t>
            </a:r>
            <a:r>
              <a:rPr sz="1588" spc="-23" dirty="0">
                <a:latin typeface="Arial"/>
                <a:cs typeface="Arial"/>
              </a:rPr>
              <a:t> </a:t>
            </a:r>
            <a:r>
              <a:rPr sz="1588" spc="-54" dirty="0">
                <a:latin typeface="Arial"/>
                <a:cs typeface="Arial"/>
              </a:rPr>
              <a:t>korisnika</a:t>
            </a:r>
            <a:endParaRPr sz="1588" dirty="0">
              <a:latin typeface="Arial"/>
              <a:cs typeface="Arial"/>
            </a:endParaRPr>
          </a:p>
          <a:p>
            <a:pPr marL="1258696" lvl="2" indent="-454145">
              <a:spcBef>
                <a:spcPts val="204"/>
              </a:spcBef>
              <a:buAutoNum type="arabicPeriod"/>
              <a:tabLst>
                <a:tab pos="1258696" algn="l"/>
              </a:tabLst>
            </a:pPr>
            <a:r>
              <a:rPr sz="1588" spc="-82" dirty="0">
                <a:latin typeface="Arial"/>
                <a:cs typeface="Arial"/>
              </a:rPr>
              <a:t>Ograničenja</a:t>
            </a:r>
            <a:endParaRPr sz="1588" dirty="0">
              <a:latin typeface="Arial"/>
              <a:cs typeface="Arial"/>
            </a:endParaRPr>
          </a:p>
          <a:p>
            <a:pPr marL="771701" lvl="1" indent="-341185">
              <a:spcBef>
                <a:spcPts val="394"/>
              </a:spcBef>
              <a:buAutoNum type="arabicPeriod"/>
              <a:tabLst>
                <a:tab pos="772277" algn="l"/>
              </a:tabLst>
            </a:pPr>
            <a:r>
              <a:rPr sz="1815" spc="-59" dirty="0">
                <a:latin typeface="Arial"/>
                <a:cs typeface="Arial"/>
              </a:rPr>
              <a:t>Definicije</a:t>
            </a:r>
            <a:endParaRPr sz="1815" dirty="0">
              <a:latin typeface="Arial"/>
              <a:cs typeface="Arial"/>
            </a:endParaRPr>
          </a:p>
          <a:p>
            <a:pPr marL="431092" indent="-343490">
              <a:spcBef>
                <a:spcPts val="304"/>
              </a:spcBef>
              <a:buAutoNum type="arabicPeriod"/>
              <a:tabLst>
                <a:tab pos="431668" algn="l"/>
              </a:tabLst>
            </a:pPr>
            <a:r>
              <a:rPr sz="2405" spc="-132" dirty="0">
                <a:latin typeface="Arial"/>
                <a:cs typeface="Arial"/>
              </a:rPr>
              <a:t>Reference</a:t>
            </a:r>
            <a:endParaRPr sz="240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4266" y="1601659"/>
            <a:ext cx="4038728" cy="4548168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0" rIns="0" bIns="0" rtlCol="0">
            <a:spAutoFit/>
          </a:bodyPr>
          <a:lstStyle/>
          <a:p>
            <a:pPr marL="431092" indent="-343490">
              <a:lnSpc>
                <a:spcPts val="2791"/>
              </a:lnSpc>
              <a:buAutoNum type="arabicPeriod" startAt="3"/>
              <a:tabLst>
                <a:tab pos="431668" algn="l"/>
              </a:tabLst>
            </a:pPr>
            <a:r>
              <a:rPr sz="2405" spc="-113" dirty="0">
                <a:latin typeface="Arial"/>
                <a:cs typeface="Arial"/>
              </a:rPr>
              <a:t>Specifikacija</a:t>
            </a:r>
            <a:r>
              <a:rPr sz="2405" spc="-168" dirty="0">
                <a:latin typeface="Arial"/>
                <a:cs typeface="Arial"/>
              </a:rPr>
              <a:t> </a:t>
            </a:r>
            <a:r>
              <a:rPr sz="2405" spc="-123" dirty="0">
                <a:latin typeface="Arial"/>
                <a:cs typeface="Arial"/>
              </a:rPr>
              <a:t>zahteva</a:t>
            </a:r>
            <a:endParaRPr sz="2405" dirty="0">
              <a:latin typeface="Arial"/>
              <a:cs typeface="Arial"/>
            </a:endParaRPr>
          </a:p>
          <a:p>
            <a:pPr marL="771701" lvl="1" indent="-341185">
              <a:spcBef>
                <a:spcPts val="449"/>
              </a:spcBef>
              <a:buAutoNum type="arabicPeriod"/>
              <a:tabLst>
                <a:tab pos="772277" algn="l"/>
              </a:tabLst>
            </a:pPr>
            <a:r>
              <a:rPr sz="1815" spc="-86" dirty="0">
                <a:latin typeface="Arial"/>
                <a:cs typeface="Arial"/>
              </a:rPr>
              <a:t>Spoljašnji</a:t>
            </a:r>
            <a:r>
              <a:rPr sz="1815" spc="-163" dirty="0">
                <a:latin typeface="Arial"/>
                <a:cs typeface="Arial"/>
              </a:rPr>
              <a:t> </a:t>
            </a:r>
            <a:r>
              <a:rPr sz="1815" spc="-32" dirty="0">
                <a:latin typeface="Arial"/>
                <a:cs typeface="Arial"/>
              </a:rPr>
              <a:t>interfejsi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259"/>
              </a:spcBef>
              <a:buAutoNum type="arabicPeriod"/>
              <a:tabLst>
                <a:tab pos="772277" algn="l"/>
              </a:tabLst>
            </a:pPr>
            <a:r>
              <a:rPr sz="1815" spc="-91" dirty="0">
                <a:latin typeface="Arial"/>
                <a:cs typeface="Arial"/>
              </a:rPr>
              <a:t>Funkcije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195"/>
              </a:spcBef>
              <a:buAutoNum type="arabicPeriod"/>
              <a:tabLst>
                <a:tab pos="772277" algn="l"/>
              </a:tabLst>
            </a:pPr>
            <a:r>
              <a:rPr sz="1815" spc="-95" dirty="0">
                <a:latin typeface="Arial"/>
                <a:cs typeface="Arial"/>
              </a:rPr>
              <a:t>Pogodnost </a:t>
            </a:r>
            <a:r>
              <a:rPr sz="1815" spc="-168" dirty="0">
                <a:latin typeface="Arial"/>
                <a:cs typeface="Arial"/>
              </a:rPr>
              <a:t>za</a:t>
            </a:r>
            <a:r>
              <a:rPr sz="1815" spc="-150" dirty="0">
                <a:latin typeface="Arial"/>
                <a:cs typeface="Arial"/>
              </a:rPr>
              <a:t> </a:t>
            </a:r>
            <a:r>
              <a:rPr sz="1815" spc="-36" dirty="0">
                <a:latin typeface="Arial"/>
                <a:cs typeface="Arial"/>
              </a:rPr>
              <a:t>upotrebu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199"/>
              </a:spcBef>
              <a:buAutoNum type="arabicPeriod"/>
              <a:tabLst>
                <a:tab pos="772277" algn="l"/>
              </a:tabLst>
            </a:pPr>
            <a:r>
              <a:rPr sz="1815" spc="-100" dirty="0">
                <a:latin typeface="Arial"/>
                <a:cs typeface="Arial"/>
              </a:rPr>
              <a:t>Zahtevane</a:t>
            </a:r>
            <a:r>
              <a:rPr sz="1815" spc="-145" dirty="0">
                <a:latin typeface="Arial"/>
                <a:cs typeface="Arial"/>
              </a:rPr>
              <a:t> </a:t>
            </a:r>
            <a:r>
              <a:rPr sz="1815" spc="-68" dirty="0">
                <a:latin typeface="Arial"/>
                <a:cs typeface="Arial"/>
              </a:rPr>
              <a:t>performanse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218"/>
              </a:spcBef>
              <a:buAutoNum type="arabicPeriod"/>
              <a:tabLst>
                <a:tab pos="772277" algn="l"/>
              </a:tabLst>
            </a:pPr>
            <a:r>
              <a:rPr sz="1815" spc="-82" dirty="0">
                <a:latin typeface="Arial"/>
                <a:cs typeface="Arial"/>
              </a:rPr>
              <a:t>Zahtevi </a:t>
            </a:r>
            <a:r>
              <a:rPr sz="1815" spc="-127" dirty="0">
                <a:latin typeface="Arial"/>
                <a:cs typeface="Arial"/>
              </a:rPr>
              <a:t>baze</a:t>
            </a:r>
            <a:r>
              <a:rPr sz="1815" spc="-163" dirty="0">
                <a:latin typeface="Arial"/>
                <a:cs typeface="Arial"/>
              </a:rPr>
              <a:t> </a:t>
            </a:r>
            <a:r>
              <a:rPr sz="1815" spc="-73" dirty="0">
                <a:latin typeface="Arial"/>
                <a:cs typeface="Arial"/>
              </a:rPr>
              <a:t>podataka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195"/>
              </a:spcBef>
              <a:buAutoNum type="arabicPeriod"/>
              <a:tabLst>
                <a:tab pos="772277" algn="l"/>
              </a:tabLst>
            </a:pPr>
            <a:r>
              <a:rPr sz="1815" spc="-68" dirty="0">
                <a:latin typeface="Arial"/>
                <a:cs typeface="Arial"/>
              </a:rPr>
              <a:t>Projektna</a:t>
            </a:r>
            <a:r>
              <a:rPr sz="1815" spc="-159" dirty="0">
                <a:latin typeface="Arial"/>
                <a:cs typeface="Arial"/>
              </a:rPr>
              <a:t> </a:t>
            </a:r>
            <a:r>
              <a:rPr sz="1815" spc="-77" dirty="0">
                <a:latin typeface="Arial"/>
                <a:cs typeface="Arial"/>
              </a:rPr>
              <a:t>ograničenja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195"/>
              </a:spcBef>
              <a:buAutoNum type="arabicPeriod"/>
              <a:tabLst>
                <a:tab pos="772277" algn="l"/>
              </a:tabLst>
            </a:pPr>
            <a:r>
              <a:rPr sz="1815" spc="-123" dirty="0">
                <a:latin typeface="Arial"/>
                <a:cs typeface="Arial"/>
              </a:rPr>
              <a:t>Sistemske </a:t>
            </a:r>
            <a:r>
              <a:rPr sz="1815" spc="-50" dirty="0">
                <a:latin typeface="Arial"/>
                <a:cs typeface="Arial"/>
              </a:rPr>
              <a:t>karakteristike</a:t>
            </a:r>
            <a:r>
              <a:rPr sz="1815" spc="-185" dirty="0">
                <a:latin typeface="Arial"/>
                <a:cs typeface="Arial"/>
              </a:rPr>
              <a:t> </a:t>
            </a:r>
            <a:r>
              <a:rPr sz="1815" spc="-59" dirty="0">
                <a:latin typeface="Arial"/>
                <a:cs typeface="Arial"/>
              </a:rPr>
              <a:t>softvera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195"/>
              </a:spcBef>
              <a:buAutoNum type="arabicPeriod"/>
              <a:tabLst>
                <a:tab pos="772277" algn="l"/>
              </a:tabLst>
            </a:pPr>
            <a:r>
              <a:rPr sz="1815" spc="-103" dirty="0">
                <a:latin typeface="Arial"/>
                <a:cs typeface="Arial"/>
              </a:rPr>
              <a:t>Dopunske</a:t>
            </a:r>
            <a:r>
              <a:rPr sz="1815" spc="-145" dirty="0">
                <a:latin typeface="Arial"/>
                <a:cs typeface="Arial"/>
              </a:rPr>
              <a:t> </a:t>
            </a:r>
            <a:r>
              <a:rPr sz="1815" spc="-45" dirty="0">
                <a:latin typeface="Arial"/>
                <a:cs typeface="Arial"/>
              </a:rPr>
              <a:t>informacije</a:t>
            </a:r>
            <a:endParaRPr sz="1815" dirty="0">
              <a:latin typeface="Arial"/>
              <a:cs typeface="Arial"/>
            </a:endParaRPr>
          </a:p>
          <a:p>
            <a:pPr marL="384409" indent="-296808">
              <a:lnSpc>
                <a:spcPts val="2873"/>
              </a:lnSpc>
              <a:spcBef>
                <a:spcPts val="259"/>
              </a:spcBef>
              <a:buAutoNum type="arabicPeriod" startAt="3"/>
              <a:tabLst>
                <a:tab pos="384986" algn="l"/>
              </a:tabLst>
            </a:pPr>
            <a:r>
              <a:rPr sz="2405" spc="-77" dirty="0">
                <a:latin typeface="Arial"/>
                <a:cs typeface="Arial"/>
              </a:rPr>
              <a:t>Verifikacija</a:t>
            </a:r>
            <a:endParaRPr sz="2405" dirty="0">
              <a:latin typeface="Arial"/>
              <a:cs typeface="Arial"/>
            </a:endParaRPr>
          </a:p>
          <a:p>
            <a:pPr marL="771701" lvl="1" indent="-341185">
              <a:lnSpc>
                <a:spcPts val="2165"/>
              </a:lnSpc>
              <a:buAutoNum type="arabicPeriod"/>
              <a:tabLst>
                <a:tab pos="772277" algn="l"/>
              </a:tabLst>
            </a:pPr>
            <a:r>
              <a:rPr sz="1815" spc="-54" dirty="0">
                <a:latin typeface="Arial"/>
                <a:cs typeface="Arial"/>
              </a:rPr>
              <a:t>- </a:t>
            </a:r>
            <a:r>
              <a:rPr sz="1815" spc="-82" dirty="0">
                <a:latin typeface="Arial"/>
                <a:cs typeface="Arial"/>
              </a:rPr>
              <a:t>4.8 </a:t>
            </a:r>
            <a:r>
              <a:rPr sz="1815" spc="-73" dirty="0">
                <a:latin typeface="Arial"/>
                <a:cs typeface="Arial"/>
              </a:rPr>
              <a:t>(</a:t>
            </a:r>
            <a:r>
              <a:rPr sz="1815" i="1" spc="-73" dirty="0">
                <a:latin typeface="Arial"/>
                <a:cs typeface="Arial"/>
              </a:rPr>
              <a:t>po </a:t>
            </a:r>
            <a:r>
              <a:rPr sz="1815" i="1" spc="-77" dirty="0">
                <a:latin typeface="Arial"/>
                <a:cs typeface="Arial"/>
              </a:rPr>
              <a:t>tezama </a:t>
            </a:r>
            <a:r>
              <a:rPr sz="1815" i="1" spc="-73" dirty="0">
                <a:latin typeface="Arial"/>
                <a:cs typeface="Arial"/>
              </a:rPr>
              <a:t>tačke</a:t>
            </a:r>
            <a:r>
              <a:rPr sz="1815" i="1" spc="-304" dirty="0">
                <a:latin typeface="Arial"/>
                <a:cs typeface="Arial"/>
              </a:rPr>
              <a:t> </a:t>
            </a:r>
            <a:r>
              <a:rPr sz="1815" i="1" spc="-77" dirty="0">
                <a:latin typeface="Arial"/>
                <a:cs typeface="Arial"/>
              </a:rPr>
              <a:t>3</a:t>
            </a:r>
            <a:r>
              <a:rPr sz="1815" spc="-77" dirty="0">
                <a:latin typeface="Arial"/>
                <a:cs typeface="Arial"/>
              </a:rPr>
              <a:t>)</a:t>
            </a:r>
            <a:endParaRPr sz="1815" dirty="0">
              <a:latin typeface="Arial"/>
              <a:cs typeface="Arial"/>
            </a:endParaRPr>
          </a:p>
          <a:p>
            <a:pPr marL="384409" indent="-296808">
              <a:spcBef>
                <a:spcPts val="304"/>
              </a:spcBef>
              <a:buAutoNum type="arabicPeriod" startAt="3"/>
              <a:tabLst>
                <a:tab pos="384986" algn="l"/>
              </a:tabLst>
            </a:pPr>
            <a:r>
              <a:rPr sz="2405" spc="-95" dirty="0">
                <a:latin typeface="Arial"/>
                <a:cs typeface="Arial"/>
              </a:rPr>
              <a:t>Prilozi</a:t>
            </a:r>
            <a:endParaRPr sz="2405" dirty="0">
              <a:latin typeface="Arial"/>
              <a:cs typeface="Arial"/>
            </a:endParaRPr>
          </a:p>
          <a:p>
            <a:pPr marL="771701" lvl="1" indent="-341185">
              <a:spcBef>
                <a:spcPts val="231"/>
              </a:spcBef>
              <a:buAutoNum type="arabicPeriod"/>
              <a:tabLst>
                <a:tab pos="772277" algn="l"/>
              </a:tabLst>
            </a:pPr>
            <a:r>
              <a:rPr sz="1815" spc="-77" dirty="0">
                <a:latin typeface="Arial"/>
                <a:cs typeface="Arial"/>
              </a:rPr>
              <a:t>Pretpostavke </a:t>
            </a:r>
            <a:r>
              <a:rPr sz="1815" spc="9" dirty="0">
                <a:latin typeface="Arial"/>
                <a:cs typeface="Arial"/>
              </a:rPr>
              <a:t>i</a:t>
            </a:r>
            <a:r>
              <a:rPr sz="1815" spc="-185" dirty="0">
                <a:latin typeface="Arial"/>
                <a:cs typeface="Arial"/>
              </a:rPr>
              <a:t> </a:t>
            </a:r>
            <a:r>
              <a:rPr sz="1815" spc="-86" dirty="0">
                <a:latin typeface="Arial"/>
                <a:cs typeface="Arial"/>
              </a:rPr>
              <a:t>zavisnosti</a:t>
            </a:r>
            <a:endParaRPr sz="1815" dirty="0">
              <a:latin typeface="Arial"/>
              <a:cs typeface="Arial"/>
            </a:endParaRPr>
          </a:p>
          <a:p>
            <a:pPr marL="771701" lvl="1" indent="-341185">
              <a:spcBef>
                <a:spcPts val="195"/>
              </a:spcBef>
              <a:buAutoNum type="arabicPeriod"/>
              <a:tabLst>
                <a:tab pos="772277" algn="l"/>
              </a:tabLst>
            </a:pPr>
            <a:r>
              <a:rPr sz="1815" spc="-50" dirty="0">
                <a:latin typeface="Arial"/>
                <a:cs typeface="Arial"/>
              </a:rPr>
              <a:t>Akronimi </a:t>
            </a:r>
            <a:r>
              <a:rPr sz="1815" spc="9" dirty="0">
                <a:latin typeface="Arial"/>
                <a:cs typeface="Arial"/>
              </a:rPr>
              <a:t>i</a:t>
            </a:r>
            <a:r>
              <a:rPr sz="1815" spc="-191" dirty="0">
                <a:latin typeface="Arial"/>
                <a:cs typeface="Arial"/>
              </a:rPr>
              <a:t> </a:t>
            </a:r>
            <a:r>
              <a:rPr sz="1815" spc="-100" dirty="0">
                <a:latin typeface="Arial"/>
                <a:cs typeface="Arial"/>
              </a:rPr>
              <a:t>skraćenice</a:t>
            </a:r>
            <a:endParaRPr sz="181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84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614616" y="589296"/>
            <a:ext cx="8524738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136" dirty="0"/>
              <a:t>Vrste</a:t>
            </a:r>
            <a:r>
              <a:rPr sz="3585" b="1" spc="-268" dirty="0"/>
              <a:t> </a:t>
            </a:r>
            <a:r>
              <a:rPr sz="3585" b="1" spc="-132" dirty="0"/>
              <a:t>modela</a:t>
            </a:r>
            <a:endParaRPr sz="3585" b="1" dirty="0"/>
          </a:p>
        </p:txBody>
      </p:sp>
      <p:sp>
        <p:nvSpPr>
          <p:cNvPr id="4" name="object 4"/>
          <p:cNvSpPr txBox="1"/>
          <p:nvPr/>
        </p:nvSpPr>
        <p:spPr>
          <a:xfrm>
            <a:off x="2060392" y="1615032"/>
            <a:ext cx="7260835" cy="380576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354440" indent="-343490">
              <a:spcBef>
                <a:spcPts val="82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113" dirty="0">
                <a:solidFill>
                  <a:srgbClr val="323299"/>
                </a:solidFill>
                <a:latin typeface="Arial"/>
                <a:cs typeface="Arial"/>
              </a:rPr>
              <a:t>Skalirani </a:t>
            </a:r>
            <a:r>
              <a:rPr sz="2405" spc="-64" dirty="0">
                <a:latin typeface="Arial"/>
                <a:cs typeface="Arial"/>
              </a:rPr>
              <a:t>modeli </a:t>
            </a:r>
            <a:r>
              <a:rPr sz="2405" spc="-68" dirty="0">
                <a:latin typeface="Arial"/>
                <a:cs typeface="Arial"/>
              </a:rPr>
              <a:t>- </a:t>
            </a:r>
            <a:r>
              <a:rPr sz="2405" spc="-95" dirty="0">
                <a:latin typeface="Arial"/>
                <a:cs typeface="Arial"/>
              </a:rPr>
              <a:t>umanjene </a:t>
            </a:r>
            <a:r>
              <a:rPr sz="2405" spc="-64" dirty="0">
                <a:latin typeface="Arial"/>
                <a:cs typeface="Arial"/>
              </a:rPr>
              <a:t>kopije </a:t>
            </a:r>
            <a:r>
              <a:rPr sz="2405" spc="-95" dirty="0">
                <a:latin typeface="Arial"/>
                <a:cs typeface="Arial"/>
              </a:rPr>
              <a:t>(maketa,</a:t>
            </a:r>
            <a:r>
              <a:rPr sz="2405" spc="-331" dirty="0">
                <a:latin typeface="Arial"/>
                <a:cs typeface="Arial"/>
              </a:rPr>
              <a:t> </a:t>
            </a:r>
            <a:r>
              <a:rPr sz="2405" spc="-41" dirty="0">
                <a:latin typeface="Arial"/>
                <a:cs typeface="Arial"/>
              </a:rPr>
              <a:t>fotografija)</a:t>
            </a:r>
            <a:endParaRPr sz="240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0392" y="2934534"/>
            <a:ext cx="7517866" cy="2567631"/>
          </a:xfrm>
          <a:prstGeom prst="rect">
            <a:avLst/>
          </a:prstGeom>
        </p:spPr>
        <p:txBody>
          <a:bodyPr vert="horz" wrap="square" lIns="0" tIns="23627" rIns="0" bIns="0" rtlCol="0">
            <a:spAutoFit/>
          </a:bodyPr>
          <a:lstStyle/>
          <a:p>
            <a:pPr marL="354440" marR="435126" indent="-343490">
              <a:lnSpc>
                <a:spcPts val="2877"/>
              </a:lnSpc>
              <a:spcBef>
                <a:spcPts val="185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103" dirty="0">
                <a:solidFill>
                  <a:srgbClr val="323299"/>
                </a:solidFill>
                <a:latin typeface="Arial"/>
                <a:cs typeface="Arial"/>
              </a:rPr>
              <a:t>Analogni </a:t>
            </a:r>
            <a:r>
              <a:rPr sz="2405" spc="-64" dirty="0">
                <a:latin typeface="Arial"/>
                <a:cs typeface="Arial"/>
              </a:rPr>
              <a:t>modeli </a:t>
            </a:r>
            <a:r>
              <a:rPr sz="2405" spc="-68" dirty="0">
                <a:latin typeface="Arial"/>
                <a:cs typeface="Arial"/>
              </a:rPr>
              <a:t>- </a:t>
            </a:r>
            <a:r>
              <a:rPr sz="2405" spc="-59" dirty="0">
                <a:latin typeface="Arial"/>
                <a:cs typeface="Arial"/>
              </a:rPr>
              <a:t>modeliraju </a:t>
            </a:r>
            <a:r>
              <a:rPr sz="2405" spc="-113" dirty="0">
                <a:latin typeface="Arial"/>
                <a:cs typeface="Arial"/>
              </a:rPr>
              <a:t>ponašanje, ne </a:t>
            </a:r>
            <a:r>
              <a:rPr sz="2405" spc="-64" dirty="0">
                <a:latin typeface="Arial"/>
                <a:cs typeface="Arial"/>
              </a:rPr>
              <a:t>moraju</a:t>
            </a:r>
            <a:r>
              <a:rPr sz="2405" spc="-345" dirty="0">
                <a:latin typeface="Arial"/>
                <a:cs typeface="Arial"/>
              </a:rPr>
              <a:t> </a:t>
            </a:r>
            <a:r>
              <a:rPr sz="2405" spc="-136" dirty="0">
                <a:latin typeface="Arial"/>
                <a:cs typeface="Arial"/>
              </a:rPr>
              <a:t>da  </a:t>
            </a:r>
            <a:r>
              <a:rPr sz="2405" spc="-118" dirty="0">
                <a:latin typeface="Arial"/>
                <a:cs typeface="Arial"/>
              </a:rPr>
              <a:t>podsećaju </a:t>
            </a:r>
            <a:r>
              <a:rPr sz="2405" spc="-136" dirty="0">
                <a:latin typeface="Arial"/>
                <a:cs typeface="Arial"/>
              </a:rPr>
              <a:t>na </a:t>
            </a:r>
            <a:r>
              <a:rPr sz="2405" spc="-109" dirty="0">
                <a:latin typeface="Arial"/>
                <a:cs typeface="Arial"/>
              </a:rPr>
              <a:t>sistem (mape, </a:t>
            </a:r>
            <a:r>
              <a:rPr sz="2405" i="1" spc="-50" dirty="0">
                <a:latin typeface="Arial"/>
                <a:cs typeface="Arial"/>
              </a:rPr>
              <a:t>grafički</a:t>
            </a:r>
            <a:r>
              <a:rPr sz="2405" i="1" spc="-185" dirty="0">
                <a:latin typeface="Arial"/>
                <a:cs typeface="Arial"/>
              </a:rPr>
              <a:t> </a:t>
            </a:r>
            <a:r>
              <a:rPr sz="2405" i="1" spc="-86" dirty="0">
                <a:latin typeface="Arial"/>
                <a:cs typeface="Arial"/>
              </a:rPr>
              <a:t>modeli</a:t>
            </a:r>
            <a:r>
              <a:rPr sz="2405" spc="-86" dirty="0">
                <a:latin typeface="Arial"/>
                <a:cs typeface="Arial"/>
              </a:rPr>
              <a:t>)</a:t>
            </a:r>
            <a:endParaRPr sz="2405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BBE0E3"/>
              </a:buClr>
              <a:buFont typeface="Arial"/>
              <a:buChar char="•"/>
            </a:pPr>
            <a:endParaRPr sz="236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BBE0E3"/>
              </a:buClr>
              <a:buFont typeface="Arial"/>
              <a:buChar char="•"/>
            </a:pPr>
            <a:endParaRPr sz="2360">
              <a:latin typeface="Arial"/>
              <a:cs typeface="Arial"/>
            </a:endParaRPr>
          </a:p>
          <a:p>
            <a:pPr marL="354440" indent="-343490">
              <a:spcBef>
                <a:spcPts val="1979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36" dirty="0">
                <a:solidFill>
                  <a:srgbClr val="323299"/>
                </a:solidFill>
                <a:latin typeface="Arial"/>
                <a:cs typeface="Arial"/>
              </a:rPr>
              <a:t>Mentalni </a:t>
            </a:r>
            <a:r>
              <a:rPr sz="2405" spc="-64" dirty="0">
                <a:latin typeface="Arial"/>
                <a:cs typeface="Arial"/>
              </a:rPr>
              <a:t>modeli </a:t>
            </a:r>
            <a:r>
              <a:rPr sz="2405" spc="-68" dirty="0">
                <a:latin typeface="Arial"/>
                <a:cs typeface="Arial"/>
              </a:rPr>
              <a:t>- </a:t>
            </a:r>
            <a:r>
              <a:rPr sz="2405" spc="-45" dirty="0">
                <a:latin typeface="Arial"/>
                <a:cs typeface="Arial"/>
              </a:rPr>
              <a:t>kvalitativni </a:t>
            </a:r>
            <a:r>
              <a:rPr sz="2405" spc="-82" dirty="0">
                <a:latin typeface="Arial"/>
                <a:cs typeface="Arial"/>
              </a:rPr>
              <a:t>opisi</a:t>
            </a:r>
            <a:r>
              <a:rPr sz="2405" spc="-422" dirty="0">
                <a:latin typeface="Arial"/>
                <a:cs typeface="Arial"/>
              </a:rPr>
              <a:t> </a:t>
            </a:r>
            <a:r>
              <a:rPr sz="2405" spc="-64" dirty="0">
                <a:latin typeface="Arial"/>
                <a:cs typeface="Arial"/>
              </a:rPr>
              <a:t>(tekst)</a:t>
            </a:r>
            <a:endParaRPr sz="2405">
              <a:latin typeface="Arial"/>
              <a:cs typeface="Arial"/>
            </a:endParaRPr>
          </a:p>
          <a:p>
            <a:pPr marL="354440" indent="-343490">
              <a:spcBef>
                <a:spcPts val="576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54" dirty="0">
                <a:solidFill>
                  <a:srgbClr val="323299"/>
                </a:solidFill>
                <a:latin typeface="Arial"/>
                <a:cs typeface="Arial"/>
              </a:rPr>
              <a:t>Matematički </a:t>
            </a:r>
            <a:r>
              <a:rPr sz="2405" spc="-64" dirty="0">
                <a:latin typeface="Arial"/>
                <a:cs typeface="Arial"/>
              </a:rPr>
              <a:t>modeli </a:t>
            </a:r>
            <a:r>
              <a:rPr sz="2405" spc="-68" dirty="0">
                <a:latin typeface="Arial"/>
                <a:cs typeface="Arial"/>
              </a:rPr>
              <a:t>- </a:t>
            </a:r>
            <a:r>
              <a:rPr sz="2405" spc="-36" dirty="0">
                <a:latin typeface="Arial"/>
                <a:cs typeface="Arial"/>
              </a:rPr>
              <a:t>kvantitativni </a:t>
            </a:r>
            <a:r>
              <a:rPr sz="2405" spc="-64" dirty="0">
                <a:latin typeface="Arial"/>
                <a:cs typeface="Arial"/>
              </a:rPr>
              <a:t>(analitički,</a:t>
            </a:r>
            <a:r>
              <a:rPr sz="2405" spc="-394" dirty="0">
                <a:latin typeface="Arial"/>
                <a:cs typeface="Arial"/>
              </a:rPr>
              <a:t> </a:t>
            </a:r>
            <a:r>
              <a:rPr sz="2405" spc="-86" dirty="0">
                <a:latin typeface="Arial"/>
                <a:cs typeface="Arial"/>
              </a:rPr>
              <a:t>simulacioni)</a:t>
            </a:r>
            <a:endParaRPr sz="240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1973" y="2135546"/>
            <a:ext cx="1067772" cy="616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669428" y="3734440"/>
            <a:ext cx="782848" cy="934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8" name="object 8"/>
          <p:cNvGrpSpPr/>
          <p:nvPr/>
        </p:nvGrpSpPr>
        <p:grpSpPr>
          <a:xfrm>
            <a:off x="4929453" y="3734441"/>
            <a:ext cx="921508" cy="755533"/>
            <a:chOff x="4061338" y="4114800"/>
            <a:chExt cx="1015365" cy="832485"/>
          </a:xfrm>
        </p:grpSpPr>
        <p:sp>
          <p:nvSpPr>
            <p:cNvPr id="9" name="object 9"/>
            <p:cNvSpPr/>
            <p:nvPr/>
          </p:nvSpPr>
          <p:spPr>
            <a:xfrm>
              <a:off x="4753234" y="4126991"/>
              <a:ext cx="51816" cy="60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6762" y="413156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5802" y="41529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2D2D2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0106" y="4114800"/>
              <a:ext cx="320039" cy="883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2882" y="420166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</a:path>
                <a:path w="3175" h="3175">
                  <a:moveTo>
                    <a:pt x="0" y="3048"/>
                  </a:moveTo>
                  <a:lnTo>
                    <a:pt x="3047" y="3048"/>
                  </a:lnTo>
                </a:path>
              </a:pathLst>
            </a:custGeom>
            <a:ln w="3175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4460626" y="420776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4859914" y="42077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4332610" y="42931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</a:path>
                <a:path w="3175" h="3175">
                  <a:moveTo>
                    <a:pt x="0" y="3048"/>
                  </a:moveTo>
                  <a:lnTo>
                    <a:pt x="3047" y="3048"/>
                  </a:lnTo>
                </a:path>
              </a:pathLst>
            </a:custGeom>
            <a:ln w="3175">
              <a:solidFill>
                <a:srgbClr val="A9A9A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4061338" y="4130040"/>
              <a:ext cx="1014983" cy="2499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2130" y="430225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7370" y="430225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4302130" y="430530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7370" y="43053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302130" y="431444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317370" y="431444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302130" y="431749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317370" y="431749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222882" y="437845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247266" y="437845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8" name="object 28"/>
            <p:cNvSpPr/>
            <p:nvPr/>
          </p:nvSpPr>
          <p:spPr>
            <a:xfrm>
              <a:off x="4798954" y="4376927"/>
              <a:ext cx="231648" cy="182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9" name="object 29"/>
            <p:cNvSpPr/>
            <p:nvPr/>
          </p:nvSpPr>
          <p:spPr>
            <a:xfrm>
              <a:off x="4417954" y="4376927"/>
              <a:ext cx="204216" cy="27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4107058" y="4379975"/>
              <a:ext cx="176783" cy="335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4914778" y="439369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2" name="object 32"/>
            <p:cNvSpPr/>
            <p:nvPr/>
          </p:nvSpPr>
          <p:spPr>
            <a:xfrm>
              <a:off x="4960498" y="4393691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3" name="object 33"/>
            <p:cNvSpPr/>
            <p:nvPr/>
          </p:nvSpPr>
          <p:spPr>
            <a:xfrm>
              <a:off x="4914778" y="439674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4960498" y="439674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5" name="object 35"/>
            <p:cNvSpPr/>
            <p:nvPr/>
          </p:nvSpPr>
          <p:spPr>
            <a:xfrm>
              <a:off x="4585594" y="4399788"/>
              <a:ext cx="332740" cy="3175"/>
            </a:xfrm>
            <a:custGeom>
              <a:avLst/>
              <a:gdLst/>
              <a:ahLst/>
              <a:cxnLst/>
              <a:rect l="l" t="t" r="r" b="b"/>
              <a:pathLst>
                <a:path w="332739" h="3175">
                  <a:moveTo>
                    <a:pt x="329184" y="0"/>
                  </a:moveTo>
                  <a:lnTo>
                    <a:pt x="332231" y="0"/>
                  </a:lnTo>
                </a:path>
                <a:path w="332739" h="3175">
                  <a:moveTo>
                    <a:pt x="0" y="3048"/>
                  </a:moveTo>
                  <a:lnTo>
                    <a:pt x="3047" y="3048"/>
                  </a:lnTo>
                </a:path>
              </a:pathLst>
            </a:custGeom>
            <a:ln w="3175">
              <a:solidFill>
                <a:srgbClr val="2E2E2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6" name="object 36"/>
            <p:cNvSpPr/>
            <p:nvPr/>
          </p:nvSpPr>
          <p:spPr>
            <a:xfrm>
              <a:off x="4414906" y="440588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4436242" y="440588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4856866" y="440588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414906" y="440893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0" name="object 40"/>
            <p:cNvSpPr/>
            <p:nvPr/>
          </p:nvSpPr>
          <p:spPr>
            <a:xfrm>
              <a:off x="4436242" y="440893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9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1" name="object 41"/>
            <p:cNvSpPr/>
            <p:nvPr/>
          </p:nvSpPr>
          <p:spPr>
            <a:xfrm>
              <a:off x="4585594" y="4376927"/>
              <a:ext cx="332231" cy="487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2" name="object 42"/>
            <p:cNvSpPr/>
            <p:nvPr/>
          </p:nvSpPr>
          <p:spPr>
            <a:xfrm>
              <a:off x="4134490" y="4392168"/>
              <a:ext cx="167640" cy="365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3" name="object 43"/>
            <p:cNvSpPr/>
            <p:nvPr/>
          </p:nvSpPr>
          <p:spPr>
            <a:xfrm>
              <a:off x="4198498" y="4410456"/>
              <a:ext cx="707135" cy="487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4" name="object 44"/>
            <p:cNvSpPr/>
            <p:nvPr/>
          </p:nvSpPr>
          <p:spPr>
            <a:xfrm>
              <a:off x="4832482" y="443636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9090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5" name="object 45"/>
            <p:cNvSpPr/>
            <p:nvPr/>
          </p:nvSpPr>
          <p:spPr>
            <a:xfrm>
              <a:off x="4585594" y="4425695"/>
              <a:ext cx="57912" cy="213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6" name="object 46"/>
            <p:cNvSpPr/>
            <p:nvPr/>
          </p:nvSpPr>
          <p:spPr>
            <a:xfrm>
              <a:off x="4896490" y="443941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6095" y="0"/>
                  </a:lnTo>
                </a:path>
                <a:path w="6350" h="3175">
                  <a:moveTo>
                    <a:pt x="0" y="3047"/>
                  </a:moveTo>
                  <a:lnTo>
                    <a:pt x="6095" y="3047"/>
                  </a:lnTo>
                </a:path>
              </a:pathLst>
            </a:custGeom>
            <a:ln w="3175">
              <a:solidFill>
                <a:srgbClr val="35353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7" name="object 47"/>
            <p:cNvSpPr/>
            <p:nvPr/>
          </p:nvSpPr>
          <p:spPr>
            <a:xfrm>
              <a:off x="4640458" y="444550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8" name="object 48"/>
            <p:cNvSpPr/>
            <p:nvPr/>
          </p:nvSpPr>
          <p:spPr>
            <a:xfrm>
              <a:off x="4131442" y="4413504"/>
              <a:ext cx="228600" cy="5791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9" name="object 49"/>
            <p:cNvSpPr/>
            <p:nvPr/>
          </p:nvSpPr>
          <p:spPr>
            <a:xfrm>
              <a:off x="4600834" y="44577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72727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0" name="object 50"/>
            <p:cNvSpPr/>
            <p:nvPr/>
          </p:nvSpPr>
          <p:spPr>
            <a:xfrm>
              <a:off x="4689226" y="4457700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1" name="object 51"/>
            <p:cNvSpPr/>
            <p:nvPr/>
          </p:nvSpPr>
          <p:spPr>
            <a:xfrm>
              <a:off x="4460626" y="446074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B0B0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2" name="object 52"/>
            <p:cNvSpPr/>
            <p:nvPr/>
          </p:nvSpPr>
          <p:spPr>
            <a:xfrm>
              <a:off x="4689226" y="4460747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3" name="object 53"/>
            <p:cNvSpPr/>
            <p:nvPr/>
          </p:nvSpPr>
          <p:spPr>
            <a:xfrm>
              <a:off x="4890394" y="446074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4" name="object 54"/>
            <p:cNvSpPr/>
            <p:nvPr/>
          </p:nvSpPr>
          <p:spPr>
            <a:xfrm>
              <a:off x="4549018" y="4456175"/>
              <a:ext cx="106680" cy="1219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5" name="object 55"/>
            <p:cNvSpPr/>
            <p:nvPr/>
          </p:nvSpPr>
          <p:spPr>
            <a:xfrm>
              <a:off x="4460626" y="446379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B0B0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6" name="object 56"/>
            <p:cNvSpPr/>
            <p:nvPr/>
          </p:nvSpPr>
          <p:spPr>
            <a:xfrm>
              <a:off x="4689226" y="4463795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7" name="object 57"/>
            <p:cNvSpPr/>
            <p:nvPr/>
          </p:nvSpPr>
          <p:spPr>
            <a:xfrm>
              <a:off x="4890394" y="446379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8" name="object 58"/>
            <p:cNvSpPr/>
            <p:nvPr/>
          </p:nvSpPr>
          <p:spPr>
            <a:xfrm>
              <a:off x="4460626" y="446684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9" name="object 59"/>
            <p:cNvSpPr/>
            <p:nvPr/>
          </p:nvSpPr>
          <p:spPr>
            <a:xfrm>
              <a:off x="4606930" y="446684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1313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0" name="object 60"/>
            <p:cNvSpPr/>
            <p:nvPr/>
          </p:nvSpPr>
          <p:spPr>
            <a:xfrm>
              <a:off x="4652650" y="446684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2F2F2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1" name="object 61"/>
            <p:cNvSpPr/>
            <p:nvPr/>
          </p:nvSpPr>
          <p:spPr>
            <a:xfrm>
              <a:off x="4689226" y="4466843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2" name="object 62"/>
            <p:cNvSpPr/>
            <p:nvPr/>
          </p:nvSpPr>
          <p:spPr>
            <a:xfrm>
              <a:off x="4890394" y="446684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24242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3" name="object 63"/>
            <p:cNvSpPr/>
            <p:nvPr/>
          </p:nvSpPr>
          <p:spPr>
            <a:xfrm>
              <a:off x="4805050" y="44698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B0B0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4" name="object 64"/>
            <p:cNvSpPr/>
            <p:nvPr/>
          </p:nvSpPr>
          <p:spPr>
            <a:xfrm>
              <a:off x="4890394" y="446989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5" name="object 65"/>
            <p:cNvSpPr/>
            <p:nvPr/>
          </p:nvSpPr>
          <p:spPr>
            <a:xfrm>
              <a:off x="4890394" y="447294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6" name="object 66"/>
            <p:cNvSpPr/>
            <p:nvPr/>
          </p:nvSpPr>
          <p:spPr>
            <a:xfrm>
              <a:off x="4128394" y="4471415"/>
              <a:ext cx="6095" cy="1219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7" name="object 67"/>
            <p:cNvSpPr/>
            <p:nvPr/>
          </p:nvSpPr>
          <p:spPr>
            <a:xfrm>
              <a:off x="4890394" y="447598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8" name="object 68"/>
            <p:cNvSpPr/>
            <p:nvPr/>
          </p:nvSpPr>
          <p:spPr>
            <a:xfrm>
              <a:off x="4131442" y="4453127"/>
              <a:ext cx="231647" cy="335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69" name="object 69"/>
            <p:cNvSpPr/>
            <p:nvPr/>
          </p:nvSpPr>
          <p:spPr>
            <a:xfrm>
              <a:off x="4884298" y="44820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68686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0" name="object 70"/>
            <p:cNvSpPr/>
            <p:nvPr/>
          </p:nvSpPr>
          <p:spPr>
            <a:xfrm>
              <a:off x="4128394" y="448513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9D9D9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1" name="object 71"/>
            <p:cNvSpPr/>
            <p:nvPr/>
          </p:nvSpPr>
          <p:spPr>
            <a:xfrm>
              <a:off x="4305178" y="44851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2" name="object 72"/>
            <p:cNvSpPr/>
            <p:nvPr/>
          </p:nvSpPr>
          <p:spPr>
            <a:xfrm>
              <a:off x="4442338" y="4468368"/>
              <a:ext cx="265176" cy="304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3" name="object 73"/>
            <p:cNvSpPr/>
            <p:nvPr/>
          </p:nvSpPr>
          <p:spPr>
            <a:xfrm>
              <a:off x="4884298" y="448513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6095" y="0"/>
                  </a:lnTo>
                </a:path>
                <a:path w="6350" h="3175">
                  <a:moveTo>
                    <a:pt x="0" y="3048"/>
                  </a:moveTo>
                  <a:lnTo>
                    <a:pt x="6095" y="3048"/>
                  </a:lnTo>
                </a:path>
              </a:pathLst>
            </a:custGeom>
            <a:ln w="3175">
              <a:solidFill>
                <a:srgbClr val="36363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4" name="object 74"/>
            <p:cNvSpPr/>
            <p:nvPr/>
          </p:nvSpPr>
          <p:spPr>
            <a:xfrm>
              <a:off x="4722754" y="4491227"/>
              <a:ext cx="100965" cy="9525"/>
            </a:xfrm>
            <a:custGeom>
              <a:avLst/>
              <a:gdLst/>
              <a:ahLst/>
              <a:cxnLst/>
              <a:rect l="l" t="t" r="r" b="b"/>
              <a:pathLst>
                <a:path w="100964" h="9525">
                  <a:moveTo>
                    <a:pt x="0" y="0"/>
                  </a:moveTo>
                  <a:lnTo>
                    <a:pt x="100584" y="0"/>
                  </a:lnTo>
                </a:path>
                <a:path w="100964" h="9525">
                  <a:moveTo>
                    <a:pt x="0" y="3048"/>
                  </a:moveTo>
                  <a:lnTo>
                    <a:pt x="100584" y="3048"/>
                  </a:lnTo>
                </a:path>
                <a:path w="100964" h="9525">
                  <a:moveTo>
                    <a:pt x="0" y="6096"/>
                  </a:moveTo>
                  <a:lnTo>
                    <a:pt x="100584" y="6096"/>
                  </a:lnTo>
                </a:path>
                <a:path w="100964" h="9525">
                  <a:moveTo>
                    <a:pt x="0" y="9143"/>
                  </a:moveTo>
                  <a:lnTo>
                    <a:pt x="100584" y="9143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5" name="object 75"/>
            <p:cNvSpPr/>
            <p:nvPr/>
          </p:nvSpPr>
          <p:spPr>
            <a:xfrm>
              <a:off x="4128394" y="4483608"/>
              <a:ext cx="490727" cy="487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6" name="object 76"/>
            <p:cNvSpPr/>
            <p:nvPr/>
          </p:nvSpPr>
          <p:spPr>
            <a:xfrm>
              <a:off x="4128394" y="450951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7" name="object 77"/>
            <p:cNvSpPr/>
            <p:nvPr/>
          </p:nvSpPr>
          <p:spPr>
            <a:xfrm>
              <a:off x="4616074" y="4456175"/>
              <a:ext cx="207264" cy="701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8" name="object 78"/>
            <p:cNvSpPr/>
            <p:nvPr/>
          </p:nvSpPr>
          <p:spPr>
            <a:xfrm>
              <a:off x="4128394" y="451256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9" name="object 79"/>
            <p:cNvSpPr/>
            <p:nvPr/>
          </p:nvSpPr>
          <p:spPr>
            <a:xfrm>
              <a:off x="4881250" y="451256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0" name="object 80"/>
            <p:cNvSpPr/>
            <p:nvPr/>
          </p:nvSpPr>
          <p:spPr>
            <a:xfrm>
              <a:off x="4128394" y="451561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1" name="object 81"/>
            <p:cNvSpPr/>
            <p:nvPr/>
          </p:nvSpPr>
          <p:spPr>
            <a:xfrm>
              <a:off x="4177162" y="4515611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2" name="object 82"/>
            <p:cNvSpPr/>
            <p:nvPr/>
          </p:nvSpPr>
          <p:spPr>
            <a:xfrm>
              <a:off x="4881250" y="451561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3" name="object 83"/>
            <p:cNvSpPr/>
            <p:nvPr/>
          </p:nvSpPr>
          <p:spPr>
            <a:xfrm>
              <a:off x="4128394" y="451865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4" name="object 84"/>
            <p:cNvSpPr/>
            <p:nvPr/>
          </p:nvSpPr>
          <p:spPr>
            <a:xfrm>
              <a:off x="4177162" y="4518659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5" name="object 85"/>
            <p:cNvSpPr/>
            <p:nvPr/>
          </p:nvSpPr>
          <p:spPr>
            <a:xfrm>
              <a:off x="4689226" y="4434840"/>
              <a:ext cx="249935" cy="975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6" name="object 86"/>
            <p:cNvSpPr/>
            <p:nvPr/>
          </p:nvSpPr>
          <p:spPr>
            <a:xfrm>
              <a:off x="4128394" y="452170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7" name="object 87"/>
            <p:cNvSpPr/>
            <p:nvPr/>
          </p:nvSpPr>
          <p:spPr>
            <a:xfrm>
              <a:off x="4177162" y="4521708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8" name="object 88"/>
            <p:cNvSpPr/>
            <p:nvPr/>
          </p:nvSpPr>
          <p:spPr>
            <a:xfrm>
              <a:off x="4128394" y="452475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9" name="object 89"/>
            <p:cNvSpPr/>
            <p:nvPr/>
          </p:nvSpPr>
          <p:spPr>
            <a:xfrm>
              <a:off x="4177162" y="4524755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0" name="object 90"/>
            <p:cNvSpPr/>
            <p:nvPr/>
          </p:nvSpPr>
          <p:spPr>
            <a:xfrm>
              <a:off x="4128394" y="452780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1" name="object 91"/>
            <p:cNvSpPr/>
            <p:nvPr/>
          </p:nvSpPr>
          <p:spPr>
            <a:xfrm>
              <a:off x="4128394" y="45308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6E6E6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2" name="object 92"/>
            <p:cNvSpPr/>
            <p:nvPr/>
          </p:nvSpPr>
          <p:spPr>
            <a:xfrm>
              <a:off x="4609978" y="4526280"/>
              <a:ext cx="21335" cy="60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3" name="object 93"/>
            <p:cNvSpPr/>
            <p:nvPr/>
          </p:nvSpPr>
          <p:spPr>
            <a:xfrm>
              <a:off x="4128394" y="453390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6E6E6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4" name="object 94"/>
            <p:cNvSpPr/>
            <p:nvPr/>
          </p:nvSpPr>
          <p:spPr>
            <a:xfrm>
              <a:off x="4414906" y="4507991"/>
              <a:ext cx="27431" cy="2743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5" name="object 95"/>
            <p:cNvSpPr/>
            <p:nvPr/>
          </p:nvSpPr>
          <p:spPr>
            <a:xfrm>
              <a:off x="4128394" y="453694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6" name="object 96"/>
            <p:cNvSpPr/>
            <p:nvPr/>
          </p:nvSpPr>
          <p:spPr>
            <a:xfrm>
              <a:off x="4128394" y="453999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9B9B9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7" name="object 97"/>
            <p:cNvSpPr/>
            <p:nvPr/>
          </p:nvSpPr>
          <p:spPr>
            <a:xfrm>
              <a:off x="4689226" y="4517136"/>
              <a:ext cx="249935" cy="3047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8" name="object 98"/>
            <p:cNvSpPr/>
            <p:nvPr/>
          </p:nvSpPr>
          <p:spPr>
            <a:xfrm>
              <a:off x="4128394" y="454304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9B9B9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9" name="object 99"/>
            <p:cNvSpPr/>
            <p:nvPr/>
          </p:nvSpPr>
          <p:spPr>
            <a:xfrm>
              <a:off x="4588642" y="4529327"/>
              <a:ext cx="45719" cy="2133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338706" y="4532376"/>
              <a:ext cx="121920" cy="335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244218" y="4529327"/>
              <a:ext cx="48768" cy="4571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122298" y="45582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67306" y="4541519"/>
              <a:ext cx="73152" cy="2438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122298" y="45613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122298" y="456438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34362" y="456438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07514" y="4544568"/>
              <a:ext cx="57912" cy="3657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122298" y="45674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34362" y="45674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122298" y="457047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369186" y="4562855"/>
              <a:ext cx="48768" cy="1219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34362" y="457047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22754" y="457047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53234" y="457047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073530" y="4573523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>
                  <a:moveTo>
                    <a:pt x="0" y="0"/>
                  </a:moveTo>
                  <a:lnTo>
                    <a:pt x="9448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259458" y="457352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73530" y="4573523"/>
              <a:ext cx="866140" cy="3175"/>
            </a:xfrm>
            <a:custGeom>
              <a:avLst/>
              <a:gdLst/>
              <a:ahLst/>
              <a:cxnLst/>
              <a:rect l="l" t="t" r="r" b="b"/>
              <a:pathLst>
                <a:path w="866139" h="3175">
                  <a:moveTo>
                    <a:pt x="762000" y="0"/>
                  </a:moveTo>
                  <a:lnTo>
                    <a:pt x="865631" y="0"/>
                  </a:lnTo>
                </a:path>
                <a:path w="866139" h="3175">
                  <a:moveTo>
                    <a:pt x="0" y="3047"/>
                  </a:moveTo>
                  <a:lnTo>
                    <a:pt x="94488" y="3047"/>
                  </a:lnTo>
                </a:path>
                <a:path w="866139" h="3175">
                  <a:moveTo>
                    <a:pt x="762000" y="3047"/>
                  </a:moveTo>
                  <a:lnTo>
                    <a:pt x="865631" y="3047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40458" y="457961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25802" y="4544568"/>
              <a:ext cx="213359" cy="10667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35530" y="4579619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1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640458" y="458266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225930" y="4575048"/>
              <a:ext cx="51816" cy="2438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40458" y="45857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</a:path>
                <a:path w="3175" h="3175">
                  <a:moveTo>
                    <a:pt x="0" y="3048"/>
                  </a:moveTo>
                  <a:lnTo>
                    <a:pt x="3047" y="3048"/>
                  </a:lnTo>
                </a:path>
              </a:pathLst>
            </a:custGeom>
            <a:ln w="3175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235074" y="459181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268602" y="459181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643506" y="459485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271650" y="45979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8080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884298" y="45979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350898" y="4572000"/>
              <a:ext cx="67055" cy="5486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271650" y="460095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8080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731898" y="4578095"/>
              <a:ext cx="27432" cy="3962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347850" y="4562855"/>
              <a:ext cx="307848" cy="6705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73530" y="4544568"/>
              <a:ext cx="225552" cy="9753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22298" y="4614672"/>
              <a:ext cx="539496" cy="3962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128394" y="464362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</a:path>
                <a:path w="3175" h="3175">
                  <a:moveTo>
                    <a:pt x="0" y="3048"/>
                  </a:moveTo>
                  <a:lnTo>
                    <a:pt x="3047" y="3048"/>
                  </a:lnTo>
                </a:path>
              </a:pathLst>
            </a:custGeom>
            <a:ln w="3175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128394" y="464972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5A5A5A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168018" y="464972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128394" y="465277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5353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168018" y="465277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128394" y="465581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5353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168018" y="465581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299082" y="4642104"/>
              <a:ext cx="94487" cy="1828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128394" y="465886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725802" y="4599431"/>
              <a:ext cx="179832" cy="6400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28394" y="466191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01546" y="4657344"/>
              <a:ext cx="9144" cy="1219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527682" y="4651248"/>
              <a:ext cx="137160" cy="2743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128394" y="46649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47" y="0"/>
                  </a:lnTo>
                </a:path>
                <a:path w="3175" h="3175">
                  <a:moveTo>
                    <a:pt x="0" y="3048"/>
                  </a:moveTo>
                  <a:lnTo>
                    <a:pt x="3047" y="3048"/>
                  </a:lnTo>
                </a:path>
              </a:pathLst>
            </a:custGeom>
            <a:ln w="3175">
              <a:solidFill>
                <a:srgbClr val="49494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201546" y="46710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131442" y="467410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201546" y="46741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48484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22754" y="4660391"/>
              <a:ext cx="188976" cy="2438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131442" y="467715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201546" y="467715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299082" y="4657344"/>
              <a:ext cx="94488" cy="4267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131442" y="468020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201546" y="468020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442338" y="4651248"/>
              <a:ext cx="140208" cy="4876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01546" y="46832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201546" y="46863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384426" y="46863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01546" y="46893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384426" y="46893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71717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451482" y="468934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201546" y="4692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384426" y="4692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71717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451482" y="4692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1B1B1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201546" y="469544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305178" y="469544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1E1E1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332610" y="469544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640458" y="4672583"/>
              <a:ext cx="274320" cy="335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451482" y="469544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201546" y="46984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68686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90522" y="469849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481962" y="4698491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201546" y="470154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68686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390522" y="470154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81962" y="4701540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140586" y="470458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68686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201546" y="47045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911730" y="470458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1D1D1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140586" y="470763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201546" y="47076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3A3A3A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832482" y="470763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201546" y="47106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B0B0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283842" y="4700016"/>
              <a:ext cx="167639" cy="2438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201546" y="47137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B0B0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292986" y="47137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128394" y="4669536"/>
              <a:ext cx="82296" cy="7315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60042" y="4700016"/>
              <a:ext cx="222504" cy="3352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914778" y="471678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914778" y="471982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914778" y="472287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356994" y="4718304"/>
              <a:ext cx="94487" cy="12191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664842" y="4693919"/>
              <a:ext cx="88391" cy="4876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914778" y="472592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914778" y="472897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356994" y="4724400"/>
              <a:ext cx="100583" cy="1828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369186" y="4730495"/>
              <a:ext cx="213360" cy="182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917826" y="47381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390522" y="474116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427098" y="474116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451482" y="47411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3A3A3A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460626" y="474116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E2E2E2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481962" y="4741163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86178" y="474116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E1E1E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713610" y="47411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878202" y="474116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878202" y="474421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1313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905634" y="47442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878202" y="474725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7" y="0"/>
                  </a:lnTo>
                </a:path>
              </a:pathLst>
            </a:custGeom>
            <a:ln w="3175">
              <a:solidFill>
                <a:srgbClr val="313131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905634" y="47472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152778" y="4724400"/>
              <a:ext cx="140208" cy="42671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369186" y="4742687"/>
              <a:ext cx="94488" cy="24383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381378" y="4706112"/>
              <a:ext cx="646176" cy="73151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201546" y="4765548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12191" y="0"/>
                  </a:lnTo>
                </a:path>
                <a:path w="262254">
                  <a:moveTo>
                    <a:pt x="249936" y="0"/>
                  </a:moveTo>
                  <a:lnTo>
                    <a:pt x="2621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850770" y="477774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6095" y="0"/>
                  </a:lnTo>
                </a:path>
                <a:path w="6350" h="3175">
                  <a:moveTo>
                    <a:pt x="0" y="3048"/>
                  </a:moveTo>
                  <a:lnTo>
                    <a:pt x="6095" y="3048"/>
                  </a:lnTo>
                </a:path>
              </a:pathLst>
            </a:custGeom>
            <a:ln w="3175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131442" y="4764023"/>
              <a:ext cx="179831" cy="17983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594738" y="4776216"/>
              <a:ext cx="448056" cy="167639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378330" y="4779263"/>
              <a:ext cx="176784" cy="16459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177162" y="4945380"/>
              <a:ext cx="826135" cy="0"/>
            </a:xfrm>
            <a:custGeom>
              <a:avLst/>
              <a:gdLst/>
              <a:ahLst/>
              <a:cxnLst/>
              <a:rect l="l" t="t" r="r" b="b"/>
              <a:pathLst>
                <a:path w="826135">
                  <a:moveTo>
                    <a:pt x="0" y="0"/>
                  </a:moveTo>
                  <a:lnTo>
                    <a:pt x="88392" y="0"/>
                  </a:lnTo>
                </a:path>
                <a:path w="826135">
                  <a:moveTo>
                    <a:pt x="240792" y="0"/>
                  </a:moveTo>
                  <a:lnTo>
                    <a:pt x="332231" y="0"/>
                  </a:lnTo>
                </a:path>
                <a:path w="826135">
                  <a:moveTo>
                    <a:pt x="490727" y="0"/>
                  </a:moveTo>
                  <a:lnTo>
                    <a:pt x="579120" y="0"/>
                  </a:lnTo>
                </a:path>
                <a:path w="826135">
                  <a:moveTo>
                    <a:pt x="737616" y="0"/>
                  </a:moveTo>
                  <a:lnTo>
                    <a:pt x="826008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22" name="object 222"/>
          <p:cNvSpPr/>
          <p:nvPr/>
        </p:nvSpPr>
        <p:spPr>
          <a:xfrm>
            <a:off x="6782841" y="3734440"/>
            <a:ext cx="763485" cy="79944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3" name="object 223"/>
          <p:cNvSpPr/>
          <p:nvPr/>
        </p:nvSpPr>
        <p:spPr>
          <a:xfrm>
            <a:off x="4497918" y="2058091"/>
            <a:ext cx="1524205" cy="85753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4" name="object 224"/>
          <p:cNvSpPr/>
          <p:nvPr/>
        </p:nvSpPr>
        <p:spPr>
          <a:xfrm>
            <a:off x="2669428" y="5488244"/>
            <a:ext cx="1217150" cy="71092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5" name="object 225"/>
          <p:cNvSpPr/>
          <p:nvPr/>
        </p:nvSpPr>
        <p:spPr>
          <a:xfrm>
            <a:off x="4954350" y="5488244"/>
            <a:ext cx="990317" cy="7800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6" name="object 226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3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42330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052765" y="452355"/>
            <a:ext cx="8086471" cy="841026"/>
          </a:xfrm>
          <a:prstGeom prst="rect">
            <a:avLst/>
          </a:prstGeom>
        </p:spPr>
        <p:txBody>
          <a:bodyPr vert="horz" wrap="square" lIns="0" tIns="286538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585" b="1" spc="-68" dirty="0" err="1" smtClean="0"/>
              <a:t>Modeliranje</a:t>
            </a:r>
            <a:r>
              <a:rPr sz="3585" b="1" spc="-68" dirty="0" smtClean="0"/>
              <a:t> </a:t>
            </a:r>
            <a:r>
              <a:rPr sz="3585" b="1" spc="-103" dirty="0"/>
              <a:t>softverskih</a:t>
            </a:r>
            <a:r>
              <a:rPr sz="3585" b="1" spc="-340" dirty="0"/>
              <a:t> </a:t>
            </a:r>
            <a:r>
              <a:rPr sz="3585" b="1" spc="-163" dirty="0"/>
              <a:t>sistema</a:t>
            </a:r>
            <a:endParaRPr sz="3585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4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60391" y="1596221"/>
            <a:ext cx="7961043" cy="430960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354440" marR="134860" indent="-343490">
              <a:lnSpc>
                <a:spcPct val="111700"/>
              </a:lnSpc>
              <a:spcBef>
                <a:spcPts val="86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178" spc="-163" dirty="0">
                <a:latin typeface="Arial"/>
                <a:cs typeface="Arial"/>
              </a:rPr>
              <a:t>U </a:t>
            </a:r>
            <a:r>
              <a:rPr sz="2178" spc="-23" dirty="0">
                <a:latin typeface="Arial"/>
                <a:cs typeface="Arial"/>
              </a:rPr>
              <a:t>toku </a:t>
            </a:r>
            <a:r>
              <a:rPr sz="2178" spc="-68" dirty="0">
                <a:latin typeface="Arial"/>
                <a:cs typeface="Arial"/>
              </a:rPr>
              <a:t>definisanja </a:t>
            </a:r>
            <a:r>
              <a:rPr sz="2178" spc="18" dirty="0">
                <a:latin typeface="Arial"/>
                <a:cs typeface="Arial"/>
              </a:rPr>
              <a:t>i </a:t>
            </a:r>
            <a:r>
              <a:rPr sz="2178" spc="-100" dirty="0">
                <a:latin typeface="Arial"/>
                <a:cs typeface="Arial"/>
              </a:rPr>
              <a:t>analize zahteva </a:t>
            </a:r>
            <a:r>
              <a:rPr sz="2178" spc="-45" dirty="0">
                <a:latin typeface="Arial"/>
                <a:cs typeface="Arial"/>
              </a:rPr>
              <a:t>koriste </a:t>
            </a:r>
            <a:r>
              <a:rPr sz="2178" spc="-172" dirty="0">
                <a:latin typeface="Arial"/>
                <a:cs typeface="Arial"/>
              </a:rPr>
              <a:t>se </a:t>
            </a:r>
            <a:r>
              <a:rPr sz="2178" spc="-45" dirty="0">
                <a:latin typeface="Arial"/>
                <a:cs typeface="Arial"/>
              </a:rPr>
              <a:t>modeli </a:t>
            </a:r>
            <a:r>
              <a:rPr sz="2178" spc="-91" dirty="0">
                <a:latin typeface="Arial"/>
                <a:cs typeface="Arial"/>
              </a:rPr>
              <a:t>sistema,</a:t>
            </a:r>
            <a:r>
              <a:rPr sz="2178" spc="-304" dirty="0">
                <a:latin typeface="Arial"/>
                <a:cs typeface="Arial"/>
              </a:rPr>
              <a:t> </a:t>
            </a:r>
            <a:r>
              <a:rPr sz="2178" spc="-23" dirty="0">
                <a:latin typeface="Arial"/>
                <a:cs typeface="Arial"/>
              </a:rPr>
              <a:t>koji  </a:t>
            </a:r>
            <a:r>
              <a:rPr sz="2178" spc="-141" dirty="0">
                <a:latin typeface="Arial"/>
                <a:cs typeface="Arial"/>
              </a:rPr>
              <a:t>su </a:t>
            </a:r>
            <a:r>
              <a:rPr sz="2178" spc="-123" dirty="0">
                <a:latin typeface="Arial"/>
                <a:cs typeface="Arial"/>
              </a:rPr>
              <a:t>najčešće </a:t>
            </a:r>
            <a:r>
              <a:rPr sz="2178" spc="-59" dirty="0">
                <a:latin typeface="Arial"/>
                <a:cs typeface="Arial"/>
              </a:rPr>
              <a:t>grafički</a:t>
            </a:r>
            <a:r>
              <a:rPr sz="2178" spc="-113" dirty="0">
                <a:latin typeface="Arial"/>
                <a:cs typeface="Arial"/>
              </a:rPr>
              <a:t> </a:t>
            </a:r>
            <a:r>
              <a:rPr sz="2178" spc="-59" dirty="0">
                <a:latin typeface="Arial"/>
                <a:cs typeface="Arial"/>
              </a:rPr>
              <a:t>(dijagrami)</a:t>
            </a:r>
            <a:endParaRPr sz="2178">
              <a:latin typeface="Arial"/>
              <a:cs typeface="Arial"/>
            </a:endParaRPr>
          </a:p>
          <a:p>
            <a:pPr marL="354440" marR="4611" indent="-343490">
              <a:lnSpc>
                <a:spcPct val="111700"/>
              </a:lnSpc>
              <a:spcBef>
                <a:spcPts val="499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178" spc="-36" dirty="0">
                <a:solidFill>
                  <a:srgbClr val="323299"/>
                </a:solidFill>
                <a:latin typeface="Arial"/>
                <a:cs typeface="Arial"/>
              </a:rPr>
              <a:t>Model </a:t>
            </a:r>
            <a:r>
              <a:rPr sz="2178" spc="-41" dirty="0">
                <a:solidFill>
                  <a:srgbClr val="323299"/>
                </a:solidFill>
                <a:latin typeface="Arial"/>
                <a:cs typeface="Arial"/>
              </a:rPr>
              <a:t>je </a:t>
            </a:r>
            <a:r>
              <a:rPr sz="2178" spc="-68" dirty="0">
                <a:solidFill>
                  <a:srgbClr val="323299"/>
                </a:solidFill>
                <a:latin typeface="Arial"/>
                <a:cs typeface="Arial"/>
              </a:rPr>
              <a:t>pojednostavljena </a:t>
            </a:r>
            <a:r>
              <a:rPr sz="2178" spc="-91" dirty="0">
                <a:solidFill>
                  <a:srgbClr val="323299"/>
                </a:solidFill>
                <a:latin typeface="Arial"/>
                <a:cs typeface="Arial"/>
              </a:rPr>
              <a:t>slika </a:t>
            </a:r>
            <a:r>
              <a:rPr sz="2178" spc="-77" dirty="0">
                <a:solidFill>
                  <a:srgbClr val="323299"/>
                </a:solidFill>
                <a:latin typeface="Arial"/>
                <a:cs typeface="Arial"/>
              </a:rPr>
              <a:t>softverskog </a:t>
            </a:r>
            <a:r>
              <a:rPr sz="2178" spc="-91" dirty="0">
                <a:solidFill>
                  <a:srgbClr val="323299"/>
                </a:solidFill>
                <a:latin typeface="Arial"/>
                <a:cs typeface="Arial"/>
              </a:rPr>
              <a:t>sistema, </a:t>
            </a:r>
            <a:r>
              <a:rPr sz="2178" spc="-68" dirty="0">
                <a:solidFill>
                  <a:srgbClr val="323299"/>
                </a:solidFill>
                <a:latin typeface="Arial"/>
                <a:cs typeface="Arial"/>
              </a:rPr>
              <a:t>koja </a:t>
            </a:r>
            <a:r>
              <a:rPr sz="2178" spc="-73" dirty="0">
                <a:solidFill>
                  <a:srgbClr val="323299"/>
                </a:solidFill>
                <a:latin typeface="Arial"/>
                <a:cs typeface="Arial"/>
              </a:rPr>
              <a:t>razmatra  </a:t>
            </a:r>
            <a:r>
              <a:rPr sz="2178" spc="-50" dirty="0">
                <a:solidFill>
                  <a:srgbClr val="323299"/>
                </a:solidFill>
                <a:latin typeface="Arial"/>
                <a:cs typeface="Arial"/>
              </a:rPr>
              <a:t>kontekst </a:t>
            </a:r>
            <a:r>
              <a:rPr sz="2178" spc="-59" dirty="0">
                <a:solidFill>
                  <a:srgbClr val="323299"/>
                </a:solidFill>
                <a:latin typeface="Arial"/>
                <a:cs typeface="Arial"/>
              </a:rPr>
              <a:t>u </a:t>
            </a:r>
            <a:r>
              <a:rPr sz="2178" spc="-82" dirty="0">
                <a:solidFill>
                  <a:srgbClr val="323299"/>
                </a:solidFill>
                <a:latin typeface="Arial"/>
                <a:cs typeface="Arial"/>
              </a:rPr>
              <a:t>kome </a:t>
            </a:r>
            <a:r>
              <a:rPr sz="2178" spc="-172" dirty="0">
                <a:solidFill>
                  <a:srgbClr val="323299"/>
                </a:solidFill>
                <a:latin typeface="Arial"/>
                <a:cs typeface="Arial"/>
              </a:rPr>
              <a:t>se </a:t>
            </a:r>
            <a:r>
              <a:rPr sz="2178" spc="-82" dirty="0">
                <a:solidFill>
                  <a:srgbClr val="323299"/>
                </a:solidFill>
                <a:latin typeface="Arial"/>
                <a:cs typeface="Arial"/>
              </a:rPr>
              <a:t>razvija, </a:t>
            </a:r>
            <a:r>
              <a:rPr sz="2178" spc="-100" dirty="0">
                <a:solidFill>
                  <a:srgbClr val="323299"/>
                </a:solidFill>
                <a:latin typeface="Arial"/>
                <a:cs typeface="Arial"/>
              </a:rPr>
              <a:t>ponašanje </a:t>
            </a:r>
            <a:r>
              <a:rPr sz="2178" spc="18" dirty="0">
                <a:solidFill>
                  <a:srgbClr val="323299"/>
                </a:solidFill>
                <a:latin typeface="Arial"/>
                <a:cs typeface="Arial"/>
              </a:rPr>
              <a:t>i </a:t>
            </a:r>
            <a:r>
              <a:rPr sz="2178" spc="-18" dirty="0">
                <a:solidFill>
                  <a:srgbClr val="323299"/>
                </a:solidFill>
                <a:latin typeface="Arial"/>
                <a:cs typeface="Arial"/>
              </a:rPr>
              <a:t>strukturu</a:t>
            </a:r>
            <a:r>
              <a:rPr sz="2178" spc="-318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178" spc="-91" dirty="0">
                <a:solidFill>
                  <a:srgbClr val="323299"/>
                </a:solidFill>
                <a:latin typeface="Arial"/>
                <a:cs typeface="Arial"/>
              </a:rPr>
              <a:t>sistema</a:t>
            </a:r>
            <a:endParaRPr sz="2178">
              <a:latin typeface="Arial"/>
              <a:cs typeface="Arial"/>
            </a:endParaRPr>
          </a:p>
          <a:p>
            <a:pPr marL="642027" lvl="1" indent="-269144">
              <a:spcBef>
                <a:spcPts val="776"/>
              </a:spcBef>
              <a:buClr>
                <a:srgbClr val="323299"/>
              </a:buClr>
              <a:buChar char="–"/>
              <a:tabLst>
                <a:tab pos="642027" algn="l"/>
                <a:tab pos="642603" algn="l"/>
              </a:tabLst>
            </a:pPr>
            <a:r>
              <a:rPr sz="1861" spc="-41" dirty="0">
                <a:latin typeface="Arial"/>
                <a:cs typeface="Arial"/>
              </a:rPr>
              <a:t>dobar </a:t>
            </a:r>
            <a:r>
              <a:rPr sz="1861" spc="-64" dirty="0">
                <a:latin typeface="Arial"/>
                <a:cs typeface="Arial"/>
              </a:rPr>
              <a:t>opis </a:t>
            </a:r>
            <a:r>
              <a:rPr sz="1861" spc="-145" dirty="0">
                <a:latin typeface="Arial"/>
                <a:cs typeface="Arial"/>
              </a:rPr>
              <a:t>se </a:t>
            </a:r>
            <a:r>
              <a:rPr sz="1861" spc="-59" dirty="0">
                <a:latin typeface="Arial"/>
                <a:cs typeface="Arial"/>
              </a:rPr>
              <a:t>postiže </a:t>
            </a:r>
            <a:r>
              <a:rPr sz="1861" spc="-23" dirty="0">
                <a:latin typeface="Arial"/>
                <a:cs typeface="Arial"/>
              </a:rPr>
              <a:t>upotrebom </a:t>
            </a:r>
            <a:r>
              <a:rPr sz="1861" i="1" spc="-100" dirty="0">
                <a:latin typeface="Arial"/>
                <a:cs typeface="Arial"/>
              </a:rPr>
              <a:t>više </a:t>
            </a:r>
            <a:r>
              <a:rPr sz="1861" i="1" spc="-41" dirty="0">
                <a:latin typeface="Arial"/>
                <a:cs typeface="Arial"/>
              </a:rPr>
              <a:t>komplementarnih </a:t>
            </a:r>
            <a:r>
              <a:rPr sz="1861" i="1" spc="-54" dirty="0">
                <a:latin typeface="Arial"/>
                <a:cs typeface="Arial"/>
              </a:rPr>
              <a:t>modela</a:t>
            </a:r>
            <a:r>
              <a:rPr sz="1861" i="1" spc="-218" dirty="0">
                <a:latin typeface="Arial"/>
                <a:cs typeface="Arial"/>
              </a:rPr>
              <a:t> </a:t>
            </a:r>
            <a:r>
              <a:rPr sz="1861" spc="-73" dirty="0">
                <a:latin typeface="Arial"/>
                <a:cs typeface="Arial"/>
              </a:rPr>
              <a:t>sistema</a:t>
            </a:r>
            <a:endParaRPr sz="1861">
              <a:latin typeface="Arial"/>
              <a:cs typeface="Arial"/>
            </a:endParaRPr>
          </a:p>
          <a:p>
            <a:pPr marL="642027" lvl="1" indent="-269144">
              <a:spcBef>
                <a:spcPts val="726"/>
              </a:spcBef>
              <a:buClr>
                <a:srgbClr val="323299"/>
              </a:buClr>
              <a:buChar char="–"/>
              <a:tabLst>
                <a:tab pos="642027" algn="l"/>
                <a:tab pos="642603" algn="l"/>
              </a:tabLst>
            </a:pPr>
            <a:r>
              <a:rPr sz="1861" spc="-118" dirty="0">
                <a:latin typeface="Arial"/>
                <a:cs typeface="Arial"/>
              </a:rPr>
              <a:t>svaka </a:t>
            </a:r>
            <a:r>
              <a:rPr sz="1861" spc="-32" dirty="0">
                <a:latin typeface="Arial"/>
                <a:cs typeface="Arial"/>
              </a:rPr>
              <a:t>metodologija </a:t>
            </a:r>
            <a:r>
              <a:rPr sz="1861" spc="-73" dirty="0">
                <a:latin typeface="Arial"/>
                <a:cs typeface="Arial"/>
              </a:rPr>
              <a:t>razvoja </a:t>
            </a:r>
            <a:r>
              <a:rPr sz="1861" spc="-18" dirty="0">
                <a:latin typeface="Arial"/>
                <a:cs typeface="Arial"/>
              </a:rPr>
              <a:t>koristi </a:t>
            </a:r>
            <a:r>
              <a:rPr sz="1861" spc="-45" dirty="0">
                <a:latin typeface="Arial"/>
                <a:cs typeface="Arial"/>
              </a:rPr>
              <a:t>određene</a:t>
            </a:r>
            <a:r>
              <a:rPr sz="1861" spc="-113" dirty="0">
                <a:latin typeface="Arial"/>
                <a:cs typeface="Arial"/>
              </a:rPr>
              <a:t> </a:t>
            </a:r>
            <a:r>
              <a:rPr sz="1861" spc="-45" dirty="0">
                <a:latin typeface="Arial"/>
                <a:cs typeface="Arial"/>
              </a:rPr>
              <a:t>modele</a:t>
            </a:r>
            <a:endParaRPr sz="1861">
              <a:latin typeface="Arial"/>
              <a:cs typeface="Arial"/>
            </a:endParaRPr>
          </a:p>
          <a:p>
            <a:pPr marL="354440" indent="-343490">
              <a:spcBef>
                <a:spcPts val="785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178" spc="-59" dirty="0">
                <a:latin typeface="Arial"/>
                <a:cs typeface="Arial"/>
              </a:rPr>
              <a:t>Primeri </a:t>
            </a:r>
            <a:r>
              <a:rPr sz="2178" spc="-77" dirty="0">
                <a:latin typeface="Arial"/>
                <a:cs typeface="Arial"/>
              </a:rPr>
              <a:t>analognih, </a:t>
            </a:r>
            <a:r>
              <a:rPr sz="2178" spc="-50" dirty="0">
                <a:latin typeface="Arial"/>
                <a:cs typeface="Arial"/>
              </a:rPr>
              <a:t>semiformalnih</a:t>
            </a:r>
            <a:r>
              <a:rPr sz="2178" spc="-177" dirty="0">
                <a:latin typeface="Arial"/>
                <a:cs typeface="Arial"/>
              </a:rPr>
              <a:t> </a:t>
            </a:r>
            <a:r>
              <a:rPr sz="2178" spc="-68" dirty="0">
                <a:latin typeface="Arial"/>
                <a:cs typeface="Arial"/>
              </a:rPr>
              <a:t>modela:</a:t>
            </a:r>
            <a:endParaRPr sz="2178">
              <a:latin typeface="Arial"/>
              <a:cs typeface="Arial"/>
            </a:endParaRPr>
          </a:p>
          <a:p>
            <a:pPr marL="642027" lvl="1" indent="-269144">
              <a:spcBef>
                <a:spcPts val="776"/>
              </a:spcBef>
              <a:buClr>
                <a:srgbClr val="323299"/>
              </a:buClr>
              <a:buChar char="–"/>
              <a:tabLst>
                <a:tab pos="642027" algn="l"/>
                <a:tab pos="642603" algn="l"/>
              </a:tabLst>
            </a:pPr>
            <a:r>
              <a:rPr sz="1861" spc="-50" dirty="0">
                <a:latin typeface="Arial"/>
                <a:cs typeface="Arial"/>
              </a:rPr>
              <a:t>dijagram </a:t>
            </a:r>
            <a:r>
              <a:rPr sz="1861" spc="-27" dirty="0">
                <a:latin typeface="Arial"/>
                <a:cs typeface="Arial"/>
              </a:rPr>
              <a:t>toka </a:t>
            </a:r>
            <a:r>
              <a:rPr sz="1861" spc="-54" dirty="0">
                <a:latin typeface="Arial"/>
                <a:cs typeface="Arial"/>
              </a:rPr>
              <a:t>podataka </a:t>
            </a:r>
            <a:r>
              <a:rPr sz="1861" spc="-45" dirty="0">
                <a:latin typeface="Arial"/>
                <a:cs typeface="Arial"/>
              </a:rPr>
              <a:t>(</a:t>
            </a:r>
            <a:r>
              <a:rPr sz="1861" i="1" spc="-45" dirty="0">
                <a:latin typeface="Arial"/>
                <a:cs typeface="Arial"/>
              </a:rPr>
              <a:t>Data </a:t>
            </a:r>
            <a:r>
              <a:rPr sz="1861" i="1" spc="-77" dirty="0">
                <a:latin typeface="Arial"/>
                <a:cs typeface="Arial"/>
              </a:rPr>
              <a:t>Flow </a:t>
            </a:r>
            <a:r>
              <a:rPr sz="1861" i="1" spc="-50" dirty="0">
                <a:latin typeface="Arial"/>
                <a:cs typeface="Arial"/>
              </a:rPr>
              <a:t>Diagram</a:t>
            </a:r>
            <a:r>
              <a:rPr sz="1861" spc="-50" dirty="0">
                <a:latin typeface="Arial"/>
                <a:cs typeface="Arial"/>
              </a:rPr>
              <a:t>,</a:t>
            </a:r>
            <a:r>
              <a:rPr sz="1861" spc="-300" dirty="0">
                <a:latin typeface="Arial"/>
                <a:cs typeface="Arial"/>
              </a:rPr>
              <a:t> </a:t>
            </a:r>
            <a:r>
              <a:rPr sz="1861" spc="-163" dirty="0">
                <a:latin typeface="Arial"/>
                <a:cs typeface="Arial"/>
              </a:rPr>
              <a:t>DFD)</a:t>
            </a:r>
            <a:endParaRPr sz="1861">
              <a:latin typeface="Arial"/>
              <a:cs typeface="Arial"/>
            </a:endParaRPr>
          </a:p>
          <a:p>
            <a:pPr marL="642027" lvl="1" indent="-269144">
              <a:spcBef>
                <a:spcPts val="726"/>
              </a:spcBef>
              <a:buClr>
                <a:srgbClr val="323299"/>
              </a:buClr>
              <a:buChar char="–"/>
              <a:tabLst>
                <a:tab pos="642027" algn="l"/>
                <a:tab pos="642603" algn="l"/>
              </a:tabLst>
            </a:pPr>
            <a:r>
              <a:rPr sz="1861" spc="-322" dirty="0">
                <a:latin typeface="Arial"/>
                <a:cs typeface="Arial"/>
              </a:rPr>
              <a:t>ER</a:t>
            </a:r>
            <a:r>
              <a:rPr sz="1861" spc="-286" dirty="0">
                <a:latin typeface="Arial"/>
                <a:cs typeface="Arial"/>
              </a:rPr>
              <a:t> </a:t>
            </a:r>
            <a:r>
              <a:rPr sz="1861" spc="-27" dirty="0">
                <a:latin typeface="Arial"/>
                <a:cs typeface="Arial"/>
              </a:rPr>
              <a:t>model/dijagram</a:t>
            </a:r>
            <a:endParaRPr sz="1861">
              <a:latin typeface="Arial"/>
              <a:cs typeface="Arial"/>
            </a:endParaRPr>
          </a:p>
          <a:p>
            <a:pPr marL="642027" lvl="1" indent="-269144">
              <a:spcBef>
                <a:spcPts val="753"/>
              </a:spcBef>
              <a:buClr>
                <a:srgbClr val="323299"/>
              </a:buClr>
              <a:buChar char="–"/>
              <a:tabLst>
                <a:tab pos="642027" algn="l"/>
                <a:tab pos="642603" algn="l"/>
              </a:tabLst>
            </a:pPr>
            <a:r>
              <a:rPr sz="1861" spc="-103" dirty="0">
                <a:latin typeface="Arial"/>
                <a:cs typeface="Arial"/>
              </a:rPr>
              <a:t>UML </a:t>
            </a:r>
            <a:r>
              <a:rPr sz="1861" spc="-36" dirty="0">
                <a:latin typeface="Arial"/>
                <a:cs typeface="Arial"/>
              </a:rPr>
              <a:t>model </a:t>
            </a:r>
            <a:r>
              <a:rPr sz="1861" spc="-45" dirty="0">
                <a:latin typeface="Arial"/>
                <a:cs typeface="Arial"/>
              </a:rPr>
              <a:t>promene </a:t>
            </a:r>
            <a:r>
              <a:rPr sz="1861" spc="-54" dirty="0">
                <a:latin typeface="Arial"/>
                <a:cs typeface="Arial"/>
              </a:rPr>
              <a:t>stanja </a:t>
            </a:r>
            <a:r>
              <a:rPr sz="1861" spc="-36" dirty="0">
                <a:latin typeface="Arial"/>
                <a:cs typeface="Arial"/>
              </a:rPr>
              <a:t>(</a:t>
            </a:r>
            <a:r>
              <a:rPr sz="1861" i="1" spc="-36" dirty="0">
                <a:latin typeface="Arial"/>
                <a:cs typeface="Arial"/>
              </a:rPr>
              <a:t>state</a:t>
            </a:r>
            <a:r>
              <a:rPr sz="1861" i="1" spc="-159" dirty="0">
                <a:latin typeface="Arial"/>
                <a:cs typeface="Arial"/>
              </a:rPr>
              <a:t> </a:t>
            </a:r>
            <a:r>
              <a:rPr sz="1861" i="1" spc="-68" dirty="0">
                <a:latin typeface="Arial"/>
                <a:cs typeface="Arial"/>
              </a:rPr>
              <a:t>machine</a:t>
            </a:r>
            <a:r>
              <a:rPr sz="1861" spc="-68" dirty="0">
                <a:latin typeface="Arial"/>
                <a:cs typeface="Arial"/>
              </a:rPr>
              <a:t>)</a:t>
            </a:r>
            <a:endParaRPr sz="1861">
              <a:latin typeface="Arial"/>
              <a:cs typeface="Arial"/>
            </a:endParaRPr>
          </a:p>
          <a:p>
            <a:pPr marL="642027" lvl="1" indent="-269144">
              <a:spcBef>
                <a:spcPts val="731"/>
              </a:spcBef>
              <a:buClr>
                <a:srgbClr val="323299"/>
              </a:buClr>
              <a:buChar char="–"/>
              <a:tabLst>
                <a:tab pos="642027" algn="l"/>
                <a:tab pos="642603" algn="l"/>
              </a:tabLst>
            </a:pPr>
            <a:r>
              <a:rPr sz="1861" spc="-14" dirty="0">
                <a:latin typeface="Arial"/>
                <a:cs typeface="Arial"/>
              </a:rPr>
              <a:t>objektni </a:t>
            </a:r>
            <a:r>
              <a:rPr sz="1861" spc="-103" dirty="0">
                <a:latin typeface="Arial"/>
                <a:cs typeface="Arial"/>
              </a:rPr>
              <a:t>UML </a:t>
            </a:r>
            <a:r>
              <a:rPr sz="1861" spc="-27" dirty="0">
                <a:latin typeface="Arial"/>
                <a:cs typeface="Arial"/>
              </a:rPr>
              <a:t>modeli </a:t>
            </a:r>
            <a:r>
              <a:rPr sz="1861" spc="-59" dirty="0">
                <a:latin typeface="Arial"/>
                <a:cs typeface="Arial"/>
              </a:rPr>
              <a:t>(nasleđivanje, </a:t>
            </a:r>
            <a:r>
              <a:rPr sz="1861" spc="-77" dirty="0">
                <a:latin typeface="Arial"/>
                <a:cs typeface="Arial"/>
              </a:rPr>
              <a:t>agregacija,</a:t>
            </a:r>
            <a:r>
              <a:rPr sz="1861" spc="-141" dirty="0">
                <a:latin typeface="Arial"/>
                <a:cs typeface="Arial"/>
              </a:rPr>
              <a:t> </a:t>
            </a:r>
            <a:r>
              <a:rPr sz="1861" spc="-68" dirty="0">
                <a:latin typeface="Arial"/>
                <a:cs typeface="Arial"/>
              </a:rPr>
              <a:t>ponašanje/sekvence)</a:t>
            </a:r>
            <a:endParaRPr sz="186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1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870194" y="505268"/>
            <a:ext cx="6307631" cy="690492"/>
          </a:xfrm>
          <a:prstGeom prst="rect">
            <a:avLst/>
          </a:prstGeom>
        </p:spPr>
        <p:txBody>
          <a:bodyPr vert="horz" wrap="square" lIns="0" tIns="13254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3"/>
              </a:spcBef>
            </a:pPr>
            <a:r>
              <a:rPr b="1" spc="-185" dirty="0" smtClean="0"/>
              <a:t>Standard </a:t>
            </a:r>
            <a:r>
              <a:rPr b="1" spc="-254" dirty="0" smtClean="0"/>
              <a:t>UML</a:t>
            </a:r>
            <a:endParaRPr b="1" spc="-118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5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60391" y="1523192"/>
            <a:ext cx="4899724" cy="3145591"/>
          </a:xfrm>
          <a:prstGeom prst="rect">
            <a:avLst/>
          </a:prstGeom>
        </p:spPr>
        <p:txBody>
          <a:bodyPr vert="horz" wrap="square" lIns="0" tIns="97395" rIns="0" bIns="0" rtlCol="0">
            <a:spAutoFit/>
          </a:bodyPr>
          <a:lstStyle/>
          <a:p>
            <a:pPr marL="368272" indent="-357322">
              <a:spcBef>
                <a:spcPts val="767"/>
              </a:spcBef>
              <a:buClr>
                <a:srgbClr val="BBE0E3"/>
              </a:buClr>
              <a:buAutoNum type="arabicPeriod"/>
              <a:tabLst>
                <a:tab pos="368849" algn="l"/>
              </a:tabLst>
            </a:pPr>
            <a:r>
              <a:rPr sz="2814" spc="-159" dirty="0">
                <a:latin typeface="Arial"/>
                <a:cs typeface="Arial"/>
              </a:rPr>
              <a:t>Nastanak</a:t>
            </a:r>
            <a:r>
              <a:rPr sz="2814" spc="-191" dirty="0">
                <a:latin typeface="Arial"/>
                <a:cs typeface="Arial"/>
              </a:rPr>
              <a:t> </a:t>
            </a:r>
            <a:r>
              <a:rPr sz="2814" spc="-118" dirty="0">
                <a:latin typeface="Arial"/>
                <a:cs typeface="Arial"/>
              </a:rPr>
              <a:t>standarda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72"/>
              </a:spcBef>
              <a:buClr>
                <a:srgbClr val="BBE0E3"/>
              </a:buClr>
              <a:buAutoNum type="arabicPeriod"/>
              <a:tabLst>
                <a:tab pos="368849" algn="l"/>
              </a:tabLst>
            </a:pPr>
            <a:r>
              <a:rPr sz="2814" spc="-118" dirty="0">
                <a:latin typeface="Arial"/>
                <a:cs typeface="Arial"/>
              </a:rPr>
              <a:t>Vrste</a:t>
            </a:r>
            <a:r>
              <a:rPr sz="2814" spc="-159" dirty="0">
                <a:latin typeface="Arial"/>
                <a:cs typeface="Arial"/>
              </a:rPr>
              <a:t> </a:t>
            </a:r>
            <a:r>
              <a:rPr sz="2814" spc="-109" dirty="0">
                <a:latin typeface="Arial"/>
                <a:cs typeface="Arial"/>
              </a:rPr>
              <a:t>dijagrama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53"/>
              </a:spcBef>
              <a:buClr>
                <a:srgbClr val="BBE0E3"/>
              </a:buClr>
              <a:buAutoNum type="arabicPeriod"/>
              <a:tabLst>
                <a:tab pos="368849" algn="l"/>
              </a:tabLst>
            </a:pPr>
            <a:r>
              <a:rPr sz="2814" spc="-118" dirty="0">
                <a:latin typeface="Arial"/>
                <a:cs typeface="Arial"/>
              </a:rPr>
              <a:t>Softverski </a:t>
            </a:r>
            <a:r>
              <a:rPr sz="2814" spc="-185" dirty="0">
                <a:latin typeface="Arial"/>
                <a:cs typeface="Arial"/>
              </a:rPr>
              <a:t>UML</a:t>
            </a:r>
            <a:r>
              <a:rPr sz="2814" spc="-208" dirty="0">
                <a:latin typeface="Arial"/>
                <a:cs typeface="Arial"/>
              </a:rPr>
              <a:t> </a:t>
            </a:r>
            <a:r>
              <a:rPr sz="2814" spc="-50" dirty="0">
                <a:latin typeface="Arial"/>
                <a:cs typeface="Arial"/>
              </a:rPr>
              <a:t>alati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76"/>
              </a:spcBef>
              <a:buClr>
                <a:srgbClr val="BBE0E3"/>
              </a:buClr>
              <a:buAutoNum type="arabicPeriod"/>
              <a:tabLst>
                <a:tab pos="368849" algn="l"/>
              </a:tabLst>
            </a:pPr>
            <a:r>
              <a:rPr sz="2814" spc="-100" dirty="0">
                <a:latin typeface="Arial"/>
                <a:cs typeface="Arial"/>
              </a:rPr>
              <a:t>Primer </a:t>
            </a:r>
            <a:r>
              <a:rPr sz="2814" spc="-185" dirty="0">
                <a:latin typeface="Arial"/>
                <a:cs typeface="Arial"/>
              </a:rPr>
              <a:t>UML</a:t>
            </a:r>
            <a:r>
              <a:rPr sz="2814" spc="-259" dirty="0">
                <a:latin typeface="Arial"/>
                <a:cs typeface="Arial"/>
              </a:rPr>
              <a:t> </a:t>
            </a:r>
            <a:r>
              <a:rPr sz="2814" spc="-103" dirty="0">
                <a:latin typeface="Arial"/>
                <a:cs typeface="Arial"/>
              </a:rPr>
              <a:t>specifikacije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53"/>
              </a:spcBef>
              <a:buClr>
                <a:srgbClr val="BBE0E3"/>
              </a:buClr>
              <a:buAutoNum type="arabicPeriod"/>
              <a:tabLst>
                <a:tab pos="368849" algn="l"/>
              </a:tabLst>
            </a:pPr>
            <a:r>
              <a:rPr sz="2814" spc="-59" dirty="0">
                <a:latin typeface="Arial"/>
                <a:cs typeface="Arial"/>
              </a:rPr>
              <a:t>Modeliranje </a:t>
            </a:r>
            <a:r>
              <a:rPr sz="2814" spc="-45" dirty="0">
                <a:latin typeface="Arial"/>
                <a:cs typeface="Arial"/>
              </a:rPr>
              <a:t>strukture</a:t>
            </a:r>
            <a:r>
              <a:rPr sz="2814" spc="-359" dirty="0">
                <a:latin typeface="Arial"/>
                <a:cs typeface="Arial"/>
              </a:rPr>
              <a:t> </a:t>
            </a:r>
            <a:r>
              <a:rPr sz="2814" spc="-141" dirty="0">
                <a:latin typeface="Arial"/>
                <a:cs typeface="Arial"/>
              </a:rPr>
              <a:t>sistema</a:t>
            </a:r>
            <a:endParaRPr sz="2814">
              <a:latin typeface="Arial"/>
              <a:cs typeface="Arial"/>
            </a:endParaRPr>
          </a:p>
          <a:p>
            <a:pPr marL="368272" indent="-357322">
              <a:spcBef>
                <a:spcPts val="653"/>
              </a:spcBef>
              <a:buClr>
                <a:srgbClr val="BBE0E3"/>
              </a:buClr>
              <a:buAutoNum type="arabicPeriod"/>
              <a:tabLst>
                <a:tab pos="368849" algn="l"/>
              </a:tabLst>
            </a:pPr>
            <a:r>
              <a:rPr sz="2814" spc="-59" dirty="0">
                <a:latin typeface="Arial"/>
                <a:cs typeface="Arial"/>
              </a:rPr>
              <a:t>Modeliranje </a:t>
            </a:r>
            <a:r>
              <a:rPr sz="2814" spc="-141" dirty="0">
                <a:latin typeface="Arial"/>
                <a:cs typeface="Arial"/>
              </a:rPr>
              <a:t>ponašanja</a:t>
            </a:r>
            <a:r>
              <a:rPr sz="2814" spc="-394" dirty="0">
                <a:latin typeface="Arial"/>
                <a:cs typeface="Arial"/>
              </a:rPr>
              <a:t> </a:t>
            </a:r>
            <a:r>
              <a:rPr sz="2814" spc="-141" dirty="0">
                <a:latin typeface="Arial"/>
                <a:cs typeface="Arial"/>
              </a:rPr>
              <a:t>sistema</a:t>
            </a:r>
            <a:endParaRPr sz="281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1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783573" y="416302"/>
            <a:ext cx="5390734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195" dirty="0" err="1" smtClean="0"/>
              <a:t>Nastanak</a:t>
            </a:r>
            <a:r>
              <a:rPr sz="3585" b="1" spc="-195" dirty="0" smtClean="0"/>
              <a:t> </a:t>
            </a:r>
            <a:r>
              <a:rPr sz="3585" b="1" spc="-141" dirty="0"/>
              <a:t>standarda</a:t>
            </a:r>
            <a:r>
              <a:rPr sz="3585" b="1" spc="-218" dirty="0"/>
              <a:t> </a:t>
            </a:r>
            <a:r>
              <a:rPr sz="3585" b="1" spc="-231" dirty="0"/>
              <a:t>UML</a:t>
            </a:r>
            <a:endParaRPr sz="3585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6</a:t>
            </a:fld>
            <a:endParaRPr spc="18" dirty="0"/>
          </a:p>
        </p:txBody>
      </p:sp>
      <p:sp>
        <p:nvSpPr>
          <p:cNvPr id="3" name="object 3"/>
          <p:cNvSpPr txBox="1"/>
          <p:nvPr/>
        </p:nvSpPr>
        <p:spPr>
          <a:xfrm>
            <a:off x="2060391" y="1535652"/>
            <a:ext cx="8046336" cy="4623941"/>
          </a:xfrm>
          <a:prstGeom prst="rect">
            <a:avLst/>
          </a:prstGeom>
        </p:spPr>
        <p:txBody>
          <a:bodyPr vert="horz" wrap="square" lIns="0" tIns="89327" rIns="0" bIns="0" rtlCol="0">
            <a:spAutoFit/>
          </a:bodyPr>
          <a:lstStyle/>
          <a:p>
            <a:pPr marL="354440" indent="-343490">
              <a:spcBef>
                <a:spcPts val="703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77" dirty="0">
                <a:latin typeface="Arial"/>
                <a:cs typeface="Arial"/>
              </a:rPr>
              <a:t>Objektno </a:t>
            </a:r>
            <a:r>
              <a:rPr sz="2405" spc="-54" dirty="0">
                <a:latin typeface="Arial"/>
                <a:cs typeface="Arial"/>
              </a:rPr>
              <a:t>orijentisani </a:t>
            </a:r>
            <a:r>
              <a:rPr sz="2405" spc="-100" dirty="0">
                <a:latin typeface="Arial"/>
                <a:cs typeface="Arial"/>
              </a:rPr>
              <a:t>programski </a:t>
            </a:r>
            <a:r>
              <a:rPr sz="2405" spc="-91" dirty="0">
                <a:latin typeface="Arial"/>
                <a:cs typeface="Arial"/>
              </a:rPr>
              <a:t>jezici</a:t>
            </a:r>
            <a:r>
              <a:rPr sz="2405" spc="-236" dirty="0">
                <a:latin typeface="Arial"/>
                <a:cs typeface="Arial"/>
              </a:rPr>
              <a:t> </a:t>
            </a:r>
            <a:r>
              <a:rPr sz="2405" spc="-77" dirty="0">
                <a:latin typeface="Arial"/>
                <a:cs typeface="Arial"/>
              </a:rPr>
              <a:t>(1960-te,1970-te):</a:t>
            </a:r>
            <a:endParaRPr sz="2405">
              <a:latin typeface="Arial"/>
              <a:cs typeface="Arial"/>
            </a:endParaRPr>
          </a:p>
          <a:p>
            <a:pPr marL="644909" lvl="1" indent="-274331">
              <a:spcBef>
                <a:spcPts val="531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113" dirty="0">
                <a:latin typeface="Arial"/>
                <a:cs typeface="Arial"/>
              </a:rPr>
              <a:t>Simula </a:t>
            </a:r>
            <a:r>
              <a:rPr sz="1997" spc="-73" dirty="0">
                <a:latin typeface="Arial"/>
                <a:cs typeface="Arial"/>
              </a:rPr>
              <a:t>(Kristen </a:t>
            </a:r>
            <a:r>
              <a:rPr sz="1997" spc="-103" dirty="0">
                <a:latin typeface="Arial"/>
                <a:cs typeface="Arial"/>
              </a:rPr>
              <a:t>Nygaard, </a:t>
            </a:r>
            <a:r>
              <a:rPr sz="1997" spc="-86" dirty="0">
                <a:latin typeface="Arial"/>
                <a:cs typeface="Arial"/>
              </a:rPr>
              <a:t>1962) </a:t>
            </a:r>
            <a:r>
              <a:rPr sz="1997" spc="-54" dirty="0">
                <a:latin typeface="Arial"/>
                <a:cs typeface="Arial"/>
              </a:rPr>
              <a:t>- </a:t>
            </a:r>
            <a:r>
              <a:rPr sz="1997" spc="-86" dirty="0">
                <a:latin typeface="Arial"/>
                <a:cs typeface="Arial"/>
              </a:rPr>
              <a:t>nadgradnja jezika </a:t>
            </a:r>
            <a:r>
              <a:rPr sz="1997" spc="-77" dirty="0">
                <a:latin typeface="Arial"/>
                <a:cs typeface="Arial"/>
              </a:rPr>
              <a:t>Algol</a:t>
            </a:r>
            <a:r>
              <a:rPr sz="1997" spc="-204" dirty="0">
                <a:latin typeface="Arial"/>
                <a:cs typeface="Arial"/>
              </a:rPr>
              <a:t> </a:t>
            </a:r>
            <a:r>
              <a:rPr sz="1997" spc="-95" dirty="0">
                <a:latin typeface="Arial"/>
                <a:cs typeface="Arial"/>
              </a:rPr>
              <a:t>60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7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82" dirty="0">
                <a:latin typeface="Arial"/>
                <a:cs typeface="Arial"/>
              </a:rPr>
              <a:t>Smalltalk </a:t>
            </a:r>
            <a:r>
              <a:rPr sz="1997" spc="-91" dirty="0">
                <a:latin typeface="Arial"/>
                <a:cs typeface="Arial"/>
              </a:rPr>
              <a:t>(Alan </a:t>
            </a:r>
            <a:r>
              <a:rPr sz="1997" spc="-150" dirty="0">
                <a:latin typeface="Arial"/>
                <a:cs typeface="Arial"/>
              </a:rPr>
              <a:t>Kay, </a:t>
            </a:r>
            <a:r>
              <a:rPr sz="1997" spc="-86" dirty="0">
                <a:latin typeface="Arial"/>
                <a:cs typeface="Arial"/>
              </a:rPr>
              <a:t>1980) </a:t>
            </a:r>
            <a:r>
              <a:rPr sz="1997" spc="-54" dirty="0">
                <a:latin typeface="Arial"/>
                <a:cs typeface="Arial"/>
              </a:rPr>
              <a:t>- </a:t>
            </a:r>
            <a:r>
              <a:rPr sz="1997" spc="-36" dirty="0">
                <a:latin typeface="Arial"/>
                <a:cs typeface="Arial"/>
              </a:rPr>
              <a:t>objektno </a:t>
            </a:r>
            <a:r>
              <a:rPr sz="1997" spc="-45" dirty="0">
                <a:latin typeface="Arial"/>
                <a:cs typeface="Arial"/>
              </a:rPr>
              <a:t>orijentisan,</a:t>
            </a:r>
            <a:r>
              <a:rPr sz="1997" spc="-254" dirty="0">
                <a:latin typeface="Arial"/>
                <a:cs typeface="Arial"/>
              </a:rPr>
              <a:t> </a:t>
            </a:r>
            <a:r>
              <a:rPr sz="1997" spc="-172" dirty="0">
                <a:latin typeface="Arial"/>
                <a:cs typeface="Arial"/>
              </a:rPr>
              <a:t>GUI</a:t>
            </a:r>
            <a:endParaRPr sz="1997">
              <a:latin typeface="Arial"/>
              <a:cs typeface="Arial"/>
            </a:endParaRPr>
          </a:p>
          <a:p>
            <a:pPr marL="354440" indent="-343490">
              <a:spcBef>
                <a:spcPts val="554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77" dirty="0">
                <a:latin typeface="Arial"/>
                <a:cs typeface="Arial"/>
              </a:rPr>
              <a:t>Objektno </a:t>
            </a:r>
            <a:r>
              <a:rPr sz="2405" spc="-68" dirty="0">
                <a:latin typeface="Arial"/>
                <a:cs typeface="Arial"/>
              </a:rPr>
              <a:t>orijentisana </a:t>
            </a:r>
            <a:r>
              <a:rPr sz="2405" spc="-132" dirty="0">
                <a:latin typeface="Arial"/>
                <a:cs typeface="Arial"/>
              </a:rPr>
              <a:t>analiza </a:t>
            </a:r>
            <a:r>
              <a:rPr sz="2405" spc="14" dirty="0">
                <a:latin typeface="Arial"/>
                <a:cs typeface="Arial"/>
              </a:rPr>
              <a:t>i</a:t>
            </a:r>
            <a:r>
              <a:rPr sz="2405" spc="-204" dirty="0">
                <a:latin typeface="Arial"/>
                <a:cs typeface="Arial"/>
              </a:rPr>
              <a:t> </a:t>
            </a:r>
            <a:r>
              <a:rPr sz="2405" spc="-64" dirty="0">
                <a:latin typeface="Arial"/>
                <a:cs typeface="Arial"/>
              </a:rPr>
              <a:t>projektovanje</a:t>
            </a:r>
            <a:endParaRPr sz="2405">
              <a:latin typeface="Arial"/>
              <a:cs typeface="Arial"/>
            </a:endParaRPr>
          </a:p>
          <a:p>
            <a:pPr marL="644909" lvl="1" indent="-274331">
              <a:spcBef>
                <a:spcPts val="504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118" dirty="0">
                <a:latin typeface="Arial"/>
                <a:cs typeface="Arial"/>
              </a:rPr>
              <a:t>Grady </a:t>
            </a:r>
            <a:r>
              <a:rPr sz="1997" spc="-103" dirty="0">
                <a:latin typeface="Arial"/>
                <a:cs typeface="Arial"/>
              </a:rPr>
              <a:t>Booch, </a:t>
            </a:r>
            <a:r>
              <a:rPr sz="1997" i="1" spc="-77" dirty="0">
                <a:latin typeface="Arial"/>
                <a:cs typeface="Arial"/>
              </a:rPr>
              <a:t>Object-Oriented </a:t>
            </a:r>
            <a:r>
              <a:rPr sz="1997" i="1" spc="-123" dirty="0">
                <a:latin typeface="Arial"/>
                <a:cs typeface="Arial"/>
              </a:rPr>
              <a:t>Design</a:t>
            </a:r>
            <a:r>
              <a:rPr sz="1997" i="1" spc="-195" dirty="0">
                <a:latin typeface="Arial"/>
                <a:cs typeface="Arial"/>
              </a:rPr>
              <a:t> </a:t>
            </a:r>
            <a:r>
              <a:rPr sz="1997" spc="-82" dirty="0">
                <a:latin typeface="Arial"/>
                <a:cs typeface="Arial"/>
              </a:rPr>
              <a:t>(1982)</a:t>
            </a:r>
            <a:endParaRPr sz="1997">
              <a:latin typeface="Arial"/>
              <a:cs typeface="Arial"/>
            </a:endParaRPr>
          </a:p>
          <a:p>
            <a:pPr marL="354440" marR="652977" indent="-343490">
              <a:spcBef>
                <a:spcPts val="549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118" dirty="0">
                <a:latin typeface="Arial"/>
                <a:cs typeface="Arial"/>
              </a:rPr>
              <a:t>Standard </a:t>
            </a:r>
            <a:r>
              <a:rPr sz="2405" spc="-163" dirty="0">
                <a:latin typeface="Arial"/>
                <a:cs typeface="Arial"/>
              </a:rPr>
              <a:t>UML </a:t>
            </a:r>
            <a:r>
              <a:rPr sz="2405" spc="-73" dirty="0">
                <a:latin typeface="Arial"/>
                <a:cs typeface="Arial"/>
              </a:rPr>
              <a:t>(</a:t>
            </a:r>
            <a:r>
              <a:rPr sz="2405" i="1" spc="-73" dirty="0">
                <a:latin typeface="Arial"/>
                <a:cs typeface="Arial"/>
              </a:rPr>
              <a:t>Unified Modeling </a:t>
            </a:r>
            <a:r>
              <a:rPr sz="2405" i="1" spc="-132" dirty="0">
                <a:latin typeface="Arial"/>
                <a:cs typeface="Arial"/>
              </a:rPr>
              <a:t>Language</a:t>
            </a:r>
            <a:r>
              <a:rPr sz="2405" spc="-132" dirty="0">
                <a:latin typeface="Arial"/>
                <a:cs typeface="Arial"/>
              </a:rPr>
              <a:t>) </a:t>
            </a:r>
            <a:r>
              <a:rPr sz="2405" spc="-82" dirty="0">
                <a:latin typeface="Arial"/>
                <a:cs typeface="Arial"/>
              </a:rPr>
              <a:t>predstavlja  </a:t>
            </a:r>
            <a:r>
              <a:rPr sz="2405" spc="-73" dirty="0">
                <a:latin typeface="Arial"/>
                <a:cs typeface="Arial"/>
              </a:rPr>
              <a:t>grafički </a:t>
            </a:r>
            <a:r>
              <a:rPr sz="2405" spc="-100" dirty="0">
                <a:latin typeface="Arial"/>
                <a:cs typeface="Arial"/>
              </a:rPr>
              <a:t>jezik </a:t>
            </a:r>
            <a:r>
              <a:rPr sz="2405" spc="-231" dirty="0">
                <a:latin typeface="Arial"/>
                <a:cs typeface="Arial"/>
              </a:rPr>
              <a:t>za </a:t>
            </a:r>
            <a:r>
              <a:rPr sz="2405" spc="-86" dirty="0">
                <a:latin typeface="Arial"/>
                <a:cs typeface="Arial"/>
              </a:rPr>
              <a:t>specifikaciju, </a:t>
            </a:r>
            <a:r>
              <a:rPr sz="2405" spc="-95" dirty="0">
                <a:latin typeface="Arial"/>
                <a:cs typeface="Arial"/>
              </a:rPr>
              <a:t>izgradnju </a:t>
            </a:r>
            <a:r>
              <a:rPr sz="2405" spc="14" dirty="0">
                <a:latin typeface="Arial"/>
                <a:cs typeface="Arial"/>
              </a:rPr>
              <a:t>i </a:t>
            </a:r>
            <a:r>
              <a:rPr sz="2405" spc="-82" dirty="0">
                <a:latin typeface="Arial"/>
                <a:cs typeface="Arial"/>
              </a:rPr>
              <a:t>dokumentovanje  </a:t>
            </a:r>
            <a:r>
              <a:rPr sz="2405" spc="-113" dirty="0">
                <a:latin typeface="Arial"/>
                <a:cs typeface="Arial"/>
              </a:rPr>
              <a:t>razvoja </a:t>
            </a:r>
            <a:r>
              <a:rPr sz="2405" spc="-73" dirty="0">
                <a:latin typeface="Arial"/>
                <a:cs typeface="Arial"/>
              </a:rPr>
              <a:t>softvera informacionog </a:t>
            </a:r>
            <a:r>
              <a:rPr sz="2405" spc="-118" dirty="0">
                <a:latin typeface="Arial"/>
                <a:cs typeface="Arial"/>
              </a:rPr>
              <a:t>sistema </a:t>
            </a:r>
            <a:r>
              <a:rPr sz="2405" spc="-231" dirty="0">
                <a:latin typeface="Arial"/>
                <a:cs typeface="Arial"/>
              </a:rPr>
              <a:t>(ISO</a:t>
            </a:r>
            <a:r>
              <a:rPr sz="2405" spc="-259" dirty="0">
                <a:latin typeface="Arial"/>
                <a:cs typeface="Arial"/>
              </a:rPr>
              <a:t> </a:t>
            </a:r>
            <a:r>
              <a:rPr sz="2405" spc="-91" dirty="0">
                <a:latin typeface="Arial"/>
                <a:cs typeface="Arial"/>
              </a:rPr>
              <a:t>standard)</a:t>
            </a:r>
            <a:endParaRPr sz="2405">
              <a:latin typeface="Arial"/>
              <a:cs typeface="Arial"/>
            </a:endParaRPr>
          </a:p>
          <a:p>
            <a:pPr marL="644909" marR="356169" lvl="1" indent="-274331">
              <a:lnSpc>
                <a:spcPct val="100899"/>
              </a:lnSpc>
              <a:spcBef>
                <a:spcPts val="48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18" dirty="0">
                <a:latin typeface="Arial"/>
                <a:cs typeface="Arial"/>
              </a:rPr>
              <a:t>autori </a:t>
            </a:r>
            <a:r>
              <a:rPr sz="1997" spc="-118" dirty="0">
                <a:latin typeface="Arial"/>
                <a:cs typeface="Arial"/>
              </a:rPr>
              <a:t>Grady </a:t>
            </a:r>
            <a:r>
              <a:rPr sz="1997" spc="-109" dirty="0">
                <a:latin typeface="Arial"/>
                <a:cs typeface="Arial"/>
              </a:rPr>
              <a:t>Booch </a:t>
            </a:r>
            <a:r>
              <a:rPr sz="1997" spc="14" dirty="0">
                <a:latin typeface="Arial"/>
                <a:cs typeface="Arial"/>
              </a:rPr>
              <a:t>i </a:t>
            </a:r>
            <a:r>
              <a:rPr sz="1997" spc="-182" dirty="0">
                <a:latin typeface="Arial"/>
                <a:cs typeface="Arial"/>
              </a:rPr>
              <a:t>James </a:t>
            </a:r>
            <a:r>
              <a:rPr sz="1997" spc="-127" dirty="0">
                <a:latin typeface="Arial"/>
                <a:cs typeface="Arial"/>
              </a:rPr>
              <a:t>Rumbaugh </a:t>
            </a:r>
            <a:r>
              <a:rPr sz="1997" spc="-103" dirty="0">
                <a:latin typeface="Arial"/>
                <a:cs typeface="Arial"/>
              </a:rPr>
              <a:t>(Booch+OMT,1994),</a:t>
            </a:r>
            <a:r>
              <a:rPr sz="1997" spc="-263" dirty="0">
                <a:latin typeface="Arial"/>
                <a:cs typeface="Arial"/>
              </a:rPr>
              <a:t> </a:t>
            </a:r>
            <a:r>
              <a:rPr sz="1997" spc="-77" dirty="0">
                <a:latin typeface="Arial"/>
                <a:cs typeface="Arial"/>
              </a:rPr>
              <a:t>osnovali  </a:t>
            </a:r>
            <a:r>
              <a:rPr sz="1997" spc="-54" dirty="0">
                <a:latin typeface="Arial"/>
                <a:cs typeface="Arial"/>
              </a:rPr>
              <a:t>kompaniju </a:t>
            </a:r>
            <a:r>
              <a:rPr sz="1997" i="1" spc="-73" dirty="0">
                <a:latin typeface="Arial"/>
                <a:cs typeface="Arial"/>
              </a:rPr>
              <a:t>Rational </a:t>
            </a:r>
            <a:r>
              <a:rPr sz="1997" spc="-95" dirty="0">
                <a:latin typeface="Arial"/>
                <a:cs typeface="Arial"/>
              </a:rPr>
              <a:t>(Booch, </a:t>
            </a:r>
            <a:r>
              <a:rPr sz="1997" spc="-118" dirty="0">
                <a:latin typeface="Arial"/>
                <a:cs typeface="Arial"/>
              </a:rPr>
              <a:t>Rumbaugh, </a:t>
            </a:r>
            <a:r>
              <a:rPr sz="1997" spc="-123" dirty="0">
                <a:latin typeface="Arial"/>
                <a:cs typeface="Arial"/>
              </a:rPr>
              <a:t>Jacobson), </a:t>
            </a:r>
            <a:r>
              <a:rPr sz="1997" spc="-150" dirty="0">
                <a:latin typeface="Arial"/>
                <a:cs typeface="Arial"/>
              </a:rPr>
              <a:t>sada </a:t>
            </a:r>
            <a:r>
              <a:rPr sz="1997" spc="-77" dirty="0">
                <a:latin typeface="Arial"/>
                <a:cs typeface="Arial"/>
              </a:rPr>
              <a:t>deo</a:t>
            </a:r>
            <a:r>
              <a:rPr sz="1997" spc="-145" dirty="0">
                <a:latin typeface="Arial"/>
                <a:cs typeface="Arial"/>
              </a:rPr>
              <a:t> </a:t>
            </a:r>
            <a:r>
              <a:rPr sz="1997" i="1" spc="-86" dirty="0">
                <a:latin typeface="Arial"/>
                <a:cs typeface="Arial"/>
              </a:rPr>
              <a:t>IBM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81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64" dirty="0">
                <a:latin typeface="Arial"/>
                <a:cs typeface="Arial"/>
              </a:rPr>
              <a:t>aktuelna </a:t>
            </a:r>
            <a:r>
              <a:rPr sz="1997" spc="-73" dirty="0">
                <a:latin typeface="Arial"/>
                <a:cs typeface="Arial"/>
              </a:rPr>
              <a:t>verzija </a:t>
            </a:r>
            <a:r>
              <a:rPr sz="1997" spc="-127" dirty="0">
                <a:latin typeface="Arial"/>
                <a:cs typeface="Arial"/>
              </a:rPr>
              <a:t>UML </a:t>
            </a:r>
            <a:r>
              <a:rPr sz="1997" spc="-82" dirty="0">
                <a:latin typeface="Arial"/>
                <a:cs typeface="Arial"/>
              </a:rPr>
              <a:t>2.5 (2015) </a:t>
            </a:r>
            <a:r>
              <a:rPr sz="1997" spc="-64" dirty="0">
                <a:latin typeface="Arial"/>
                <a:cs typeface="Arial"/>
              </a:rPr>
              <a:t>definiše </a:t>
            </a:r>
            <a:r>
              <a:rPr sz="1997" spc="-95" dirty="0">
                <a:latin typeface="Arial"/>
                <a:cs typeface="Arial"/>
              </a:rPr>
              <a:t>14 </a:t>
            </a:r>
            <a:r>
              <a:rPr sz="1997" spc="-64" dirty="0">
                <a:latin typeface="Arial"/>
                <a:cs typeface="Arial"/>
              </a:rPr>
              <a:t>vrsta</a:t>
            </a:r>
            <a:r>
              <a:rPr sz="1997" spc="-268" dirty="0">
                <a:latin typeface="Arial"/>
                <a:cs typeface="Arial"/>
              </a:rPr>
              <a:t> </a:t>
            </a:r>
            <a:r>
              <a:rPr sz="1997" spc="-77" dirty="0">
                <a:latin typeface="Arial"/>
                <a:cs typeface="Arial"/>
              </a:rPr>
              <a:t>dijagrama</a:t>
            </a:r>
            <a:endParaRPr sz="1997">
              <a:latin typeface="Arial"/>
              <a:cs typeface="Arial"/>
            </a:endParaRPr>
          </a:p>
          <a:p>
            <a:pPr marL="644909" lvl="1" indent="-274331">
              <a:spcBef>
                <a:spcPts val="476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73" dirty="0">
                <a:latin typeface="Arial"/>
                <a:cs typeface="Arial"/>
              </a:rPr>
              <a:t>razvoj </a:t>
            </a:r>
            <a:r>
              <a:rPr sz="1997" spc="-82" dirty="0">
                <a:latin typeface="Arial"/>
                <a:cs typeface="Arial"/>
              </a:rPr>
              <a:t>standarda </a:t>
            </a:r>
            <a:r>
              <a:rPr sz="1997" spc="-45" dirty="0">
                <a:latin typeface="Arial"/>
                <a:cs typeface="Arial"/>
              </a:rPr>
              <a:t>vodi </a:t>
            </a:r>
            <a:r>
              <a:rPr sz="1997" i="1" spc="-86" dirty="0">
                <a:latin typeface="Arial"/>
                <a:cs typeface="Arial"/>
              </a:rPr>
              <a:t>Object </a:t>
            </a:r>
            <a:r>
              <a:rPr sz="1997" i="1" spc="-68" dirty="0">
                <a:latin typeface="Arial"/>
                <a:cs typeface="Arial"/>
              </a:rPr>
              <a:t>Management </a:t>
            </a:r>
            <a:r>
              <a:rPr sz="1997" i="1" spc="-109" dirty="0">
                <a:latin typeface="Arial"/>
                <a:cs typeface="Arial"/>
              </a:rPr>
              <a:t>Group </a:t>
            </a:r>
            <a:r>
              <a:rPr sz="1997" spc="-118" dirty="0">
                <a:latin typeface="Arial"/>
                <a:cs typeface="Arial"/>
              </a:rPr>
              <a:t>(OMG)</a:t>
            </a:r>
            <a:r>
              <a:rPr sz="1997" spc="-304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997" u="heavy" spc="-54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"/>
                <a:cs typeface="Arial"/>
                <a:hlinkClick r:id="rId2"/>
              </a:rPr>
              <a:t>www.omg.org</a:t>
            </a:r>
            <a:endParaRPr sz="199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2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673403" y="419925"/>
            <a:ext cx="4615607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136" dirty="0" err="1" smtClean="0"/>
              <a:t>Vrste</a:t>
            </a:r>
            <a:r>
              <a:rPr sz="3585" b="1" spc="-136" dirty="0" smtClean="0"/>
              <a:t> </a:t>
            </a:r>
            <a:r>
              <a:rPr sz="3585" b="1" spc="-231" dirty="0"/>
              <a:t>UML</a:t>
            </a:r>
            <a:r>
              <a:rPr sz="3585" b="1" spc="-313" dirty="0"/>
              <a:t> </a:t>
            </a:r>
            <a:r>
              <a:rPr sz="3585" b="1" spc="-136" dirty="0"/>
              <a:t>dijagrama</a:t>
            </a:r>
            <a:endParaRPr sz="3585" b="1" dirty="0"/>
          </a:p>
        </p:txBody>
      </p:sp>
      <p:sp>
        <p:nvSpPr>
          <p:cNvPr id="4" name="object 4"/>
          <p:cNvSpPr txBox="1"/>
          <p:nvPr/>
        </p:nvSpPr>
        <p:spPr>
          <a:xfrm>
            <a:off x="2060391" y="1535652"/>
            <a:ext cx="3841633" cy="4978653"/>
          </a:xfrm>
          <a:prstGeom prst="rect">
            <a:avLst/>
          </a:prstGeom>
        </p:spPr>
        <p:txBody>
          <a:bodyPr vert="horz" wrap="square" lIns="0" tIns="89327" rIns="0" bIns="0" rtlCol="0">
            <a:spAutoFit/>
          </a:bodyPr>
          <a:lstStyle/>
          <a:p>
            <a:pPr marL="354440" indent="-343490">
              <a:spcBef>
                <a:spcPts val="703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86" dirty="0">
                <a:latin typeface="Arial"/>
                <a:cs typeface="Arial"/>
              </a:rPr>
              <a:t>Statički </a:t>
            </a:r>
            <a:r>
              <a:rPr sz="2405" spc="-41" dirty="0">
                <a:latin typeface="Arial"/>
                <a:cs typeface="Arial"/>
              </a:rPr>
              <a:t>(strukturni)</a:t>
            </a:r>
            <a:r>
              <a:rPr sz="2405" spc="-218" dirty="0">
                <a:latin typeface="Arial"/>
                <a:cs typeface="Arial"/>
              </a:rPr>
              <a:t> </a:t>
            </a:r>
            <a:r>
              <a:rPr sz="2405" spc="-95" dirty="0">
                <a:latin typeface="Arial"/>
                <a:cs typeface="Arial"/>
              </a:rPr>
              <a:t>pogled</a:t>
            </a:r>
            <a:endParaRPr sz="2405">
              <a:latin typeface="Arial"/>
              <a:cs typeface="Arial"/>
            </a:endParaRPr>
          </a:p>
          <a:p>
            <a:pPr marL="644909" marR="4611" lvl="1" indent="-274331">
              <a:spcBef>
                <a:spcPts val="531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82" dirty="0">
                <a:latin typeface="Arial"/>
                <a:cs typeface="Arial"/>
              </a:rPr>
              <a:t>opis </a:t>
            </a:r>
            <a:r>
              <a:rPr sz="1997" i="1" spc="-41" dirty="0">
                <a:latin typeface="Arial"/>
                <a:cs typeface="Arial"/>
              </a:rPr>
              <a:t>strukture </a:t>
            </a:r>
            <a:r>
              <a:rPr sz="1997" spc="-91" dirty="0">
                <a:latin typeface="Arial"/>
                <a:cs typeface="Arial"/>
              </a:rPr>
              <a:t>sistema</a:t>
            </a:r>
            <a:r>
              <a:rPr sz="1997" spc="-254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pomoću  </a:t>
            </a:r>
            <a:r>
              <a:rPr sz="1997" spc="-59" dirty="0">
                <a:latin typeface="Arial"/>
                <a:cs typeface="Arial"/>
              </a:rPr>
              <a:t>objekata, </a:t>
            </a:r>
            <a:r>
              <a:rPr sz="1997" spc="-27" dirty="0">
                <a:latin typeface="Arial"/>
                <a:cs typeface="Arial"/>
              </a:rPr>
              <a:t>atributa, </a:t>
            </a:r>
            <a:r>
              <a:rPr sz="1997" spc="-68" dirty="0">
                <a:latin typeface="Arial"/>
                <a:cs typeface="Arial"/>
              </a:rPr>
              <a:t>operacija </a:t>
            </a:r>
            <a:r>
              <a:rPr sz="1997" spc="14" dirty="0">
                <a:latin typeface="Arial"/>
                <a:cs typeface="Arial"/>
              </a:rPr>
              <a:t>i  </a:t>
            </a:r>
            <a:r>
              <a:rPr sz="1997" spc="-64" dirty="0">
                <a:latin typeface="Arial"/>
                <a:cs typeface="Arial"/>
              </a:rPr>
              <a:t>relacija, </a:t>
            </a:r>
            <a:r>
              <a:rPr sz="1997" spc="-41" dirty="0">
                <a:latin typeface="Arial"/>
                <a:cs typeface="Arial"/>
              </a:rPr>
              <a:t>npr. </a:t>
            </a:r>
            <a:r>
              <a:rPr sz="1997" spc="-59" dirty="0">
                <a:latin typeface="Arial"/>
                <a:cs typeface="Arial"/>
              </a:rPr>
              <a:t>dijagrami</a:t>
            </a:r>
            <a:r>
              <a:rPr sz="1997" spc="-185" dirty="0">
                <a:latin typeface="Arial"/>
                <a:cs typeface="Arial"/>
              </a:rPr>
              <a:t> </a:t>
            </a:r>
            <a:r>
              <a:rPr sz="1997" i="1" spc="-95" dirty="0">
                <a:latin typeface="Arial"/>
                <a:cs typeface="Arial"/>
              </a:rPr>
              <a:t>klasa</a:t>
            </a:r>
            <a:endParaRPr sz="1997">
              <a:latin typeface="Arial"/>
              <a:cs typeface="Arial"/>
            </a:endParaRPr>
          </a:p>
          <a:p>
            <a:pPr marL="354440" indent="-343490">
              <a:spcBef>
                <a:spcPts val="549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100" dirty="0">
                <a:latin typeface="Arial"/>
                <a:cs typeface="Arial"/>
              </a:rPr>
              <a:t>Dinamički</a:t>
            </a:r>
            <a:r>
              <a:rPr sz="2405" spc="-159" dirty="0">
                <a:latin typeface="Arial"/>
                <a:cs typeface="Arial"/>
              </a:rPr>
              <a:t> </a:t>
            </a:r>
            <a:r>
              <a:rPr sz="2405" spc="-95" dirty="0">
                <a:latin typeface="Arial"/>
                <a:cs typeface="Arial"/>
              </a:rPr>
              <a:t>pogled</a:t>
            </a:r>
            <a:endParaRPr sz="2405">
              <a:latin typeface="Arial"/>
              <a:cs typeface="Arial"/>
            </a:endParaRPr>
          </a:p>
          <a:p>
            <a:pPr marL="644909" marR="283552" lvl="1" indent="-274331">
              <a:lnSpc>
                <a:spcPct val="100499"/>
              </a:lnSpc>
              <a:spcBef>
                <a:spcPts val="495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82" dirty="0">
                <a:latin typeface="Arial"/>
                <a:cs typeface="Arial"/>
              </a:rPr>
              <a:t>opis </a:t>
            </a:r>
            <a:r>
              <a:rPr sz="1997" i="1" spc="-91" dirty="0">
                <a:latin typeface="Arial"/>
                <a:cs typeface="Arial"/>
              </a:rPr>
              <a:t>ponašanja </a:t>
            </a:r>
            <a:r>
              <a:rPr sz="1997" spc="-91" dirty="0">
                <a:latin typeface="Arial"/>
                <a:cs typeface="Arial"/>
              </a:rPr>
              <a:t>sistema</a:t>
            </a:r>
            <a:r>
              <a:rPr sz="1997" spc="-182" dirty="0">
                <a:latin typeface="Arial"/>
                <a:cs typeface="Arial"/>
              </a:rPr>
              <a:t> </a:t>
            </a:r>
            <a:r>
              <a:rPr sz="1997" spc="-82" dirty="0">
                <a:latin typeface="Arial"/>
                <a:cs typeface="Arial"/>
              </a:rPr>
              <a:t>kroz  prikaz </a:t>
            </a:r>
            <a:r>
              <a:rPr sz="1997" spc="-91" dirty="0">
                <a:latin typeface="Arial"/>
                <a:cs typeface="Arial"/>
              </a:rPr>
              <a:t>saradnje </a:t>
            </a:r>
            <a:r>
              <a:rPr sz="1997" spc="-59" dirty="0">
                <a:latin typeface="Arial"/>
                <a:cs typeface="Arial"/>
              </a:rPr>
              <a:t>objekata </a:t>
            </a:r>
            <a:r>
              <a:rPr sz="1997" spc="14" dirty="0">
                <a:latin typeface="Arial"/>
                <a:cs typeface="Arial"/>
              </a:rPr>
              <a:t>i  </a:t>
            </a:r>
            <a:r>
              <a:rPr sz="1997" spc="-68" dirty="0">
                <a:latin typeface="Arial"/>
                <a:cs typeface="Arial"/>
              </a:rPr>
              <a:t>promena </a:t>
            </a:r>
            <a:r>
              <a:rPr sz="1997" spc="-50" dirty="0">
                <a:latin typeface="Arial"/>
                <a:cs typeface="Arial"/>
              </a:rPr>
              <a:t>unutrašnjih</a:t>
            </a:r>
            <a:r>
              <a:rPr sz="1997" spc="-163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stanja</a:t>
            </a:r>
            <a:endParaRPr sz="1997">
              <a:latin typeface="Arial"/>
              <a:cs typeface="Arial"/>
            </a:endParaRPr>
          </a:p>
          <a:p>
            <a:pPr marL="644909" marR="760750" lvl="1" indent="-274331">
              <a:spcBef>
                <a:spcPts val="499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41" dirty="0">
                <a:latin typeface="Arial"/>
                <a:cs typeface="Arial"/>
              </a:rPr>
              <a:t>npr. </a:t>
            </a:r>
            <a:r>
              <a:rPr sz="1997" spc="-59" dirty="0">
                <a:latin typeface="Arial"/>
                <a:cs typeface="Arial"/>
              </a:rPr>
              <a:t>dijagrami</a:t>
            </a:r>
            <a:r>
              <a:rPr sz="1997" spc="-195" dirty="0">
                <a:latin typeface="Arial"/>
                <a:cs typeface="Arial"/>
              </a:rPr>
              <a:t> </a:t>
            </a:r>
            <a:r>
              <a:rPr sz="1997" i="1" spc="-118" dirty="0">
                <a:latin typeface="Arial"/>
                <a:cs typeface="Arial"/>
              </a:rPr>
              <a:t>sekvenci</a:t>
            </a:r>
            <a:r>
              <a:rPr sz="1997" spc="-118" dirty="0">
                <a:latin typeface="Arial"/>
                <a:cs typeface="Arial"/>
              </a:rPr>
              <a:t>,  </a:t>
            </a:r>
            <a:r>
              <a:rPr sz="1997" i="1" spc="-45" dirty="0">
                <a:latin typeface="Arial"/>
                <a:cs typeface="Arial"/>
              </a:rPr>
              <a:t>aktivnosti</a:t>
            </a:r>
            <a:r>
              <a:rPr sz="1997" spc="-45" dirty="0">
                <a:latin typeface="Arial"/>
                <a:cs typeface="Arial"/>
              </a:rPr>
              <a:t>,</a:t>
            </a:r>
            <a:r>
              <a:rPr sz="1997" spc="-127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stanja</a:t>
            </a:r>
            <a:endParaRPr sz="1997">
              <a:latin typeface="Arial"/>
              <a:cs typeface="Arial"/>
            </a:endParaRPr>
          </a:p>
          <a:p>
            <a:pPr marL="354440" indent="-343490">
              <a:spcBef>
                <a:spcPts val="554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2405" spc="-163" dirty="0">
                <a:latin typeface="Arial"/>
                <a:cs typeface="Arial"/>
              </a:rPr>
              <a:t>UML </a:t>
            </a:r>
            <a:r>
              <a:rPr sz="2405" spc="-59" dirty="0">
                <a:latin typeface="Arial"/>
                <a:cs typeface="Arial"/>
              </a:rPr>
              <a:t>je</a:t>
            </a:r>
            <a:r>
              <a:rPr sz="2405" spc="-123" dirty="0">
                <a:latin typeface="Arial"/>
                <a:cs typeface="Arial"/>
              </a:rPr>
              <a:t> </a:t>
            </a:r>
            <a:r>
              <a:rPr sz="2405" spc="-103" dirty="0">
                <a:latin typeface="Arial"/>
                <a:cs typeface="Arial"/>
              </a:rPr>
              <a:t>standardizovan</a:t>
            </a:r>
            <a:endParaRPr sz="2405">
              <a:latin typeface="Arial"/>
              <a:cs typeface="Arial"/>
            </a:endParaRPr>
          </a:p>
          <a:p>
            <a:pPr marL="644909" marR="341761" lvl="1" indent="-274331">
              <a:lnSpc>
                <a:spcPct val="100499"/>
              </a:lnSpc>
              <a:spcBef>
                <a:spcPts val="495"/>
              </a:spcBef>
              <a:buClr>
                <a:srgbClr val="323299"/>
              </a:buClr>
              <a:buChar char="–"/>
              <a:tabLst>
                <a:tab pos="644909" algn="l"/>
                <a:tab pos="645485" algn="l"/>
              </a:tabLst>
            </a:pPr>
            <a:r>
              <a:rPr sz="1997" spc="-103" dirty="0">
                <a:latin typeface="Arial"/>
                <a:cs typeface="Arial"/>
              </a:rPr>
              <a:t>omogućava </a:t>
            </a:r>
            <a:r>
              <a:rPr sz="1997" spc="-91" dirty="0">
                <a:latin typeface="Arial"/>
                <a:cs typeface="Arial"/>
              </a:rPr>
              <a:t>razumevanje  </a:t>
            </a:r>
            <a:r>
              <a:rPr sz="1997" spc="-73" dirty="0">
                <a:latin typeface="Arial"/>
                <a:cs typeface="Arial"/>
              </a:rPr>
              <a:t>modela </a:t>
            </a:r>
            <a:r>
              <a:rPr sz="1997" spc="14" dirty="0">
                <a:latin typeface="Arial"/>
                <a:cs typeface="Arial"/>
              </a:rPr>
              <a:t>i </a:t>
            </a:r>
            <a:r>
              <a:rPr sz="1997" spc="-77" dirty="0">
                <a:latin typeface="Arial"/>
                <a:cs typeface="Arial"/>
              </a:rPr>
              <a:t>obezbeđuje</a:t>
            </a:r>
            <a:r>
              <a:rPr sz="1997" spc="-313" dirty="0">
                <a:latin typeface="Arial"/>
                <a:cs typeface="Arial"/>
              </a:rPr>
              <a:t> </a:t>
            </a:r>
            <a:r>
              <a:rPr sz="1997" spc="-45" dirty="0">
                <a:latin typeface="Arial"/>
                <a:cs typeface="Arial"/>
              </a:rPr>
              <a:t>dobru  </a:t>
            </a:r>
            <a:r>
              <a:rPr sz="1997" spc="-64" dirty="0">
                <a:latin typeface="Arial"/>
                <a:cs typeface="Arial"/>
              </a:rPr>
              <a:t>komunikaciju</a:t>
            </a:r>
            <a:endParaRPr sz="1997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74266" y="1535652"/>
            <a:ext cx="5506988" cy="4395591"/>
            <a:chOff x="5432938" y="2834639"/>
            <a:chExt cx="4447540" cy="2853055"/>
          </a:xfrm>
        </p:grpSpPr>
        <p:sp>
          <p:nvSpPr>
            <p:cNvPr id="6" name="object 6"/>
            <p:cNvSpPr/>
            <p:nvPr/>
          </p:nvSpPr>
          <p:spPr>
            <a:xfrm>
              <a:off x="5432938" y="2834639"/>
              <a:ext cx="4447032" cy="1816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" name="object 7"/>
            <p:cNvSpPr/>
            <p:nvPr/>
          </p:nvSpPr>
          <p:spPr>
            <a:xfrm>
              <a:off x="5432938" y="4651247"/>
              <a:ext cx="4447032" cy="1018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" name="object 8"/>
            <p:cNvSpPr/>
            <p:nvPr/>
          </p:nvSpPr>
          <p:spPr>
            <a:xfrm>
              <a:off x="5432938" y="5670804"/>
              <a:ext cx="4447540" cy="15240"/>
            </a:xfrm>
            <a:custGeom>
              <a:avLst/>
              <a:gdLst/>
              <a:ahLst/>
              <a:cxnLst/>
              <a:rect l="l" t="t" r="r" b="b"/>
              <a:pathLst>
                <a:path w="4447540" h="15239">
                  <a:moveTo>
                    <a:pt x="0" y="0"/>
                  </a:moveTo>
                  <a:lnTo>
                    <a:pt x="4447032" y="0"/>
                  </a:lnTo>
                </a:path>
                <a:path w="4447540" h="15239">
                  <a:moveTo>
                    <a:pt x="0" y="3048"/>
                  </a:moveTo>
                  <a:lnTo>
                    <a:pt x="4447032" y="3048"/>
                  </a:lnTo>
                </a:path>
                <a:path w="4447540" h="15239">
                  <a:moveTo>
                    <a:pt x="0" y="6096"/>
                  </a:moveTo>
                  <a:lnTo>
                    <a:pt x="4447032" y="6096"/>
                  </a:lnTo>
                </a:path>
                <a:path w="4447540" h="15239">
                  <a:moveTo>
                    <a:pt x="0" y="9143"/>
                  </a:moveTo>
                  <a:lnTo>
                    <a:pt x="4447032" y="9143"/>
                  </a:lnTo>
                </a:path>
                <a:path w="4447540" h="15239">
                  <a:moveTo>
                    <a:pt x="0" y="12191"/>
                  </a:moveTo>
                  <a:lnTo>
                    <a:pt x="4447032" y="12191"/>
                  </a:lnTo>
                </a:path>
                <a:path w="4447540" h="15239">
                  <a:moveTo>
                    <a:pt x="0" y="15239"/>
                  </a:moveTo>
                  <a:lnTo>
                    <a:pt x="4447032" y="15239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</p:spTree>
    <p:extLst>
      <p:ext uri="{BB962C8B-B14F-4D97-AF65-F5344CB8AC3E}">
        <p14:creationId xmlns:p14="http://schemas.microsoft.com/office/powerpoint/2010/main" val="418341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784341" y="368605"/>
            <a:ext cx="4299217" cy="564492"/>
          </a:xfrm>
          <a:prstGeom prst="rect">
            <a:avLst/>
          </a:prstGeom>
        </p:spPr>
        <p:txBody>
          <a:bodyPr vert="horz" wrap="square" lIns="0" tIns="12679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100"/>
              </a:spcBef>
            </a:pPr>
            <a:r>
              <a:rPr sz="3585" b="1" spc="-82" dirty="0"/>
              <a:t>Aktuelni </a:t>
            </a:r>
            <a:r>
              <a:rPr sz="3585" b="1" spc="-231" dirty="0"/>
              <a:t>UML</a:t>
            </a:r>
            <a:r>
              <a:rPr sz="3585" b="1" spc="-327" dirty="0"/>
              <a:t> </a:t>
            </a:r>
            <a:r>
              <a:rPr sz="3585" b="1" spc="-123" dirty="0"/>
              <a:t>standard</a:t>
            </a:r>
            <a:endParaRPr sz="3585" b="1" dirty="0"/>
          </a:p>
        </p:txBody>
      </p:sp>
      <p:sp>
        <p:nvSpPr>
          <p:cNvPr id="3" name="object 3"/>
          <p:cNvSpPr txBox="1"/>
          <p:nvPr/>
        </p:nvSpPr>
        <p:spPr>
          <a:xfrm>
            <a:off x="1784341" y="1236770"/>
            <a:ext cx="3747119" cy="3352101"/>
          </a:xfrm>
          <a:prstGeom prst="rect">
            <a:avLst/>
          </a:prstGeom>
        </p:spPr>
        <p:txBody>
          <a:bodyPr vert="horz" wrap="square" lIns="0" tIns="72038" rIns="0" bIns="0" rtlCol="0">
            <a:spAutoFit/>
          </a:bodyPr>
          <a:lstStyle/>
          <a:p>
            <a:pPr marL="354440" indent="-343490">
              <a:spcBef>
                <a:spcPts val="567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1997" spc="-86" dirty="0">
                <a:latin typeface="Arial"/>
                <a:cs typeface="Arial"/>
              </a:rPr>
              <a:t>1995. </a:t>
            </a:r>
            <a:r>
              <a:rPr sz="1997" spc="-64" dirty="0">
                <a:latin typeface="Arial"/>
                <a:cs typeface="Arial"/>
              </a:rPr>
              <a:t>objavljena </a:t>
            </a:r>
            <a:r>
              <a:rPr sz="1997" spc="-127" dirty="0">
                <a:latin typeface="Arial"/>
                <a:cs typeface="Arial"/>
              </a:rPr>
              <a:t>UML </a:t>
            </a:r>
            <a:r>
              <a:rPr sz="1997" spc="-73" dirty="0">
                <a:latin typeface="Arial"/>
                <a:cs typeface="Arial"/>
              </a:rPr>
              <a:t>verzija</a:t>
            </a:r>
            <a:r>
              <a:rPr sz="1997" spc="-227" dirty="0">
                <a:latin typeface="Arial"/>
                <a:cs typeface="Arial"/>
              </a:rPr>
              <a:t> </a:t>
            </a:r>
            <a:r>
              <a:rPr sz="1997" spc="-82" dirty="0">
                <a:latin typeface="Arial"/>
                <a:cs typeface="Arial"/>
              </a:rPr>
              <a:t>0.8</a:t>
            </a:r>
            <a:endParaRPr sz="1997" dirty="0">
              <a:latin typeface="Arial"/>
              <a:cs typeface="Arial"/>
            </a:endParaRPr>
          </a:p>
          <a:p>
            <a:pPr marL="354440" marR="31698" indent="-343490">
              <a:lnSpc>
                <a:spcPct val="100499"/>
              </a:lnSpc>
              <a:spcBef>
                <a:spcPts val="467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1997" spc="-154" dirty="0">
                <a:latin typeface="Arial"/>
                <a:cs typeface="Arial"/>
              </a:rPr>
              <a:t>Jezik </a:t>
            </a:r>
            <a:r>
              <a:rPr sz="1997" spc="-127" dirty="0">
                <a:latin typeface="Arial"/>
                <a:cs typeface="Arial"/>
              </a:rPr>
              <a:t>UML </a:t>
            </a:r>
            <a:r>
              <a:rPr sz="1997" spc="-59" dirty="0">
                <a:latin typeface="Arial"/>
                <a:cs typeface="Arial"/>
              </a:rPr>
              <a:t>definisalo </a:t>
            </a:r>
            <a:r>
              <a:rPr sz="1997" spc="-73" dirty="0">
                <a:latin typeface="Arial"/>
                <a:cs typeface="Arial"/>
              </a:rPr>
              <a:t>udruženje  </a:t>
            </a:r>
            <a:r>
              <a:rPr sz="1997" i="1" spc="-86" dirty="0">
                <a:latin typeface="Arial"/>
                <a:cs typeface="Arial"/>
              </a:rPr>
              <a:t>Object </a:t>
            </a:r>
            <a:r>
              <a:rPr sz="1997" i="1" spc="-68" dirty="0">
                <a:latin typeface="Arial"/>
                <a:cs typeface="Arial"/>
              </a:rPr>
              <a:t>Management </a:t>
            </a:r>
            <a:r>
              <a:rPr sz="1997" i="1" spc="-100" dirty="0">
                <a:latin typeface="Arial"/>
                <a:cs typeface="Arial"/>
              </a:rPr>
              <a:t>Group</a:t>
            </a:r>
            <a:r>
              <a:rPr sz="1997" spc="-100" dirty="0">
                <a:latin typeface="Arial"/>
                <a:cs typeface="Arial"/>
              </a:rPr>
              <a:t>,  </a:t>
            </a:r>
            <a:r>
              <a:rPr sz="1997" spc="-86" dirty="0">
                <a:latin typeface="Arial"/>
                <a:cs typeface="Arial"/>
              </a:rPr>
              <a:t>svetski </a:t>
            </a:r>
            <a:r>
              <a:rPr sz="1997" spc="-64" dirty="0">
                <a:latin typeface="Arial"/>
                <a:cs typeface="Arial"/>
              </a:rPr>
              <a:t>konzorcijum </a:t>
            </a:r>
            <a:r>
              <a:rPr sz="1997" spc="-95" dirty="0">
                <a:latin typeface="Arial"/>
                <a:cs typeface="Arial"/>
              </a:rPr>
              <a:t>prodavaca  </a:t>
            </a:r>
            <a:r>
              <a:rPr sz="1997" spc="-36" dirty="0">
                <a:latin typeface="Arial"/>
                <a:cs typeface="Arial"/>
              </a:rPr>
              <a:t>objektno </a:t>
            </a:r>
            <a:r>
              <a:rPr sz="1997" spc="-41" dirty="0">
                <a:latin typeface="Arial"/>
                <a:cs typeface="Arial"/>
              </a:rPr>
              <a:t>orijentisanih</a:t>
            </a:r>
            <a:r>
              <a:rPr sz="1997" spc="-204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proizvoda </a:t>
            </a:r>
            <a:r>
              <a:rPr sz="1997" u="heavy" spc="-73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997" u="heavy" spc="-54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"/>
                <a:cs typeface="Arial"/>
                <a:hlinkClick r:id="rId2"/>
              </a:rPr>
              <a:t>www.omg.org</a:t>
            </a:r>
            <a:endParaRPr sz="1997" dirty="0">
              <a:latin typeface="Arial"/>
              <a:cs typeface="Arial"/>
            </a:endParaRPr>
          </a:p>
          <a:p>
            <a:pPr marL="354440" indent="-343490">
              <a:spcBef>
                <a:spcPts val="481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1997" spc="-86" dirty="0">
                <a:latin typeface="Arial"/>
                <a:cs typeface="Arial"/>
              </a:rPr>
              <a:t>1997. </a:t>
            </a:r>
            <a:r>
              <a:rPr sz="1997" spc="-127" dirty="0">
                <a:latin typeface="Arial"/>
                <a:cs typeface="Arial"/>
              </a:rPr>
              <a:t>UML </a:t>
            </a:r>
            <a:r>
              <a:rPr sz="1997" spc="-41" dirty="0">
                <a:latin typeface="Arial"/>
                <a:cs typeface="Arial"/>
              </a:rPr>
              <a:t>je</a:t>
            </a:r>
            <a:r>
              <a:rPr sz="1997" spc="-200" dirty="0">
                <a:latin typeface="Arial"/>
                <a:cs typeface="Arial"/>
              </a:rPr>
              <a:t> </a:t>
            </a:r>
            <a:r>
              <a:rPr sz="1997" spc="-82" dirty="0">
                <a:latin typeface="Arial"/>
                <a:cs typeface="Arial"/>
              </a:rPr>
              <a:t>standardizovan</a:t>
            </a:r>
            <a:endParaRPr sz="1997" dirty="0">
              <a:latin typeface="Arial"/>
              <a:cs typeface="Arial"/>
            </a:endParaRPr>
          </a:p>
          <a:p>
            <a:pPr marL="354440" indent="-343490">
              <a:spcBef>
                <a:spcPts val="499"/>
              </a:spcBef>
              <a:buClr>
                <a:srgbClr val="BBE0E3"/>
              </a:buClr>
              <a:buChar char="•"/>
              <a:tabLst>
                <a:tab pos="354440" algn="l"/>
                <a:tab pos="355017" algn="l"/>
              </a:tabLst>
            </a:pPr>
            <a:r>
              <a:rPr sz="1997" spc="-86" dirty="0">
                <a:latin typeface="Arial"/>
                <a:cs typeface="Arial"/>
              </a:rPr>
              <a:t>2015. </a:t>
            </a:r>
            <a:r>
              <a:rPr sz="1997" spc="-127" dirty="0">
                <a:latin typeface="Arial"/>
                <a:cs typeface="Arial"/>
              </a:rPr>
              <a:t>sadašnja </a:t>
            </a:r>
            <a:r>
              <a:rPr sz="1997" spc="-73" dirty="0">
                <a:latin typeface="Arial"/>
                <a:cs typeface="Arial"/>
              </a:rPr>
              <a:t>verzija </a:t>
            </a:r>
            <a:r>
              <a:rPr sz="1997" spc="-127" dirty="0">
                <a:latin typeface="Arial"/>
                <a:cs typeface="Arial"/>
              </a:rPr>
              <a:t>UML</a:t>
            </a:r>
            <a:r>
              <a:rPr sz="1997" spc="-182" dirty="0">
                <a:latin typeface="Arial"/>
                <a:cs typeface="Arial"/>
              </a:rPr>
              <a:t> </a:t>
            </a:r>
            <a:r>
              <a:rPr sz="1997" spc="-82" dirty="0">
                <a:latin typeface="Arial"/>
                <a:cs typeface="Arial"/>
              </a:rPr>
              <a:t>2.5</a:t>
            </a:r>
            <a:endParaRPr sz="1997" dirty="0">
              <a:latin typeface="Arial"/>
              <a:cs typeface="Arial"/>
            </a:endParaRPr>
          </a:p>
          <a:p>
            <a:pPr marL="644909" marR="4611" indent="-274331">
              <a:lnSpc>
                <a:spcPts val="2160"/>
              </a:lnSpc>
              <a:spcBef>
                <a:spcPts val="508"/>
              </a:spcBef>
              <a:tabLst>
                <a:tab pos="644909" algn="l"/>
              </a:tabLst>
            </a:pPr>
            <a:r>
              <a:rPr sz="1815" spc="-5" dirty="0">
                <a:solidFill>
                  <a:srgbClr val="323299"/>
                </a:solidFill>
                <a:latin typeface="Arial"/>
                <a:cs typeface="Arial"/>
              </a:rPr>
              <a:t>–</a:t>
            </a:r>
            <a:r>
              <a:rPr sz="1815" spc="-5" dirty="0">
                <a:solidFill>
                  <a:srgbClr val="323299"/>
                </a:solidFill>
                <a:latin typeface="Times New Roman"/>
                <a:cs typeface="Times New Roman"/>
              </a:rPr>
              <a:t>	</a:t>
            </a:r>
            <a:r>
              <a:rPr sz="1815" spc="-91" dirty="0">
                <a:latin typeface="Arial"/>
                <a:cs typeface="Arial"/>
              </a:rPr>
              <a:t>usvojena </a:t>
            </a:r>
            <a:r>
              <a:rPr sz="1815" spc="-73" dirty="0">
                <a:latin typeface="Arial"/>
                <a:cs typeface="Arial"/>
              </a:rPr>
              <a:t>verzija </a:t>
            </a:r>
            <a:r>
              <a:rPr sz="1815" spc="-82" dirty="0">
                <a:latin typeface="Arial"/>
                <a:cs typeface="Arial"/>
              </a:rPr>
              <a:t>2.5 </a:t>
            </a:r>
            <a:r>
              <a:rPr sz="1815" u="heavy" spc="-82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15" u="heavy" spc="-23" dirty="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Arial"/>
                <a:cs typeface="Arial"/>
                <a:hlinkClick r:id="rId3"/>
              </a:rPr>
              <a:t>http://www.omg.org/spec/UML/</a:t>
            </a:r>
            <a:endParaRPr sz="1815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1330" y="1161535"/>
            <a:ext cx="5263978" cy="4658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8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224940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301579" y="590192"/>
            <a:ext cx="9399372" cy="565351"/>
          </a:xfrm>
          <a:prstGeom prst="rect">
            <a:avLst/>
          </a:prstGeom>
        </p:spPr>
        <p:txBody>
          <a:bodyPr vert="horz" wrap="square" lIns="0" tIns="8068" rIns="0" bIns="0" rtlCol="0" anchor="ctr">
            <a:spAutoFit/>
          </a:bodyPr>
          <a:lstStyle/>
          <a:p>
            <a:pPr marR="4611">
              <a:lnSpc>
                <a:spcPct val="100800"/>
              </a:lnSpc>
              <a:spcBef>
                <a:spcPts val="0"/>
              </a:spcBef>
            </a:pPr>
            <a:r>
              <a:rPr sz="3585" b="1" spc="-231" dirty="0"/>
              <a:t>UML </a:t>
            </a:r>
            <a:r>
              <a:rPr sz="3585" b="1" spc="-100" dirty="0" err="1" smtClean="0"/>
              <a:t>dijagrami</a:t>
            </a:r>
            <a:r>
              <a:rPr sz="3585" b="1" spc="-100" dirty="0" smtClean="0"/>
              <a:t>  </a:t>
            </a:r>
            <a:r>
              <a:rPr sz="3585" spc="-145" dirty="0"/>
              <a:t>(</a:t>
            </a:r>
            <a:r>
              <a:rPr sz="3585" i="1" spc="-145" dirty="0">
                <a:latin typeface="Arial"/>
                <a:cs typeface="Arial"/>
              </a:rPr>
              <a:t>Object </a:t>
            </a:r>
            <a:r>
              <a:rPr sz="3585" i="1" spc="-113" dirty="0">
                <a:latin typeface="Arial"/>
                <a:cs typeface="Arial"/>
              </a:rPr>
              <a:t>Management </a:t>
            </a:r>
            <a:r>
              <a:rPr sz="3585" i="1" spc="-172" dirty="0">
                <a:latin typeface="Arial"/>
                <a:cs typeface="Arial"/>
              </a:rPr>
              <a:t>Group</a:t>
            </a:r>
            <a:r>
              <a:rPr sz="3585" spc="-172" dirty="0"/>
              <a:t>,</a:t>
            </a:r>
            <a:r>
              <a:rPr sz="3585" spc="-281" dirty="0"/>
              <a:t> </a:t>
            </a:r>
            <a:r>
              <a:rPr sz="3585" spc="-245" dirty="0"/>
              <a:t>OMG)</a:t>
            </a:r>
            <a:endParaRPr sz="358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1579" y="1463348"/>
            <a:ext cx="3854888" cy="4654759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354440" marR="266263" indent="-343490" algn="just">
              <a:spcBef>
                <a:spcPts val="82"/>
              </a:spcBef>
              <a:buClr>
                <a:srgbClr val="BBE0E3"/>
              </a:buClr>
              <a:buChar char="•"/>
              <a:tabLst>
                <a:tab pos="355017" algn="l"/>
              </a:tabLst>
            </a:pPr>
            <a:r>
              <a:rPr sz="2405" spc="-100" dirty="0">
                <a:latin typeface="Arial"/>
                <a:cs typeface="Arial"/>
              </a:rPr>
              <a:t>Definisano </a:t>
            </a:r>
            <a:r>
              <a:rPr sz="2405" spc="-123" dirty="0">
                <a:latin typeface="Arial"/>
                <a:cs typeface="Arial"/>
              </a:rPr>
              <a:t>14 </a:t>
            </a:r>
            <a:r>
              <a:rPr sz="2405" spc="-100" dirty="0">
                <a:latin typeface="Arial"/>
                <a:cs typeface="Arial"/>
              </a:rPr>
              <a:t>dijagrama</a:t>
            </a:r>
            <a:r>
              <a:rPr sz="2405" spc="-218" dirty="0">
                <a:latin typeface="Arial"/>
                <a:cs typeface="Arial"/>
              </a:rPr>
              <a:t> </a:t>
            </a:r>
            <a:r>
              <a:rPr sz="2405" spc="-82" dirty="0">
                <a:latin typeface="Arial"/>
                <a:cs typeface="Arial"/>
              </a:rPr>
              <a:t>u  </a:t>
            </a:r>
            <a:r>
              <a:rPr sz="2405" spc="54" dirty="0">
                <a:latin typeface="Arial"/>
                <a:cs typeface="Arial"/>
              </a:rPr>
              <a:t>tri </a:t>
            </a:r>
            <a:r>
              <a:rPr sz="2405" spc="-68" dirty="0">
                <a:latin typeface="Arial"/>
                <a:cs typeface="Arial"/>
              </a:rPr>
              <a:t>kategorije, </a:t>
            </a:r>
            <a:r>
              <a:rPr sz="2405" spc="-41" dirty="0">
                <a:latin typeface="Arial"/>
                <a:cs typeface="Arial"/>
              </a:rPr>
              <a:t>koji </a:t>
            </a:r>
            <a:r>
              <a:rPr sz="2405" spc="-82" dirty="0">
                <a:latin typeface="Arial"/>
                <a:cs typeface="Arial"/>
              </a:rPr>
              <a:t>opisuju  </a:t>
            </a:r>
            <a:r>
              <a:rPr sz="2405" spc="-68" dirty="0">
                <a:latin typeface="Arial"/>
                <a:cs typeface="Arial"/>
              </a:rPr>
              <a:t>različite </a:t>
            </a:r>
            <a:r>
              <a:rPr sz="2405" spc="-118" dirty="0">
                <a:latin typeface="Arial"/>
                <a:cs typeface="Arial"/>
              </a:rPr>
              <a:t>aspekte</a:t>
            </a:r>
            <a:r>
              <a:rPr sz="2405" spc="-191" dirty="0">
                <a:latin typeface="Arial"/>
                <a:cs typeface="Arial"/>
              </a:rPr>
              <a:t> </a:t>
            </a:r>
            <a:r>
              <a:rPr sz="2405" spc="-109" dirty="0">
                <a:latin typeface="Arial"/>
                <a:cs typeface="Arial"/>
              </a:rPr>
              <a:t>sistema:</a:t>
            </a:r>
            <a:endParaRPr sz="2405" dirty="0">
              <a:latin typeface="Arial"/>
              <a:cs typeface="Arial"/>
            </a:endParaRPr>
          </a:p>
          <a:p>
            <a:pPr marL="644909" lvl="1" indent="-274331" algn="just">
              <a:spcBef>
                <a:spcPts val="504"/>
              </a:spcBef>
              <a:buClr>
                <a:srgbClr val="323299"/>
              </a:buClr>
              <a:buChar char="–"/>
              <a:tabLst>
                <a:tab pos="645485" algn="l"/>
              </a:tabLst>
            </a:pPr>
            <a:r>
              <a:rPr sz="1997" spc="-91" dirty="0">
                <a:latin typeface="Arial"/>
                <a:cs typeface="Arial"/>
              </a:rPr>
              <a:t>Statička </a:t>
            </a:r>
            <a:r>
              <a:rPr sz="1997" spc="-36" dirty="0">
                <a:latin typeface="Arial"/>
                <a:cs typeface="Arial"/>
              </a:rPr>
              <a:t>struktura</a:t>
            </a:r>
            <a:r>
              <a:rPr sz="1997" spc="-95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(7)</a:t>
            </a:r>
            <a:endParaRPr sz="1997" dirty="0">
              <a:latin typeface="Arial"/>
              <a:cs typeface="Arial"/>
            </a:endParaRPr>
          </a:p>
          <a:p>
            <a:pPr marL="816078" marR="117570" lvl="2" indent="-171745">
              <a:lnSpc>
                <a:spcPct val="99500"/>
              </a:lnSpc>
              <a:spcBef>
                <a:spcPts val="454"/>
              </a:spcBef>
              <a:buClr>
                <a:srgbClr val="7F7F7F"/>
              </a:buClr>
              <a:buChar char="•"/>
              <a:tabLst>
                <a:tab pos="816653" algn="l"/>
              </a:tabLst>
            </a:pPr>
            <a:r>
              <a:rPr sz="1815" spc="-36" dirty="0">
                <a:latin typeface="Arial"/>
                <a:cs typeface="Arial"/>
              </a:rPr>
              <a:t>npr. </a:t>
            </a:r>
            <a:r>
              <a:rPr sz="1815" spc="-64" dirty="0">
                <a:latin typeface="Arial"/>
                <a:cs typeface="Arial"/>
              </a:rPr>
              <a:t>dijagram </a:t>
            </a:r>
            <a:r>
              <a:rPr sz="1815" spc="-100" dirty="0">
                <a:latin typeface="Arial"/>
                <a:cs typeface="Arial"/>
              </a:rPr>
              <a:t>slučajeva  </a:t>
            </a:r>
            <a:r>
              <a:rPr sz="1815" spc="-77" dirty="0">
                <a:latin typeface="Arial"/>
                <a:cs typeface="Arial"/>
              </a:rPr>
              <a:t>korišćenja </a:t>
            </a:r>
            <a:r>
              <a:rPr sz="1815" spc="-145" dirty="0">
                <a:latin typeface="Arial"/>
                <a:cs typeface="Arial"/>
              </a:rPr>
              <a:t>(</a:t>
            </a:r>
            <a:r>
              <a:rPr sz="1815" i="1" spc="-145" dirty="0">
                <a:latin typeface="Arial"/>
                <a:cs typeface="Arial"/>
              </a:rPr>
              <a:t>Use-Case</a:t>
            </a:r>
            <a:r>
              <a:rPr sz="1815" spc="-145" dirty="0">
                <a:latin typeface="Arial"/>
                <a:cs typeface="Arial"/>
              </a:rPr>
              <a:t>), </a:t>
            </a:r>
            <a:r>
              <a:rPr sz="1815" spc="-64" dirty="0">
                <a:latin typeface="Arial"/>
                <a:cs typeface="Arial"/>
              </a:rPr>
              <a:t>dijagram  </a:t>
            </a:r>
            <a:r>
              <a:rPr sz="1815" spc="-118" dirty="0">
                <a:latin typeface="Arial"/>
                <a:cs typeface="Arial"/>
              </a:rPr>
              <a:t>klasa </a:t>
            </a:r>
            <a:r>
              <a:rPr sz="1815" spc="-145" dirty="0">
                <a:latin typeface="Arial"/>
                <a:cs typeface="Arial"/>
              </a:rPr>
              <a:t>(</a:t>
            </a:r>
            <a:r>
              <a:rPr sz="1815" i="1" spc="-145" dirty="0">
                <a:latin typeface="Arial"/>
                <a:cs typeface="Arial"/>
              </a:rPr>
              <a:t>Class</a:t>
            </a:r>
            <a:r>
              <a:rPr sz="1815" spc="-145" dirty="0">
                <a:latin typeface="Arial"/>
                <a:cs typeface="Arial"/>
              </a:rPr>
              <a:t>) </a:t>
            </a:r>
            <a:r>
              <a:rPr sz="1815" spc="9" dirty="0">
                <a:latin typeface="Arial"/>
                <a:cs typeface="Arial"/>
              </a:rPr>
              <a:t>i </a:t>
            </a:r>
            <a:r>
              <a:rPr sz="1815" spc="-77" dirty="0">
                <a:latin typeface="Arial"/>
                <a:cs typeface="Arial"/>
              </a:rPr>
              <a:t>paketa</a:t>
            </a:r>
            <a:r>
              <a:rPr sz="1815" spc="-185" dirty="0">
                <a:latin typeface="Arial"/>
                <a:cs typeface="Arial"/>
              </a:rPr>
              <a:t> </a:t>
            </a:r>
            <a:r>
              <a:rPr sz="1815" spc="-113" dirty="0">
                <a:latin typeface="Arial"/>
                <a:cs typeface="Arial"/>
              </a:rPr>
              <a:t>(</a:t>
            </a:r>
            <a:r>
              <a:rPr sz="1815" i="1" spc="-113" dirty="0">
                <a:latin typeface="Arial"/>
                <a:cs typeface="Arial"/>
              </a:rPr>
              <a:t>Package</a:t>
            </a:r>
            <a:r>
              <a:rPr sz="1815" spc="-113" dirty="0">
                <a:latin typeface="Arial"/>
                <a:cs typeface="Arial"/>
              </a:rPr>
              <a:t>)</a:t>
            </a:r>
            <a:endParaRPr sz="1815" dirty="0">
              <a:latin typeface="Arial"/>
              <a:cs typeface="Arial"/>
            </a:endParaRPr>
          </a:p>
          <a:p>
            <a:pPr marL="644909" lvl="1" indent="-274331" algn="just">
              <a:spcBef>
                <a:spcPts val="454"/>
              </a:spcBef>
              <a:buClr>
                <a:srgbClr val="323299"/>
              </a:buClr>
              <a:buChar char="–"/>
              <a:tabLst>
                <a:tab pos="645485" algn="l"/>
              </a:tabLst>
            </a:pPr>
            <a:r>
              <a:rPr sz="1997" spc="-103" dirty="0">
                <a:latin typeface="Arial"/>
                <a:cs typeface="Arial"/>
              </a:rPr>
              <a:t>Opšte </a:t>
            </a:r>
            <a:r>
              <a:rPr sz="1997" spc="-95" dirty="0">
                <a:latin typeface="Arial"/>
                <a:cs typeface="Arial"/>
              </a:rPr>
              <a:t>ponašanje </a:t>
            </a:r>
            <a:r>
              <a:rPr sz="1997" spc="-59" dirty="0">
                <a:latin typeface="Arial"/>
                <a:cs typeface="Arial"/>
              </a:rPr>
              <a:t>objekata</a:t>
            </a:r>
            <a:r>
              <a:rPr sz="1997" spc="-132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(3)</a:t>
            </a:r>
            <a:endParaRPr sz="1997" dirty="0">
              <a:latin typeface="Arial"/>
              <a:cs typeface="Arial"/>
            </a:endParaRPr>
          </a:p>
          <a:p>
            <a:pPr marL="816078" marR="4611" lvl="2" indent="-171745">
              <a:lnSpc>
                <a:spcPts val="2160"/>
              </a:lnSpc>
              <a:spcBef>
                <a:spcPts val="526"/>
              </a:spcBef>
              <a:buClr>
                <a:srgbClr val="7F7F7F"/>
              </a:buClr>
              <a:buChar char="•"/>
              <a:tabLst>
                <a:tab pos="816653" algn="l"/>
              </a:tabLst>
            </a:pPr>
            <a:r>
              <a:rPr sz="1815" spc="-36" dirty="0">
                <a:latin typeface="Arial"/>
                <a:cs typeface="Arial"/>
              </a:rPr>
              <a:t>npr. </a:t>
            </a:r>
            <a:r>
              <a:rPr sz="1815" spc="-64" dirty="0">
                <a:latin typeface="Arial"/>
                <a:cs typeface="Arial"/>
              </a:rPr>
              <a:t>dijagram </a:t>
            </a:r>
            <a:r>
              <a:rPr sz="1815" spc="-73" dirty="0">
                <a:latin typeface="Arial"/>
                <a:cs typeface="Arial"/>
              </a:rPr>
              <a:t>stanja</a:t>
            </a:r>
            <a:r>
              <a:rPr sz="1815" spc="-318" dirty="0">
                <a:latin typeface="Arial"/>
                <a:cs typeface="Arial"/>
              </a:rPr>
              <a:t> </a:t>
            </a:r>
            <a:r>
              <a:rPr sz="1815" spc="-64" dirty="0">
                <a:latin typeface="Arial"/>
                <a:cs typeface="Arial"/>
              </a:rPr>
              <a:t>(</a:t>
            </a:r>
            <a:r>
              <a:rPr sz="1815" i="1" spc="-64" dirty="0">
                <a:latin typeface="Arial"/>
                <a:cs typeface="Arial"/>
              </a:rPr>
              <a:t>Statechart</a:t>
            </a:r>
            <a:r>
              <a:rPr sz="1815" spc="-64" dirty="0">
                <a:latin typeface="Arial"/>
                <a:cs typeface="Arial"/>
              </a:rPr>
              <a:t>)  </a:t>
            </a:r>
            <a:r>
              <a:rPr sz="1815" spc="9" dirty="0">
                <a:latin typeface="Arial"/>
                <a:cs typeface="Arial"/>
              </a:rPr>
              <a:t>i </a:t>
            </a:r>
            <a:r>
              <a:rPr sz="1815" spc="-64" dirty="0">
                <a:latin typeface="Arial"/>
                <a:cs typeface="Arial"/>
              </a:rPr>
              <a:t>dijagram </a:t>
            </a:r>
            <a:r>
              <a:rPr sz="1815" spc="-45" dirty="0">
                <a:latin typeface="Arial"/>
                <a:cs typeface="Arial"/>
              </a:rPr>
              <a:t>aktivnosti</a:t>
            </a:r>
            <a:r>
              <a:rPr sz="1815" spc="-345" dirty="0">
                <a:latin typeface="Arial"/>
                <a:cs typeface="Arial"/>
              </a:rPr>
              <a:t> </a:t>
            </a:r>
            <a:r>
              <a:rPr sz="1815" spc="-45" dirty="0">
                <a:latin typeface="Arial"/>
                <a:cs typeface="Arial"/>
              </a:rPr>
              <a:t>(</a:t>
            </a:r>
            <a:r>
              <a:rPr sz="1815" i="1" spc="-45" dirty="0">
                <a:latin typeface="Arial"/>
                <a:cs typeface="Arial"/>
              </a:rPr>
              <a:t>Activity</a:t>
            </a:r>
            <a:r>
              <a:rPr sz="1815" spc="-45" dirty="0">
                <a:latin typeface="Arial"/>
                <a:cs typeface="Arial"/>
              </a:rPr>
              <a:t>)</a:t>
            </a:r>
            <a:endParaRPr sz="1815" dirty="0">
              <a:latin typeface="Arial"/>
              <a:cs typeface="Arial"/>
            </a:endParaRPr>
          </a:p>
          <a:p>
            <a:pPr marL="644909" lvl="1" indent="-274331" algn="just">
              <a:spcBef>
                <a:spcPts val="399"/>
              </a:spcBef>
              <a:buClr>
                <a:srgbClr val="323299"/>
              </a:buClr>
              <a:buChar char="–"/>
              <a:tabLst>
                <a:tab pos="645485" algn="l"/>
              </a:tabLst>
            </a:pPr>
            <a:r>
              <a:rPr sz="1997" spc="-50" dirty="0">
                <a:latin typeface="Arial"/>
                <a:cs typeface="Arial"/>
              </a:rPr>
              <a:t>Interakcije </a:t>
            </a:r>
            <a:r>
              <a:rPr sz="1997" spc="-59" dirty="0">
                <a:latin typeface="Arial"/>
                <a:cs typeface="Arial"/>
              </a:rPr>
              <a:t>objekata</a:t>
            </a:r>
            <a:r>
              <a:rPr sz="1997" spc="-177" dirty="0">
                <a:latin typeface="Arial"/>
                <a:cs typeface="Arial"/>
              </a:rPr>
              <a:t> </a:t>
            </a:r>
            <a:r>
              <a:rPr sz="1997" spc="-73" dirty="0">
                <a:latin typeface="Arial"/>
                <a:cs typeface="Arial"/>
              </a:rPr>
              <a:t>(4)</a:t>
            </a:r>
            <a:endParaRPr sz="1997" dirty="0">
              <a:latin typeface="Arial"/>
              <a:cs typeface="Arial"/>
            </a:endParaRPr>
          </a:p>
          <a:p>
            <a:pPr marL="816078" marR="183848" lvl="2" indent="-171745">
              <a:lnSpc>
                <a:spcPct val="99500"/>
              </a:lnSpc>
              <a:spcBef>
                <a:spcPts val="454"/>
              </a:spcBef>
              <a:buClr>
                <a:srgbClr val="7F7F7F"/>
              </a:buClr>
              <a:buChar char="•"/>
              <a:tabLst>
                <a:tab pos="816653" algn="l"/>
              </a:tabLst>
            </a:pPr>
            <a:r>
              <a:rPr sz="1815" spc="-36" dirty="0">
                <a:latin typeface="Arial"/>
                <a:cs typeface="Arial"/>
              </a:rPr>
              <a:t>npr. </a:t>
            </a:r>
            <a:r>
              <a:rPr sz="1815" spc="-64" dirty="0">
                <a:latin typeface="Arial"/>
                <a:cs typeface="Arial"/>
              </a:rPr>
              <a:t>dijagram </a:t>
            </a:r>
            <a:r>
              <a:rPr sz="1815" spc="-103" dirty="0">
                <a:latin typeface="Arial"/>
                <a:cs typeface="Arial"/>
              </a:rPr>
              <a:t>sekvenci  </a:t>
            </a:r>
            <a:r>
              <a:rPr sz="1815" spc="-132" dirty="0">
                <a:latin typeface="Arial"/>
                <a:cs typeface="Arial"/>
              </a:rPr>
              <a:t>(</a:t>
            </a:r>
            <a:r>
              <a:rPr sz="1815" i="1" spc="-132" dirty="0">
                <a:latin typeface="Arial"/>
                <a:cs typeface="Arial"/>
              </a:rPr>
              <a:t>Sequence</a:t>
            </a:r>
            <a:r>
              <a:rPr sz="1815" spc="-132" dirty="0">
                <a:latin typeface="Arial"/>
                <a:cs typeface="Arial"/>
              </a:rPr>
              <a:t>) </a:t>
            </a:r>
            <a:r>
              <a:rPr sz="1815" spc="9" dirty="0">
                <a:latin typeface="Arial"/>
                <a:cs typeface="Arial"/>
              </a:rPr>
              <a:t>i </a:t>
            </a:r>
            <a:r>
              <a:rPr sz="1815" spc="-64" dirty="0">
                <a:latin typeface="Arial"/>
                <a:cs typeface="Arial"/>
              </a:rPr>
              <a:t>dijagram</a:t>
            </a:r>
            <a:r>
              <a:rPr sz="1815" spc="-327" dirty="0">
                <a:latin typeface="Arial"/>
                <a:cs typeface="Arial"/>
              </a:rPr>
              <a:t> </a:t>
            </a:r>
            <a:r>
              <a:rPr sz="1815" spc="-86" dirty="0">
                <a:latin typeface="Arial"/>
                <a:cs typeface="Arial"/>
              </a:rPr>
              <a:t>saradnje  </a:t>
            </a:r>
            <a:r>
              <a:rPr sz="1815" spc="-64" dirty="0">
                <a:latin typeface="Arial"/>
                <a:cs typeface="Arial"/>
              </a:rPr>
              <a:t>(</a:t>
            </a:r>
            <a:r>
              <a:rPr sz="1815" i="1" spc="-64" dirty="0">
                <a:latin typeface="Arial"/>
                <a:cs typeface="Arial"/>
              </a:rPr>
              <a:t>Collaboration</a:t>
            </a:r>
            <a:r>
              <a:rPr sz="1815" spc="-64" dirty="0">
                <a:latin typeface="Arial"/>
                <a:cs typeface="Arial"/>
              </a:rPr>
              <a:t>)</a:t>
            </a:r>
            <a:endParaRPr sz="1815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60541" y="1383957"/>
            <a:ext cx="4686109" cy="5263977"/>
            <a:chOff x="5609721" y="1609344"/>
            <a:chExt cx="4310380" cy="5535295"/>
          </a:xfrm>
        </p:grpSpPr>
        <p:sp>
          <p:nvSpPr>
            <p:cNvPr id="6" name="object 6"/>
            <p:cNvSpPr/>
            <p:nvPr/>
          </p:nvSpPr>
          <p:spPr>
            <a:xfrm>
              <a:off x="5902329" y="1612392"/>
              <a:ext cx="3724910" cy="12700"/>
            </a:xfrm>
            <a:custGeom>
              <a:avLst/>
              <a:gdLst/>
              <a:ahLst/>
              <a:cxnLst/>
              <a:rect l="l" t="t" r="r" b="b"/>
              <a:pathLst>
                <a:path w="3724909" h="12700">
                  <a:moveTo>
                    <a:pt x="0" y="0"/>
                  </a:moveTo>
                  <a:lnTo>
                    <a:pt x="3724655" y="0"/>
                  </a:lnTo>
                </a:path>
                <a:path w="3724909" h="12700">
                  <a:moveTo>
                    <a:pt x="0" y="6096"/>
                  </a:moveTo>
                  <a:lnTo>
                    <a:pt x="3724655" y="6096"/>
                  </a:lnTo>
                </a:path>
                <a:path w="3724909" h="12700">
                  <a:moveTo>
                    <a:pt x="0" y="12192"/>
                  </a:moveTo>
                  <a:lnTo>
                    <a:pt x="3724655" y="12192"/>
                  </a:lnTo>
                </a:path>
              </a:pathLst>
            </a:custGeom>
            <a:ln w="609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7" name="object 7"/>
            <p:cNvSpPr/>
            <p:nvPr/>
          </p:nvSpPr>
          <p:spPr>
            <a:xfrm>
              <a:off x="5609721" y="1627632"/>
              <a:ext cx="4309871" cy="551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058195" y="5831883"/>
            <a:ext cx="2489627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580">
              <a:lnSpc>
                <a:spcPts val="1624"/>
              </a:lnSpc>
            </a:pPr>
            <a:fld id="{81D60167-4931-47E6-BA6A-407CBD079E47}" type="slidenum">
              <a:rPr spc="18" dirty="0"/>
              <a:pPr marL="34580">
                <a:lnSpc>
                  <a:spcPts val="1624"/>
                </a:lnSpc>
              </a:pPr>
              <a:t>9</a:t>
            </a:fld>
            <a:endParaRPr spc="18" dirty="0"/>
          </a:p>
        </p:txBody>
      </p:sp>
    </p:spTree>
    <p:extLst>
      <p:ext uri="{BB962C8B-B14F-4D97-AF65-F5344CB8AC3E}">
        <p14:creationId xmlns:p14="http://schemas.microsoft.com/office/powerpoint/2010/main" val="130741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1360</Words>
  <Application>Microsoft Office PowerPoint</Application>
  <PresentationFormat>Widescreen</PresentationFormat>
  <Paragraphs>250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Tahoma</vt:lpstr>
      <vt:lpstr>Times New Roman</vt:lpstr>
      <vt:lpstr>Office Theme</vt:lpstr>
      <vt:lpstr>8. deo Modeliranja sistema</vt:lpstr>
      <vt:lpstr>Pojam modeliranja sistema</vt:lpstr>
      <vt:lpstr>Vrste modela</vt:lpstr>
      <vt:lpstr>Modeliranje softverskih sistema</vt:lpstr>
      <vt:lpstr>Standard UML</vt:lpstr>
      <vt:lpstr>Nastanak standarda UML</vt:lpstr>
      <vt:lpstr>Vrste UML dijagrama</vt:lpstr>
      <vt:lpstr>Aktuelni UML standard</vt:lpstr>
      <vt:lpstr>UML dijagrami  (Object Management Group, OMG)</vt:lpstr>
      <vt:lpstr>Softverski UML alati</vt:lpstr>
      <vt:lpstr>Primer UML specifikacije</vt:lpstr>
      <vt:lpstr>Grafički oblik - UML dijagrami</vt:lpstr>
      <vt:lpstr>Formalni oblik - jezik OCL</vt:lpstr>
      <vt:lpstr>Modeliranje strukture sistema</vt:lpstr>
      <vt:lpstr>Modeliranje ponašanja sistema</vt:lpstr>
      <vt:lpstr>Dijagram slučajeva korišćenja (Use-Case Diagram)</vt:lpstr>
      <vt:lpstr>Dijagram slučajeva korišćenja</vt:lpstr>
      <vt:lpstr>Osnovni simboli</vt:lpstr>
      <vt:lpstr>Relacija asocijacije slučaja korišćenja</vt:lpstr>
      <vt:lpstr>Ilustracija: Dijagram slučajeva korišćenja  za proces prodaje u sistemu Visual Studio</vt:lpstr>
      <vt:lpstr>Dijagrami aktivnosti  (Activity Diagrams)</vt:lpstr>
      <vt:lpstr>Dijagrami interakcije:  dijagram sekvenci (Sequence Diagram)</vt:lpstr>
      <vt:lpstr>Veza dijagrama sekvenci i dijagrama slučajeva korišćenja</vt:lpstr>
      <vt:lpstr>Praktična upotreba specifikacija</vt:lpstr>
      <vt:lpstr>Specifikacija Projektni zahtev (SRS)</vt:lpstr>
      <vt:lpstr>Sadržaj projektnog zahteva (SRS)  definisan je ISO/IEC/IEEE standardom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mtodorovic</dc:creator>
  <cp:lastModifiedBy>mtodorovic</cp:lastModifiedBy>
  <cp:revision>10</cp:revision>
  <dcterms:created xsi:type="dcterms:W3CDTF">2020-11-05T08:47:25Z</dcterms:created>
  <dcterms:modified xsi:type="dcterms:W3CDTF">2020-11-21T11:20:12Z</dcterms:modified>
</cp:coreProperties>
</file>