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41" autoAdjust="0"/>
  </p:normalViewPr>
  <p:slideViewPr>
    <p:cSldViewPr>
      <p:cViewPr>
        <p:scale>
          <a:sx n="150" d="100"/>
          <a:sy n="150" d="100"/>
        </p:scale>
        <p:origin x="1680" y="6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CD9D-D29B-491F-9A36-EF08EAE2FB31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E9DB-E06F-4A5E-B33A-545966FFCE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CD9D-D29B-491F-9A36-EF08EAE2FB31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E9DB-E06F-4A5E-B33A-545966FFCE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CD9D-D29B-491F-9A36-EF08EAE2FB31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E9DB-E06F-4A5E-B33A-545966FFCE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CD9D-D29B-491F-9A36-EF08EAE2FB31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E9DB-E06F-4A5E-B33A-545966FFCE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CD9D-D29B-491F-9A36-EF08EAE2FB31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E9DB-E06F-4A5E-B33A-545966FFCE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CD9D-D29B-491F-9A36-EF08EAE2FB31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E9DB-E06F-4A5E-B33A-545966FFCE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CD9D-D29B-491F-9A36-EF08EAE2FB31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E9DB-E06F-4A5E-B33A-545966FFCE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CD9D-D29B-491F-9A36-EF08EAE2FB31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E9DB-E06F-4A5E-B33A-545966FFCE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CD9D-D29B-491F-9A36-EF08EAE2FB31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E9DB-E06F-4A5E-B33A-545966FFCE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CD9D-D29B-491F-9A36-EF08EAE2FB31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E9DB-E06F-4A5E-B33A-545966FFCE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CD9D-D29B-491F-9A36-EF08EAE2FB31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AE9DB-E06F-4A5E-B33A-545966FFCE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DCD9D-D29B-491F-9A36-EF08EAE2FB31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AE9DB-E06F-4A5E-B33A-545966FFCEF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UPRAVNO PRAVO</a:t>
            </a:r>
            <a:br>
              <a:rPr lang="sr-Latn-RS" dirty="0" smtClean="0"/>
            </a:br>
            <a:r>
              <a:rPr lang="sr-Latn-RS" dirty="0" smtClean="0"/>
              <a:t>Četvrto predavanje-prezentacija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pPr algn="l"/>
            <a:r>
              <a:rPr lang="sr-Latn-RS" b="1" u="sng" dirty="0" smtClean="0"/>
              <a:t>-Pojam i elementi upravne organizacije</a:t>
            </a:r>
            <a:r>
              <a:rPr lang="sr-Latn-RS" dirty="0" smtClean="0"/>
              <a:t>.  Upravna organizacija je pored zakonodavne i sudske organizacije sastavni deo državne organizacije (državnog aparata) zasnovana i ustrojena na pravnim propisima, kao i svi njeni sastavni delovi(organi, organizacije i sl) a radi ostvarivanja državne upravne vlasti, odn ostvarivanja određenih ciljeva i interesa države,  vezanih za javno dobro, sveopšte državno i društveno bitisanje i sl.</a:t>
            </a:r>
          </a:p>
          <a:p>
            <a:pPr algn="l"/>
            <a:r>
              <a:rPr lang="sr-Latn-RS" dirty="0" smtClean="0"/>
              <a:t>-Elementi upravne organizacije : </a:t>
            </a:r>
          </a:p>
          <a:p>
            <a:pPr marL="514350" indent="-514350" algn="l">
              <a:buAutoNum type="arabicParenR"/>
            </a:pPr>
            <a:r>
              <a:rPr lang="sr-Latn-RS" b="1" dirty="0" smtClean="0"/>
              <a:t>Normativni</a:t>
            </a:r>
            <a:r>
              <a:rPr lang="sr-Latn-RS" dirty="0" smtClean="0"/>
              <a:t> – koji je cilj, zadatak, poslovi radnje (materijalni akti) koje ima takva organitacija;</a:t>
            </a:r>
          </a:p>
          <a:p>
            <a:pPr marL="514350" indent="-514350" algn="l">
              <a:buAutoNum type="arabicParenR"/>
            </a:pPr>
            <a:r>
              <a:rPr lang="sr-Latn-RS" b="1" dirty="0" smtClean="0"/>
              <a:t>Subjektivni </a:t>
            </a:r>
            <a:r>
              <a:rPr lang="sr-Latn-RS" dirty="0" smtClean="0"/>
              <a:t>– to su ljudi, odn državna službena lica (prevashodno državni činovnici, kao i funkcioner, vršeći svoju delatnost na autokratski, demokratski i liberalni način, koja se selektuju, raspoređuju u vršenju zadataka;</a:t>
            </a:r>
          </a:p>
          <a:p>
            <a:pPr marL="514350" indent="-514350" algn="l">
              <a:buAutoNum type="arabicParenR"/>
            </a:pPr>
            <a:r>
              <a:rPr lang="sr-Latn-RS" b="1" dirty="0" smtClean="0"/>
              <a:t>Maaterijalni –</a:t>
            </a:r>
            <a:r>
              <a:rPr lang="sr-Latn-RS" dirty="0" smtClean="0"/>
              <a:t>različita tehnička, finansijska, informatička sredstva sa kojima uprava raspolaže;</a:t>
            </a:r>
          </a:p>
          <a:p>
            <a:pPr marL="514350" indent="-514350" algn="l">
              <a:buAutoNum type="arabicParenR"/>
            </a:pPr>
            <a:r>
              <a:rPr lang="sr-Latn-RS" b="1" dirty="0" smtClean="0"/>
              <a:t>Strukturalni</a:t>
            </a:r>
            <a:r>
              <a:rPr lang="sr-Latn-RS" dirty="0" smtClean="0"/>
              <a:t>- kakava je organizacviona struktura uprave koja je u principu trajnija organizaciono povezana celina gde su povezani ljudi, sredstva organi i organizacione jedinice na teritorijalnom,personalnom i realnom principu;</a:t>
            </a:r>
          </a:p>
          <a:p>
            <a:pPr marL="514350" indent="-514350" algn="l">
              <a:buAutoNum type="arabicParenR"/>
            </a:pPr>
            <a:r>
              <a:rPr lang="sr-Latn-RS" b="1" dirty="0" smtClean="0"/>
              <a:t>Statusni-</a:t>
            </a:r>
            <a:r>
              <a:rPr lang="sr-Latn-RS" dirty="0" smtClean="0"/>
              <a:t> organi uprave nisu samostalni u određivanju svojih ciljeva i delatnosti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189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UPRAVNO PRAVO Četvrto predavanje-prezentacija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UPRAVNO PRAVO Četvrto predavanje-prezentacija</dc:title>
  <dc:creator>MILJAN</dc:creator>
  <cp:lastModifiedBy>MILJAN</cp:lastModifiedBy>
  <cp:revision>2</cp:revision>
  <dcterms:created xsi:type="dcterms:W3CDTF">2020-09-23T20:36:16Z</dcterms:created>
  <dcterms:modified xsi:type="dcterms:W3CDTF">2020-09-23T20:54:43Z</dcterms:modified>
</cp:coreProperties>
</file>