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3"/>
  </p:notesMasterIdLst>
  <p:sldIdLst>
    <p:sldId id="256" r:id="rId2"/>
    <p:sldId id="257" r:id="rId3"/>
    <p:sldId id="498" r:id="rId4"/>
    <p:sldId id="497" r:id="rId5"/>
    <p:sldId id="601" r:id="rId6"/>
    <p:sldId id="602" r:id="rId7"/>
    <p:sldId id="504" r:id="rId8"/>
    <p:sldId id="505" r:id="rId9"/>
    <p:sldId id="506" r:id="rId10"/>
    <p:sldId id="507" r:id="rId11"/>
    <p:sldId id="508" r:id="rId12"/>
    <p:sldId id="509" r:id="rId13"/>
    <p:sldId id="510" r:id="rId14"/>
    <p:sldId id="511" r:id="rId15"/>
    <p:sldId id="512" r:id="rId16"/>
    <p:sldId id="603" r:id="rId17"/>
    <p:sldId id="513" r:id="rId18"/>
    <p:sldId id="604" r:id="rId19"/>
    <p:sldId id="623" r:id="rId20"/>
    <p:sldId id="624" r:id="rId21"/>
    <p:sldId id="625" r:id="rId22"/>
    <p:sldId id="626" r:id="rId23"/>
    <p:sldId id="627" r:id="rId24"/>
    <p:sldId id="628" r:id="rId25"/>
    <p:sldId id="629" r:id="rId26"/>
    <p:sldId id="630" r:id="rId27"/>
    <p:sldId id="631" r:id="rId28"/>
    <p:sldId id="632" r:id="rId29"/>
    <p:sldId id="633" r:id="rId30"/>
    <p:sldId id="634" r:id="rId31"/>
    <p:sldId id="635" r:id="rId32"/>
    <p:sldId id="636" r:id="rId33"/>
    <p:sldId id="637" r:id="rId34"/>
    <p:sldId id="638" r:id="rId35"/>
    <p:sldId id="639" r:id="rId36"/>
    <p:sldId id="640" r:id="rId37"/>
    <p:sldId id="641" r:id="rId38"/>
    <p:sldId id="642" r:id="rId39"/>
    <p:sldId id="643" r:id="rId40"/>
    <p:sldId id="644" r:id="rId41"/>
    <p:sldId id="645" r:id="rId42"/>
    <p:sldId id="646" r:id="rId43"/>
    <p:sldId id="647" r:id="rId44"/>
    <p:sldId id="648" r:id="rId45"/>
    <p:sldId id="649" r:id="rId46"/>
    <p:sldId id="650" r:id="rId47"/>
    <p:sldId id="651" r:id="rId48"/>
    <p:sldId id="652" r:id="rId49"/>
    <p:sldId id="653" r:id="rId50"/>
    <p:sldId id="654" r:id="rId51"/>
    <p:sldId id="655" r:id="rId52"/>
  </p:sldIdLst>
  <p:sldSz cx="9144000" cy="6858000" type="screen4x3"/>
  <p:notesSz cx="6877050" cy="10002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7133" autoAdjust="0"/>
  </p:normalViewPr>
  <p:slideViewPr>
    <p:cSldViewPr>
      <p:cViewPr>
        <p:scale>
          <a:sx n="70" d="100"/>
          <a:sy n="70" d="100"/>
        </p:scale>
        <p:origin x="-701" y="53"/>
      </p:cViewPr>
      <p:guideLst>
        <p:guide orient="horz" pos="2160"/>
        <p:guide pos="2880"/>
      </p:guideLst>
    </p:cSldViewPr>
  </p:slideViewPr>
  <p:outlineViewPr>
    <p:cViewPr>
      <p:scale>
        <a:sx n="33" d="100"/>
        <a:sy n="33" d="100"/>
      </p:scale>
      <p:origin x="0" y="306"/>
    </p:cViewPr>
  </p:outlineViewPr>
  <p:notesTextViewPr>
    <p:cViewPr>
      <p:scale>
        <a:sx n="100" d="100"/>
        <a:sy n="100" d="100"/>
      </p:scale>
      <p:origin x="0" y="0"/>
    </p:cViewPr>
  </p:notesTextViewPr>
  <p:sorterViewPr>
    <p:cViewPr>
      <p:scale>
        <a:sx n="66" d="100"/>
        <a:sy n="66" d="100"/>
      </p:scale>
      <p:origin x="0" y="89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pPr>
              <a:defRPr/>
            </a:pPr>
            <a:endParaRPr lang="en-US"/>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pPr>
              <a:defRPr/>
            </a:pPr>
            <a:fld id="{8AE44DE9-6573-4D40-BB2B-D8634B88150E}" type="datetimeFigureOut">
              <a:rPr lang="en-US"/>
              <a:pPr>
                <a:defRPr/>
              </a:pPr>
              <a:t>11/22/2020</a:t>
            </a:fld>
            <a:endParaRPr lang="en-US"/>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pPr lvl="0"/>
            <a:endParaRPr lang="en-US" noProof="0" smtClean="0"/>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pPr>
              <a:defRPr/>
            </a:pPr>
            <a:fld id="{8C0592BB-82C8-43E6-9BF5-1204F963BC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r-Latn-CS" smtClean="0"/>
          </a:p>
        </p:txBody>
      </p:sp>
      <p:sp>
        <p:nvSpPr>
          <p:cNvPr id="368644" name="Slide Number Placeholder 3"/>
          <p:cNvSpPr txBox="1">
            <a:spLocks noGrp="1"/>
          </p:cNvSpPr>
          <p:nvPr/>
        </p:nvSpPr>
        <p:spPr bwMode="auto">
          <a:xfrm>
            <a:off x="3895404" y="9500960"/>
            <a:ext cx="2980055" cy="500142"/>
          </a:xfrm>
          <a:prstGeom prst="rect">
            <a:avLst/>
          </a:prstGeom>
          <a:noFill/>
          <a:ln w="9525">
            <a:noFill/>
            <a:miter lim="800000"/>
            <a:headEnd/>
            <a:tailEnd/>
          </a:ln>
        </p:spPr>
        <p:txBody>
          <a:bodyPr lIns="96451" tIns="48225" rIns="96451" bIns="48225" anchor="b"/>
          <a:lstStyle/>
          <a:p>
            <a:pPr algn="r"/>
            <a:fld id="{3670BE27-65C2-4AD9-B458-E22E0E63C3FE}" type="slidenum">
              <a:rPr lang="sr-Latn-CS" sz="1300"/>
              <a:pPr algn="r"/>
              <a:t>15</a:t>
            </a:fld>
            <a:endParaRPr lang="sr-Latn-C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r-Latn-CS" smtClean="0"/>
          </a:p>
        </p:txBody>
      </p:sp>
      <p:sp>
        <p:nvSpPr>
          <p:cNvPr id="368644" name="Slide Number Placeholder 3"/>
          <p:cNvSpPr txBox="1">
            <a:spLocks noGrp="1"/>
          </p:cNvSpPr>
          <p:nvPr/>
        </p:nvSpPr>
        <p:spPr bwMode="auto">
          <a:xfrm>
            <a:off x="3895404" y="9500960"/>
            <a:ext cx="2980055" cy="500142"/>
          </a:xfrm>
          <a:prstGeom prst="rect">
            <a:avLst/>
          </a:prstGeom>
          <a:noFill/>
          <a:ln w="9525">
            <a:noFill/>
            <a:miter lim="800000"/>
            <a:headEnd/>
            <a:tailEnd/>
          </a:ln>
        </p:spPr>
        <p:txBody>
          <a:bodyPr lIns="96451" tIns="48225" rIns="96451" bIns="48225" anchor="b"/>
          <a:lstStyle/>
          <a:p>
            <a:pPr algn="r"/>
            <a:fld id="{3670BE27-65C2-4AD9-B458-E22E0E63C3FE}" type="slidenum">
              <a:rPr lang="sr-Latn-CS" sz="1300"/>
              <a:pPr algn="r"/>
              <a:t>16</a:t>
            </a:fld>
            <a:endParaRPr lang="sr-Latn-C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r-Latn-CS" smtClean="0"/>
          </a:p>
        </p:txBody>
      </p:sp>
      <p:sp>
        <p:nvSpPr>
          <p:cNvPr id="368644" name="Slide Number Placeholder 3"/>
          <p:cNvSpPr txBox="1">
            <a:spLocks noGrp="1"/>
          </p:cNvSpPr>
          <p:nvPr/>
        </p:nvSpPr>
        <p:spPr bwMode="auto">
          <a:xfrm>
            <a:off x="3895404" y="9500960"/>
            <a:ext cx="2980055" cy="500142"/>
          </a:xfrm>
          <a:prstGeom prst="rect">
            <a:avLst/>
          </a:prstGeom>
          <a:noFill/>
          <a:ln w="9525">
            <a:noFill/>
            <a:miter lim="800000"/>
            <a:headEnd/>
            <a:tailEnd/>
          </a:ln>
        </p:spPr>
        <p:txBody>
          <a:bodyPr lIns="96451" tIns="48225" rIns="96451" bIns="48225" anchor="b"/>
          <a:lstStyle/>
          <a:p>
            <a:pPr algn="r"/>
            <a:fld id="{3670BE27-65C2-4AD9-B458-E22E0E63C3FE}" type="slidenum">
              <a:rPr lang="sr-Latn-CS" sz="1300"/>
              <a:pPr algn="r"/>
              <a:t>17</a:t>
            </a:fld>
            <a:endParaRPr lang="sr-Latn-C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noFill/>
          <a:ln>
            <a:solidFill>
              <a:srgbClr val="000000"/>
            </a:solidFill>
            <a:miter lim="800000"/>
            <a:headEnd/>
            <a:tailEnd/>
          </a:ln>
        </p:spPr>
      </p:sp>
      <p:sp>
        <p:nvSpPr>
          <p:cNvPr id="368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r-Latn-CS" smtClean="0"/>
          </a:p>
        </p:txBody>
      </p:sp>
      <p:sp>
        <p:nvSpPr>
          <p:cNvPr id="368644" name="Slide Number Placeholder 3"/>
          <p:cNvSpPr txBox="1">
            <a:spLocks noGrp="1"/>
          </p:cNvSpPr>
          <p:nvPr/>
        </p:nvSpPr>
        <p:spPr bwMode="auto">
          <a:xfrm>
            <a:off x="3895404" y="9500960"/>
            <a:ext cx="2980055" cy="500142"/>
          </a:xfrm>
          <a:prstGeom prst="rect">
            <a:avLst/>
          </a:prstGeom>
          <a:noFill/>
          <a:ln w="9525">
            <a:noFill/>
            <a:miter lim="800000"/>
            <a:headEnd/>
            <a:tailEnd/>
          </a:ln>
        </p:spPr>
        <p:txBody>
          <a:bodyPr lIns="96451" tIns="48225" rIns="96451" bIns="48225" anchor="b"/>
          <a:lstStyle/>
          <a:p>
            <a:pPr algn="r"/>
            <a:fld id="{3670BE27-65C2-4AD9-B458-E22E0E63C3FE}" type="slidenum">
              <a:rPr lang="sr-Latn-CS" sz="1300"/>
              <a:pPr algn="r"/>
              <a:t>18</a:t>
            </a:fld>
            <a:endParaRPr lang="sr-Latn-CS" sz="13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C5B22F9-FFDC-4C7C-923D-791FBFE7CC1D}" type="datetimeFigureOut">
              <a:rPr lang="en-US"/>
              <a:pPr>
                <a:defRPr/>
              </a:pPr>
              <a:t>11/22/2020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9DFEC4F-84B4-46A8-99D7-D7850D48B44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565A04D-ACCE-4FA5-86F5-6CBA8F5AE542}" type="datetimeFigureOut">
              <a:rPr lang="en-US"/>
              <a:pPr>
                <a:defRPr/>
              </a:pPr>
              <a:t>11/22/2020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A899884-A269-495A-9A81-6DD6B791BCD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B2A70AB-E84F-4FE7-9F17-34340C14CF05}" type="datetimeFigureOut">
              <a:rPr lang="en-US"/>
              <a:pPr>
                <a:defRPr/>
              </a:pPr>
              <a:t>11/22/2020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6F66B44-8A94-4CED-8532-0B6448C772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D3475B0-C3A1-4BC3-856C-89F87BE49AA6}" type="datetimeFigureOut">
              <a:rPr lang="en-US"/>
              <a:pPr>
                <a:defRPr/>
              </a:pPr>
              <a:t>11/22/2020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DDA1CA0-8166-4980-9D81-71DCB11A183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D11E5C0-5A50-4CAD-8294-C32FCDAB9529}" type="datetimeFigureOut">
              <a:rPr lang="en-US"/>
              <a:pPr>
                <a:defRPr/>
              </a:pPr>
              <a:t>11/22/2020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20E8CD-8108-4DEC-BD56-3A29DD18F5C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82E942C-AAA9-480B-AFCB-6AD5EE9DF225}" type="datetimeFigureOut">
              <a:rPr lang="en-US"/>
              <a:pPr>
                <a:defRPr/>
              </a:pPr>
              <a:t>11/22/2020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619394E-1F9F-4DFF-A3DF-2483EC5F18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3E8B969-0615-4CFE-8A26-9F52F710C2B4}" type="datetimeFigureOut">
              <a:rPr lang="en-US"/>
              <a:pPr>
                <a:defRPr/>
              </a:pPr>
              <a:t>11/22/2020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F89C10A-414A-4B4C-8014-9A414B80A1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980F608-1746-4F83-8F32-BB15085CC673}" type="datetimeFigureOut">
              <a:rPr lang="en-US"/>
              <a:pPr>
                <a:defRPr/>
              </a:pPr>
              <a:t>11/22/2020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A7CB1A7-7F6A-4EF2-8C61-F3C8E60BC9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E0C0514-1469-4B57-8AD7-FAD5E2736D7A}" type="datetimeFigureOut">
              <a:rPr lang="en-US"/>
              <a:pPr>
                <a:defRPr/>
              </a:pPr>
              <a:t>11/22/2020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E319344-6E3E-41C3-BF4F-6F65C61E2BF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0F9607E-07E9-45AB-97D3-BB298D4DA813}" type="datetimeFigureOut">
              <a:rPr lang="en-US"/>
              <a:pPr>
                <a:defRPr/>
              </a:pPr>
              <a:t>11/22/2020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988D64A-BAC4-44DF-B0E1-1F45C2F7EE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439C565-6487-444E-A202-60659AAC650E}" type="datetimeFigureOut">
              <a:rPr lang="en-US"/>
              <a:pPr>
                <a:defRPr/>
              </a:pPr>
              <a:t>11/22/2020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AABDE35-7DFE-4815-8017-6C107DADA4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2C0FA6F-7976-432A-8EAE-00BC0AE2255B}" type="datetimeFigureOut">
              <a:rPr lang="en-US"/>
              <a:pPr>
                <a:defRPr/>
              </a:pPr>
              <a:t>11/22/2020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0297C9E-DDB9-4493-BC87-A904C2B713F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63" r:id="rId1"/>
    <p:sldLayoutId id="2147483955" r:id="rId2"/>
    <p:sldLayoutId id="2147483964" r:id="rId3"/>
    <p:sldLayoutId id="2147483956" r:id="rId4"/>
    <p:sldLayoutId id="2147483957" r:id="rId5"/>
    <p:sldLayoutId id="2147483958" r:id="rId6"/>
    <p:sldLayoutId id="2147483959" r:id="rId7"/>
    <p:sldLayoutId id="2147483960" r:id="rId8"/>
    <p:sldLayoutId id="2147483965" r:id="rId9"/>
    <p:sldLayoutId id="2147483961" r:id="rId10"/>
    <p:sldLayoutId id="2147483962" r:id="rId11"/>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1428736"/>
            <a:ext cx="7851648" cy="1828800"/>
          </a:xfrm>
        </p:spPr>
        <p:txBody>
          <a:bodyPr>
            <a:normAutofit/>
          </a:bodyPr>
          <a:lstStyle/>
          <a:p>
            <a:pPr algn="ctr" eaLnBrk="1" fontAlgn="auto" hangingPunct="1">
              <a:spcAft>
                <a:spcPts val="0"/>
              </a:spcAft>
              <a:defRPr/>
            </a:pPr>
            <a:r>
              <a:rPr lang="en-US" dirty="0" err="1" smtClean="0"/>
              <a:t>Globalna</a:t>
            </a:r>
            <a:r>
              <a:rPr lang="en-US" dirty="0" smtClean="0"/>
              <a:t> </a:t>
            </a:r>
            <a:r>
              <a:rPr lang="en-US" dirty="0" err="1" smtClean="0"/>
              <a:t>ekolo</a:t>
            </a:r>
            <a:r>
              <a:rPr lang="sr-Latn-RS" dirty="0" smtClean="0"/>
              <a:t>š</a:t>
            </a:r>
            <a:r>
              <a:rPr lang="en-US" dirty="0" smtClean="0"/>
              <a:t>ka</a:t>
            </a:r>
            <a:r>
              <a:rPr lang="sr-Latn-RS" dirty="0" smtClean="0"/>
              <a:t> svest </a:t>
            </a:r>
            <a:r>
              <a:rPr lang="en-US" dirty="0" smtClean="0"/>
              <a:t/>
            </a:r>
            <a:br>
              <a:rPr lang="en-US" dirty="0" smtClean="0"/>
            </a:br>
            <a:endParaRPr lang="en-US" dirty="0"/>
          </a:p>
        </p:txBody>
      </p:sp>
      <p:sp>
        <p:nvSpPr>
          <p:cNvPr id="5123" name="Subtitle 2"/>
          <p:cNvSpPr>
            <a:spLocks noGrp="1"/>
          </p:cNvSpPr>
          <p:nvPr>
            <p:ph type="subTitle" idx="1"/>
          </p:nvPr>
        </p:nvSpPr>
        <p:spPr>
          <a:xfrm>
            <a:off x="642910" y="2500306"/>
            <a:ext cx="7632848" cy="2952229"/>
          </a:xfrm>
        </p:spPr>
        <p:txBody>
          <a:bodyPr/>
          <a:lstStyle/>
          <a:p>
            <a:pPr marR="0" algn="l" eaLnBrk="1" hangingPunct="1"/>
            <a:endParaRPr lang="en-US" b="1" dirty="0" smtClean="0"/>
          </a:p>
          <a:p>
            <a:pPr marR="0" algn="l" eaLnBrk="1" hangingPunct="1"/>
            <a:endParaRPr lang="en-US" b="1" dirty="0" smtClean="0"/>
          </a:p>
          <a:p>
            <a:pPr marR="0" algn="l" eaLnBrk="1" hangingPunct="1"/>
            <a:endParaRPr lang="en-US" b="1" dirty="0" smtClean="0"/>
          </a:p>
          <a:p>
            <a:pPr marR="0" algn="l" eaLnBrk="1" hangingPunct="1"/>
            <a:r>
              <a:rPr lang="en-US" b="1" dirty="0" err="1" smtClean="0"/>
              <a:t>Aleksandar</a:t>
            </a:r>
            <a:r>
              <a:rPr lang="en-US" b="1" dirty="0" smtClean="0"/>
              <a:t> </a:t>
            </a:r>
            <a:r>
              <a:rPr lang="en-US" b="1" dirty="0" err="1" smtClean="0"/>
              <a:t>Pešić</a:t>
            </a:r>
            <a:endParaRPr lang="en-US" b="1" dirty="0" smtClean="0"/>
          </a:p>
          <a:p>
            <a:pPr marR="0" algn="l" eaLnBrk="1" hangingPunct="1"/>
            <a:r>
              <a:rPr lang="en-US" b="1" dirty="0" smtClean="0"/>
              <a:t>andpesic@gmail.com</a:t>
            </a:r>
            <a:r>
              <a:rPr lang="en-US" b="1" dirty="0" smtClean="0"/>
              <a:t> </a:t>
            </a:r>
            <a:endParaRPr lang="en-US" b="1" dirty="0" smtClean="0"/>
          </a:p>
          <a:p>
            <a:pPr marR="0" eaLnBrk="1" hangingPunct="1"/>
            <a:endParaRPr lang="en-US" dirty="0" smtClean="0"/>
          </a:p>
        </p:txBody>
      </p:sp>
      <p:pic>
        <p:nvPicPr>
          <p:cNvPr id="4" name="Picture 2" descr="C:\Users\eclipse\Downloads\recycled_earth_500_wht.gif"/>
          <p:cNvPicPr>
            <a:picLocks noChangeAspect="1" noChangeArrowheads="1" noCrop="1"/>
          </p:cNvPicPr>
          <p:nvPr/>
        </p:nvPicPr>
        <p:blipFill>
          <a:blip r:embed="rId2" cstate="print">
            <a:duotone>
              <a:schemeClr val="accent1">
                <a:shade val="45000"/>
                <a:satMod val="135000"/>
              </a:schemeClr>
              <a:prstClr val="white"/>
            </a:duotone>
            <a:extLst>
              <a:ext uri="{28A0092B-C50C-407E-A947-70E740481C1C}"/>
            </a:extLst>
          </a:blip>
          <a:srcRect/>
          <a:stretch>
            <a:fillRect/>
          </a:stretch>
        </p:blipFill>
        <p:spPr bwMode="auto">
          <a:xfrm>
            <a:off x="4143372" y="3286124"/>
            <a:ext cx="1676260" cy="1990807"/>
          </a:xfrm>
          <a:prstGeom prst="rect">
            <a:avLst/>
          </a:prstGeom>
          <a:noFill/>
          <a:extLst>
            <a:ext uri="{909E8E84-426E-40DD-AFC4-6F175D3DCCD1}"/>
          </a:extLst>
        </p:spPr>
      </p:pic>
      <p:sp>
        <p:nvSpPr>
          <p:cNvPr id="5" name="Rectangle 4"/>
          <p:cNvSpPr/>
          <p:nvPr/>
        </p:nvSpPr>
        <p:spPr>
          <a:xfrm>
            <a:off x="539552" y="5857892"/>
            <a:ext cx="8604448" cy="461665"/>
          </a:xfrm>
          <a:prstGeom prst="rect">
            <a:avLst/>
          </a:prstGeom>
        </p:spPr>
        <p:txBody>
          <a:bodyPr wrap="square">
            <a:spAutoFit/>
          </a:bodyPr>
          <a:lstStyle/>
          <a:p>
            <a:r>
              <a:rPr lang="en-US" sz="2400" b="1" dirty="0" smtClean="0"/>
              <a:t>https://sites.google.com/site/pesicaleksandarsite/home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928718"/>
            <a:ext cx="6858048" cy="1500198"/>
          </a:xfrm>
        </p:spPr>
        <p:txBody>
          <a:bodyPr/>
          <a:lstStyle/>
          <a:p>
            <a:r>
              <a:rPr lang="en-US" sz="2400" b="1" dirty="0" err="1" smtClean="0">
                <a:solidFill>
                  <a:srgbClr val="FF0000"/>
                </a:solidFill>
              </a:rPr>
              <a:t>Ujedinjene</a:t>
            </a:r>
            <a:r>
              <a:rPr lang="en-US" sz="2400" b="1" dirty="0" smtClean="0">
                <a:solidFill>
                  <a:srgbClr val="FF0000"/>
                </a:solidFill>
              </a:rPr>
              <a:t> </a:t>
            </a:r>
            <a:r>
              <a:rPr lang="en-US" sz="2400" b="1" dirty="0" err="1" smtClean="0">
                <a:solidFill>
                  <a:srgbClr val="FF0000"/>
                </a:solidFill>
              </a:rPr>
              <a:t>nacije</a:t>
            </a:r>
            <a:r>
              <a:rPr lang="en-US" sz="2400" b="1" dirty="0" smtClean="0">
                <a:solidFill>
                  <a:srgbClr val="FF0000"/>
                </a:solidFill>
              </a:rPr>
              <a:t> </a:t>
            </a:r>
            <a:r>
              <a:rPr lang="en-US" sz="2400" b="1" dirty="0" err="1" smtClean="0">
                <a:solidFill>
                  <a:srgbClr val="FF0000"/>
                </a:solidFill>
              </a:rPr>
              <a:t>kao</a:t>
            </a:r>
            <a:r>
              <a:rPr lang="en-US" sz="2400" b="1" dirty="0" smtClean="0">
                <a:solidFill>
                  <a:srgbClr val="FF0000"/>
                </a:solidFill>
              </a:rPr>
              <a:t> </a:t>
            </a:r>
            <a:r>
              <a:rPr lang="en-US" sz="2400" b="1" dirty="0" err="1" smtClean="0">
                <a:solidFill>
                  <a:srgbClr val="FF0000"/>
                </a:solidFill>
              </a:rPr>
              <a:t>faktor</a:t>
            </a:r>
            <a:r>
              <a:rPr lang="sr-Latn-RS" sz="2400" b="1" dirty="0" smtClean="0">
                <a:solidFill>
                  <a:srgbClr val="FF0000"/>
                </a:solidFill>
              </a:rPr>
              <a:t> </a:t>
            </a:r>
            <a:r>
              <a:rPr lang="en-US" sz="2400" b="1" dirty="0" err="1" smtClean="0">
                <a:solidFill>
                  <a:srgbClr val="FF0000"/>
                </a:solidFill>
              </a:rPr>
              <a:t>očuvanja</a:t>
            </a:r>
            <a:r>
              <a:rPr lang="en-US" sz="2400" b="1" dirty="0" smtClean="0">
                <a:solidFill>
                  <a:srgbClr val="FF0000"/>
                </a:solidFill>
              </a:rPr>
              <a:t> </a:t>
            </a:r>
            <a:r>
              <a:rPr lang="en-US" sz="2400" b="1" dirty="0" err="1" smtClean="0">
                <a:solidFill>
                  <a:srgbClr val="FF0000"/>
                </a:solidFill>
              </a:rPr>
              <a:t>životne</a:t>
            </a:r>
            <a:r>
              <a:rPr lang="en-US" sz="2400" b="1" dirty="0" smtClean="0">
                <a:solidFill>
                  <a:srgbClr val="FF0000"/>
                </a:solidFill>
              </a:rPr>
              <a:t> </a:t>
            </a:r>
            <a:r>
              <a:rPr lang="en-US" sz="2400" b="1" dirty="0" err="1" smtClean="0">
                <a:solidFill>
                  <a:srgbClr val="FF0000"/>
                </a:solidFill>
              </a:rPr>
              <a:t>sredine</a:t>
            </a:r>
            <a:endParaRPr lang="en-US" sz="2400" b="1" dirty="0">
              <a:solidFill>
                <a:srgbClr val="FF0000"/>
              </a:solidFill>
            </a:endParaRPr>
          </a:p>
        </p:txBody>
      </p:sp>
      <p:sp>
        <p:nvSpPr>
          <p:cNvPr id="3" name="Content Placeholder 2"/>
          <p:cNvSpPr>
            <a:spLocks noGrp="1"/>
          </p:cNvSpPr>
          <p:nvPr>
            <p:ph idx="1"/>
          </p:nvPr>
        </p:nvSpPr>
        <p:spPr>
          <a:xfrm>
            <a:off x="214282" y="1142984"/>
            <a:ext cx="6286544" cy="5429288"/>
          </a:xfrm>
        </p:spPr>
        <p:txBody>
          <a:bodyPr/>
          <a:lstStyle/>
          <a:p>
            <a:r>
              <a:rPr lang="en-US" sz="2400" b="1" dirty="0" smtClean="0"/>
              <a:t>2002. u </a:t>
            </a:r>
            <a:r>
              <a:rPr lang="en-US" sz="2400" b="1" dirty="0" err="1" smtClean="0"/>
              <a:t>Johanesburgu</a:t>
            </a:r>
            <a:r>
              <a:rPr lang="sr-Latn-RS" sz="2400" b="1" dirty="0" smtClean="0"/>
              <a:t>  - </a:t>
            </a:r>
            <a:r>
              <a:rPr lang="en-US" sz="2400" b="1" dirty="0" err="1" smtClean="0"/>
              <a:t>Svetski</a:t>
            </a:r>
            <a:r>
              <a:rPr lang="en-US" sz="2400" b="1" dirty="0" smtClean="0"/>
              <a:t> </a:t>
            </a:r>
            <a:r>
              <a:rPr lang="en-US" sz="2400" b="1" dirty="0" err="1" smtClean="0"/>
              <a:t>samit</a:t>
            </a:r>
            <a:r>
              <a:rPr lang="en-US" sz="2400" b="1" dirty="0" smtClean="0"/>
              <a:t> o </a:t>
            </a:r>
            <a:r>
              <a:rPr lang="en-US" sz="2400" b="1" dirty="0" err="1" smtClean="0"/>
              <a:t>održivom</a:t>
            </a:r>
            <a:r>
              <a:rPr lang="en-US" sz="2400" b="1" dirty="0" smtClean="0"/>
              <a:t> </a:t>
            </a:r>
            <a:r>
              <a:rPr lang="en-US" sz="2400" b="1" dirty="0" err="1" smtClean="0"/>
              <a:t>razvoju</a:t>
            </a:r>
            <a:r>
              <a:rPr lang="en-US" sz="2400" b="1" dirty="0" smtClean="0"/>
              <a:t> </a:t>
            </a:r>
            <a:r>
              <a:rPr lang="en-US" sz="2400" dirty="0" smtClean="0"/>
              <a:t>(</a:t>
            </a:r>
            <a:r>
              <a:rPr lang="en-US" sz="2400" i="1" dirty="0" smtClean="0"/>
              <a:t>The World Summit on Sustainable Development, WSSD</a:t>
            </a:r>
            <a:r>
              <a:rPr lang="en-US" sz="2400" dirty="0" smtClean="0"/>
              <a:t>). </a:t>
            </a:r>
            <a:r>
              <a:rPr lang="sr-Latn-RS" sz="2400" dirty="0" smtClean="0"/>
              <a:t>K</a:t>
            </a:r>
            <a:r>
              <a:rPr lang="en-US" sz="2400" dirty="0" err="1" smtClean="0"/>
              <a:t>onferencija</a:t>
            </a:r>
            <a:r>
              <a:rPr lang="en-US" sz="2400" dirty="0" smtClean="0"/>
              <a:t> je </a:t>
            </a:r>
            <a:r>
              <a:rPr lang="en-US" sz="2400" dirty="0" err="1" smtClean="0"/>
              <a:t>okupila</a:t>
            </a:r>
            <a:r>
              <a:rPr lang="en-US" sz="2400" dirty="0" smtClean="0"/>
              <a:t> </a:t>
            </a:r>
            <a:r>
              <a:rPr lang="en-US" sz="2400" dirty="0" err="1" smtClean="0"/>
              <a:t>oko</a:t>
            </a:r>
            <a:r>
              <a:rPr lang="en-US" sz="2400" dirty="0" smtClean="0"/>
              <a:t> 22.000 </a:t>
            </a:r>
            <a:r>
              <a:rPr lang="en-US" sz="2400" dirty="0" err="1" smtClean="0"/>
              <a:t>učesnika</a:t>
            </a:r>
            <a:r>
              <a:rPr lang="en-US" sz="2400" dirty="0" smtClean="0"/>
              <a:t> </a:t>
            </a:r>
            <a:r>
              <a:rPr lang="en-US" sz="2400" dirty="0" err="1" smtClean="0"/>
              <a:t>iz</a:t>
            </a:r>
            <a:r>
              <a:rPr lang="en-US" sz="2400" dirty="0" smtClean="0"/>
              <a:t> 190 </a:t>
            </a:r>
            <a:r>
              <a:rPr lang="en-US" sz="2400" dirty="0" err="1" smtClean="0"/>
              <a:t>nacionalnih</a:t>
            </a:r>
            <a:r>
              <a:rPr lang="en-US" sz="2400" dirty="0" smtClean="0"/>
              <a:t> </a:t>
            </a:r>
            <a:r>
              <a:rPr lang="en-US" sz="2400" dirty="0" err="1" smtClean="0"/>
              <a:t>delegacija</a:t>
            </a:r>
            <a:r>
              <a:rPr lang="sr-Latn-RS" sz="2400" dirty="0" smtClean="0"/>
              <a:t> i </a:t>
            </a:r>
            <a:r>
              <a:rPr lang="en-US" sz="2400" dirty="0" err="1" smtClean="0"/>
              <a:t>postala</a:t>
            </a:r>
            <a:r>
              <a:rPr lang="en-US" sz="2400" dirty="0" smtClean="0"/>
              <a:t> </a:t>
            </a:r>
            <a:r>
              <a:rPr lang="en-US" sz="2400" dirty="0" err="1" smtClean="0"/>
              <a:t>poznata</a:t>
            </a:r>
            <a:r>
              <a:rPr lang="en-US" sz="2400" dirty="0" smtClean="0"/>
              <a:t> pod </a:t>
            </a:r>
            <a:r>
              <a:rPr lang="en-US" sz="2400" dirty="0" err="1" smtClean="0"/>
              <a:t>neformalnim</a:t>
            </a:r>
            <a:r>
              <a:rPr lang="en-US" sz="2400" dirty="0" smtClean="0"/>
              <a:t> </a:t>
            </a:r>
            <a:r>
              <a:rPr lang="en-US" sz="2400" dirty="0" err="1" smtClean="0"/>
              <a:t>nazivom</a:t>
            </a:r>
            <a:r>
              <a:rPr lang="en-US" sz="2400" dirty="0" smtClean="0"/>
              <a:t> „Rio+10“. </a:t>
            </a:r>
          </a:p>
          <a:p>
            <a:r>
              <a:rPr lang="en-US" sz="2400" dirty="0" err="1" smtClean="0"/>
              <a:t>Dominantan</a:t>
            </a:r>
            <a:r>
              <a:rPr lang="en-US" sz="2400" dirty="0" smtClean="0"/>
              <a:t> </a:t>
            </a:r>
            <a:r>
              <a:rPr lang="en-US" sz="2400" dirty="0" err="1" smtClean="0"/>
              <a:t>fokus</a:t>
            </a:r>
            <a:r>
              <a:rPr lang="en-US" sz="2400" dirty="0" smtClean="0"/>
              <a:t> </a:t>
            </a:r>
            <a:r>
              <a:rPr lang="en-US" sz="2400" dirty="0" err="1" smtClean="0"/>
              <a:t>Svetskog</a:t>
            </a:r>
            <a:r>
              <a:rPr lang="en-US" sz="2400" dirty="0" smtClean="0"/>
              <a:t> </a:t>
            </a:r>
            <a:r>
              <a:rPr lang="en-US" sz="2400" dirty="0" err="1" smtClean="0"/>
              <a:t>samita</a:t>
            </a:r>
            <a:r>
              <a:rPr lang="en-US" sz="2400" dirty="0" smtClean="0"/>
              <a:t> o </a:t>
            </a:r>
            <a:r>
              <a:rPr lang="en-US" sz="2400" dirty="0" err="1" smtClean="0"/>
              <a:t>održivom</a:t>
            </a:r>
            <a:r>
              <a:rPr lang="en-US" sz="2400" dirty="0" smtClean="0"/>
              <a:t> </a:t>
            </a:r>
            <a:r>
              <a:rPr lang="en-US" sz="2400" dirty="0" err="1" smtClean="0"/>
              <a:t>razvoju</a:t>
            </a:r>
            <a:r>
              <a:rPr lang="en-US" sz="2400" dirty="0" smtClean="0"/>
              <a:t> se </a:t>
            </a:r>
            <a:r>
              <a:rPr lang="en-US" sz="2400" dirty="0" err="1" smtClean="0"/>
              <a:t>odnosio</a:t>
            </a:r>
            <a:r>
              <a:rPr lang="en-US" sz="2400" dirty="0" smtClean="0"/>
              <a:t> </a:t>
            </a:r>
            <a:r>
              <a:rPr lang="en-US" sz="2400" dirty="0" err="1" smtClean="0"/>
              <a:t>na</a:t>
            </a:r>
            <a:r>
              <a:rPr lang="en-US" sz="2400" dirty="0" smtClean="0"/>
              <a:t> </a:t>
            </a:r>
            <a:r>
              <a:rPr lang="en-US" sz="2400" dirty="0" err="1" smtClean="0"/>
              <a:t>implementaciju</a:t>
            </a:r>
            <a:r>
              <a:rPr lang="en-US" sz="2400" dirty="0" smtClean="0"/>
              <a:t> </a:t>
            </a:r>
            <a:r>
              <a:rPr lang="en-US" sz="2400" dirty="0" err="1" smtClean="0"/>
              <a:t>Agende</a:t>
            </a:r>
            <a:r>
              <a:rPr lang="en-US" sz="2400" dirty="0" smtClean="0"/>
              <a:t> 21, a </a:t>
            </a:r>
            <a:r>
              <a:rPr lang="en-US" sz="2400" dirty="0" err="1" smtClean="0"/>
              <a:t>svrha</a:t>
            </a:r>
            <a:r>
              <a:rPr lang="en-US" sz="2400" dirty="0" smtClean="0"/>
              <a:t> je </a:t>
            </a:r>
            <a:r>
              <a:rPr lang="en-US" sz="2400" dirty="0" err="1" smtClean="0"/>
              <a:t>bila</a:t>
            </a:r>
            <a:r>
              <a:rPr lang="en-US" sz="2400" dirty="0" smtClean="0"/>
              <a:t> </a:t>
            </a:r>
            <a:r>
              <a:rPr lang="en-US" sz="2400" dirty="0" err="1" smtClean="0"/>
              <a:t>da</a:t>
            </a:r>
            <a:r>
              <a:rPr lang="en-US" sz="2400" dirty="0" smtClean="0"/>
              <a:t> se </a:t>
            </a:r>
            <a:r>
              <a:rPr lang="en-US" sz="2400" dirty="0" err="1" smtClean="0"/>
              <a:t>obavi</a:t>
            </a:r>
            <a:r>
              <a:rPr lang="en-US" sz="2400" dirty="0" smtClean="0"/>
              <a:t> </a:t>
            </a:r>
            <a:r>
              <a:rPr lang="en-US" sz="2400" dirty="0" err="1" smtClean="0"/>
              <a:t>pregled</a:t>
            </a:r>
            <a:r>
              <a:rPr lang="en-US" sz="2400" dirty="0" smtClean="0"/>
              <a:t> </a:t>
            </a:r>
            <a:r>
              <a:rPr lang="en-US" sz="2400" dirty="0" err="1" smtClean="0"/>
              <a:t>desetogodišnjeg</a:t>
            </a:r>
            <a:r>
              <a:rPr lang="en-US" sz="2400" dirty="0" smtClean="0"/>
              <a:t> </a:t>
            </a:r>
            <a:r>
              <a:rPr lang="en-US" sz="2400" dirty="0" err="1" smtClean="0"/>
              <a:t>napretka</a:t>
            </a:r>
            <a:r>
              <a:rPr lang="en-US" sz="2400" dirty="0" smtClean="0"/>
              <a:t> u </a:t>
            </a:r>
            <a:r>
              <a:rPr lang="en-US" sz="2400" dirty="0" err="1" smtClean="0"/>
              <a:t>ostvarivanju</a:t>
            </a:r>
            <a:r>
              <a:rPr lang="en-US" sz="2400" dirty="0" smtClean="0"/>
              <a:t> </a:t>
            </a:r>
            <a:r>
              <a:rPr lang="en-US" sz="2400" dirty="0" err="1" smtClean="0"/>
              <a:t>održivog</a:t>
            </a:r>
            <a:r>
              <a:rPr lang="en-US" sz="2400" dirty="0" smtClean="0"/>
              <a:t> </a:t>
            </a:r>
            <a:r>
              <a:rPr lang="en-US" sz="2400" dirty="0" err="1" smtClean="0"/>
              <a:t>razvoja</a:t>
            </a:r>
            <a:r>
              <a:rPr lang="en-US" sz="2400" dirty="0" smtClean="0"/>
              <a:t>. </a:t>
            </a:r>
          </a:p>
          <a:p>
            <a:r>
              <a:rPr lang="en-US" sz="2400" dirty="0" err="1" smtClean="0"/>
              <a:t>Međutim</a:t>
            </a:r>
            <a:r>
              <a:rPr lang="en-US" sz="2400" dirty="0" smtClean="0"/>
              <a:t>, </a:t>
            </a:r>
            <a:r>
              <a:rPr lang="en-US" sz="2400" dirty="0" err="1" smtClean="0"/>
              <a:t>rezultati</a:t>
            </a:r>
            <a:r>
              <a:rPr lang="en-US" sz="2400" dirty="0" smtClean="0"/>
              <a:t> </a:t>
            </a:r>
            <a:r>
              <a:rPr lang="en-US" sz="2400" dirty="0" err="1" smtClean="0"/>
              <a:t>ovog</a:t>
            </a:r>
            <a:r>
              <a:rPr lang="en-US" sz="2400" dirty="0" smtClean="0"/>
              <a:t> </a:t>
            </a:r>
            <a:r>
              <a:rPr lang="en-US" sz="2400" dirty="0" err="1" smtClean="0"/>
              <a:t>velikog</a:t>
            </a:r>
            <a:r>
              <a:rPr lang="en-US" sz="2400" dirty="0" smtClean="0"/>
              <a:t> </a:t>
            </a:r>
            <a:r>
              <a:rPr lang="en-US" sz="2400" dirty="0" err="1" smtClean="0"/>
              <a:t>okupljanja</a:t>
            </a:r>
            <a:r>
              <a:rPr lang="en-US" sz="2400" dirty="0" smtClean="0"/>
              <a:t> </a:t>
            </a:r>
            <a:r>
              <a:rPr lang="en-US" sz="2400" dirty="0" err="1" smtClean="0"/>
              <a:t>su</a:t>
            </a:r>
            <a:r>
              <a:rPr lang="en-US" sz="2400" dirty="0" smtClean="0"/>
              <a:t> </a:t>
            </a:r>
            <a:r>
              <a:rPr lang="en-US" sz="2400" dirty="0" err="1" smtClean="0"/>
              <a:t>bili</a:t>
            </a:r>
            <a:r>
              <a:rPr lang="en-US" sz="2400" dirty="0" smtClean="0"/>
              <a:t> </a:t>
            </a:r>
            <a:r>
              <a:rPr lang="en-US" sz="2400" dirty="0" err="1" smtClean="0"/>
              <a:t>oskudni</a:t>
            </a:r>
            <a:r>
              <a:rPr lang="en-US" sz="2400" dirty="0" smtClean="0"/>
              <a:t>.</a:t>
            </a:r>
            <a:endParaRPr lang="en-US" sz="24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8195" name="Picture 3" descr="C:\Users\User\Desktop\e14201ap_UNWSSD0009_mbeki_and_globe_rgb.jpg"/>
          <p:cNvPicPr>
            <a:picLocks noChangeAspect="1" noChangeArrowheads="1"/>
          </p:cNvPicPr>
          <p:nvPr/>
        </p:nvPicPr>
        <p:blipFill>
          <a:blip r:embed="rId2" cstate="print"/>
          <a:srcRect/>
          <a:stretch>
            <a:fillRect/>
          </a:stretch>
        </p:blipFill>
        <p:spPr bwMode="auto">
          <a:xfrm>
            <a:off x="6715140" y="1285860"/>
            <a:ext cx="2195279" cy="1428761"/>
          </a:xfrm>
          <a:prstGeom prst="rect">
            <a:avLst/>
          </a:prstGeom>
          <a:noFill/>
        </p:spPr>
      </p:pic>
      <p:pic>
        <p:nvPicPr>
          <p:cNvPr id="8197" name="Picture 5" descr="C:\Users\User\Desktop\6661865.jpg"/>
          <p:cNvPicPr>
            <a:picLocks noChangeAspect="1" noChangeArrowheads="1"/>
          </p:cNvPicPr>
          <p:nvPr/>
        </p:nvPicPr>
        <p:blipFill>
          <a:blip r:embed="rId3"/>
          <a:srcRect/>
          <a:stretch>
            <a:fillRect/>
          </a:stretch>
        </p:blipFill>
        <p:spPr bwMode="auto">
          <a:xfrm>
            <a:off x="6715140" y="2928934"/>
            <a:ext cx="2279623" cy="17097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90"/>
            <a:ext cx="6858048" cy="1500198"/>
          </a:xfrm>
        </p:spPr>
        <p:txBody>
          <a:bodyPr/>
          <a:lstStyle/>
          <a:p>
            <a:r>
              <a:rPr lang="en-US" sz="2400" b="1" dirty="0" err="1" smtClean="0">
                <a:solidFill>
                  <a:srgbClr val="FF0000"/>
                </a:solidFill>
              </a:rPr>
              <a:t>Ujedinjene</a:t>
            </a:r>
            <a:r>
              <a:rPr lang="en-US" sz="2400" b="1" dirty="0" smtClean="0">
                <a:solidFill>
                  <a:srgbClr val="FF0000"/>
                </a:solidFill>
              </a:rPr>
              <a:t> </a:t>
            </a:r>
            <a:r>
              <a:rPr lang="en-US" sz="2400" b="1" dirty="0" err="1" smtClean="0">
                <a:solidFill>
                  <a:srgbClr val="FF0000"/>
                </a:solidFill>
              </a:rPr>
              <a:t>nacije</a:t>
            </a:r>
            <a:r>
              <a:rPr lang="en-US" sz="2400" b="1" dirty="0" smtClean="0">
                <a:solidFill>
                  <a:srgbClr val="FF0000"/>
                </a:solidFill>
              </a:rPr>
              <a:t> </a:t>
            </a:r>
            <a:r>
              <a:rPr lang="en-US" sz="2400" b="1" dirty="0" err="1" smtClean="0">
                <a:solidFill>
                  <a:srgbClr val="FF0000"/>
                </a:solidFill>
              </a:rPr>
              <a:t>kao</a:t>
            </a:r>
            <a:r>
              <a:rPr lang="en-US" sz="2400" b="1" dirty="0" smtClean="0">
                <a:solidFill>
                  <a:srgbClr val="FF0000"/>
                </a:solidFill>
              </a:rPr>
              <a:t> </a:t>
            </a:r>
            <a:r>
              <a:rPr lang="en-US" sz="2400" b="1" dirty="0" err="1" smtClean="0">
                <a:solidFill>
                  <a:srgbClr val="FF0000"/>
                </a:solidFill>
              </a:rPr>
              <a:t>faktor</a:t>
            </a:r>
            <a:r>
              <a:rPr lang="sr-Latn-RS" sz="2400" b="1" dirty="0" smtClean="0">
                <a:solidFill>
                  <a:srgbClr val="FF0000"/>
                </a:solidFill>
              </a:rPr>
              <a:t> </a:t>
            </a:r>
            <a:r>
              <a:rPr lang="en-US" sz="2400" b="1" dirty="0" err="1" smtClean="0">
                <a:solidFill>
                  <a:srgbClr val="FF0000"/>
                </a:solidFill>
              </a:rPr>
              <a:t>očuvanja</a:t>
            </a:r>
            <a:r>
              <a:rPr lang="en-US" sz="2400" b="1" dirty="0" smtClean="0">
                <a:solidFill>
                  <a:srgbClr val="FF0000"/>
                </a:solidFill>
              </a:rPr>
              <a:t> </a:t>
            </a:r>
            <a:r>
              <a:rPr lang="en-US" sz="2400" b="1" dirty="0" err="1" smtClean="0">
                <a:solidFill>
                  <a:srgbClr val="FF0000"/>
                </a:solidFill>
              </a:rPr>
              <a:t>životne</a:t>
            </a:r>
            <a:r>
              <a:rPr lang="en-US" sz="2400" b="1" dirty="0" smtClean="0">
                <a:solidFill>
                  <a:srgbClr val="FF0000"/>
                </a:solidFill>
              </a:rPr>
              <a:t> </a:t>
            </a:r>
            <a:r>
              <a:rPr lang="en-US" sz="2400" b="1" dirty="0" err="1" smtClean="0">
                <a:solidFill>
                  <a:srgbClr val="FF0000"/>
                </a:solidFill>
              </a:rPr>
              <a:t>sredine</a:t>
            </a:r>
            <a:endParaRPr lang="en-US" sz="2400" b="1" dirty="0">
              <a:solidFill>
                <a:srgbClr val="FF0000"/>
              </a:solidFill>
            </a:endParaRPr>
          </a:p>
        </p:txBody>
      </p:sp>
      <p:sp>
        <p:nvSpPr>
          <p:cNvPr id="3" name="Content Placeholder 2"/>
          <p:cNvSpPr>
            <a:spLocks noGrp="1"/>
          </p:cNvSpPr>
          <p:nvPr>
            <p:ph idx="1"/>
          </p:nvPr>
        </p:nvSpPr>
        <p:spPr>
          <a:xfrm>
            <a:off x="214282" y="1214422"/>
            <a:ext cx="5286412" cy="5357850"/>
          </a:xfrm>
        </p:spPr>
        <p:txBody>
          <a:bodyPr/>
          <a:lstStyle/>
          <a:p>
            <a:r>
              <a:rPr lang="en-US" sz="2400" b="1" dirty="0" smtClean="0"/>
              <a:t>2012.  u Rio de </a:t>
            </a:r>
            <a:r>
              <a:rPr lang="en-US" sz="2400" b="1" dirty="0" err="1" smtClean="0"/>
              <a:t>Žaneiru</a:t>
            </a:r>
            <a:r>
              <a:rPr lang="en-US" sz="2400" b="1" dirty="0" smtClean="0"/>
              <a:t>.</a:t>
            </a:r>
          </a:p>
          <a:p>
            <a:r>
              <a:rPr lang="sr-Latn-RS" sz="2400" dirty="0" smtClean="0"/>
              <a:t>T</a:t>
            </a:r>
            <a:r>
              <a:rPr lang="en-US" sz="2400" dirty="0" err="1" smtClean="0"/>
              <a:t>reći</a:t>
            </a:r>
            <a:r>
              <a:rPr lang="en-US" sz="2400" dirty="0" smtClean="0"/>
              <a:t> </a:t>
            </a:r>
            <a:r>
              <a:rPr lang="en-US" sz="2400" dirty="0" err="1" smtClean="0"/>
              <a:t>Samit</a:t>
            </a:r>
            <a:r>
              <a:rPr lang="en-US" sz="2400" dirty="0" smtClean="0"/>
              <a:t> </a:t>
            </a:r>
            <a:r>
              <a:rPr lang="en-US" sz="2400" dirty="0" err="1" smtClean="0"/>
              <a:t>Ujedinjenih</a:t>
            </a:r>
            <a:r>
              <a:rPr lang="en-US" sz="2400" dirty="0" smtClean="0"/>
              <a:t> </a:t>
            </a:r>
            <a:r>
              <a:rPr lang="en-US" sz="2400" dirty="0" err="1" smtClean="0"/>
              <a:t>nacija</a:t>
            </a:r>
            <a:r>
              <a:rPr lang="en-US" sz="2400" dirty="0" smtClean="0"/>
              <a:t> </a:t>
            </a:r>
            <a:r>
              <a:rPr lang="sr-Latn-RS" sz="2400" dirty="0" smtClean="0"/>
              <a:t>- </a:t>
            </a:r>
            <a:r>
              <a:rPr lang="en-US" sz="2400" dirty="0" err="1" smtClean="0"/>
              <a:t>najveći</a:t>
            </a:r>
            <a:r>
              <a:rPr lang="en-US" sz="2400" dirty="0" smtClean="0"/>
              <a:t> u </a:t>
            </a:r>
            <a:r>
              <a:rPr lang="en-US" sz="2400" dirty="0" err="1" smtClean="0"/>
              <a:t>istoriji</a:t>
            </a:r>
            <a:r>
              <a:rPr lang="en-US" sz="2400" dirty="0" smtClean="0"/>
              <a:t> </a:t>
            </a:r>
            <a:r>
              <a:rPr lang="sr-Latn-RS" sz="2400" dirty="0" smtClean="0"/>
              <a:t> </a:t>
            </a:r>
            <a:r>
              <a:rPr lang="en-US" sz="2400" dirty="0" err="1" smtClean="0"/>
              <a:t>privukao</a:t>
            </a:r>
            <a:r>
              <a:rPr lang="en-US" sz="2400" dirty="0" smtClean="0"/>
              <a:t> </a:t>
            </a:r>
            <a:r>
              <a:rPr lang="sr-Latn-RS" sz="2400" dirty="0" smtClean="0"/>
              <a:t>je </a:t>
            </a:r>
            <a:r>
              <a:rPr lang="en-US" sz="2400" dirty="0" err="1" smtClean="0"/>
              <a:t>oko</a:t>
            </a:r>
            <a:r>
              <a:rPr lang="en-US" sz="2400" dirty="0" smtClean="0"/>
              <a:t> 130 </a:t>
            </a:r>
            <a:r>
              <a:rPr lang="en-US" sz="2400" dirty="0" err="1" smtClean="0"/>
              <a:t>predsednika</a:t>
            </a:r>
            <a:r>
              <a:rPr lang="en-US" sz="2400" dirty="0" smtClean="0"/>
              <a:t> </a:t>
            </a:r>
            <a:r>
              <a:rPr lang="en-US" sz="2400" dirty="0" err="1" smtClean="0"/>
              <a:t>i</a:t>
            </a:r>
            <a:r>
              <a:rPr lang="en-US" sz="2400" dirty="0" smtClean="0"/>
              <a:t> </a:t>
            </a:r>
            <a:r>
              <a:rPr lang="en-US" sz="2400" dirty="0" err="1" smtClean="0"/>
              <a:t>premijera</a:t>
            </a:r>
            <a:r>
              <a:rPr lang="en-US" sz="2400" dirty="0" smtClean="0"/>
              <a:t> </a:t>
            </a:r>
            <a:r>
              <a:rPr lang="en-US" sz="2400" dirty="0" err="1" smtClean="0"/>
              <a:t>iz</a:t>
            </a:r>
            <a:r>
              <a:rPr lang="en-US" sz="2400" dirty="0" smtClean="0"/>
              <a:t> 192 </a:t>
            </a:r>
            <a:r>
              <a:rPr lang="en-US" sz="2400" dirty="0" err="1" smtClean="0"/>
              <a:t>zemlje</a:t>
            </a:r>
            <a:r>
              <a:rPr lang="en-US" sz="2400" dirty="0" smtClean="0"/>
              <a:t> </a:t>
            </a:r>
            <a:r>
              <a:rPr lang="en-US" sz="2400" dirty="0" err="1" smtClean="0"/>
              <a:t>sveta</a:t>
            </a:r>
            <a:r>
              <a:rPr lang="en-US" sz="2400" dirty="0" smtClean="0"/>
              <a:t> </a:t>
            </a:r>
            <a:r>
              <a:rPr lang="en-US" sz="2400" dirty="0" err="1" smtClean="0"/>
              <a:t>i</a:t>
            </a:r>
            <a:r>
              <a:rPr lang="en-US" sz="2400" dirty="0" smtClean="0"/>
              <a:t> </a:t>
            </a:r>
            <a:r>
              <a:rPr lang="en-US" sz="2400" dirty="0" err="1" smtClean="0"/>
              <a:t>više</a:t>
            </a:r>
            <a:r>
              <a:rPr lang="en-US" sz="2400" dirty="0" smtClean="0"/>
              <a:t> </a:t>
            </a:r>
            <a:r>
              <a:rPr lang="en-US" sz="2400" dirty="0" err="1" smtClean="0"/>
              <a:t>od</a:t>
            </a:r>
            <a:r>
              <a:rPr lang="en-US" sz="2400" dirty="0" smtClean="0"/>
              <a:t> 45 000 </a:t>
            </a:r>
            <a:r>
              <a:rPr lang="en-US" sz="2400" dirty="0" err="1" smtClean="0"/>
              <a:t>učesnika</a:t>
            </a:r>
            <a:r>
              <a:rPr lang="en-US" sz="2400" dirty="0" smtClean="0"/>
              <a:t>. </a:t>
            </a:r>
            <a:endParaRPr lang="sr-Latn-RS" sz="2400" dirty="0" smtClean="0"/>
          </a:p>
          <a:p>
            <a:r>
              <a:rPr lang="en-US" sz="2400" dirty="0" smtClean="0"/>
              <a:t>Ova mega-</a:t>
            </a:r>
            <a:r>
              <a:rPr lang="en-US" sz="2400" dirty="0" err="1" smtClean="0"/>
              <a:t>konferencija</a:t>
            </a:r>
            <a:r>
              <a:rPr lang="en-US" sz="2400" dirty="0" smtClean="0"/>
              <a:t> (</a:t>
            </a:r>
            <a:r>
              <a:rPr lang="en-US" sz="2400" dirty="0" err="1" smtClean="0"/>
              <a:t>tzv</a:t>
            </a:r>
            <a:r>
              <a:rPr lang="en-US" sz="2400" dirty="0" smtClean="0"/>
              <a:t>. Rio+20) je </a:t>
            </a:r>
            <a:r>
              <a:rPr lang="en-US" sz="2400" dirty="0" err="1" smtClean="0"/>
              <a:t>takođe</a:t>
            </a:r>
            <a:r>
              <a:rPr lang="en-US" sz="2400" dirty="0" smtClean="0"/>
              <a:t> </a:t>
            </a:r>
            <a:r>
              <a:rPr lang="en-US" sz="2400" dirty="0" err="1" smtClean="0"/>
              <a:t>bila</a:t>
            </a:r>
            <a:r>
              <a:rPr lang="en-US" sz="2400" dirty="0" smtClean="0"/>
              <a:t> </a:t>
            </a:r>
            <a:r>
              <a:rPr lang="en-US" sz="2400" dirty="0" err="1" smtClean="0"/>
              <a:t>fokusirana</a:t>
            </a:r>
            <a:r>
              <a:rPr lang="en-US" sz="2400" dirty="0" smtClean="0"/>
              <a:t> </a:t>
            </a:r>
            <a:r>
              <a:rPr lang="en-US" sz="2400" dirty="0" err="1" smtClean="0"/>
              <a:t>oko</a:t>
            </a:r>
            <a:r>
              <a:rPr lang="en-US" sz="2400" dirty="0" smtClean="0"/>
              <a:t> </a:t>
            </a:r>
            <a:r>
              <a:rPr lang="en-US" sz="2400" dirty="0" err="1" smtClean="0"/>
              <a:t>ostvarivanja</a:t>
            </a:r>
            <a:r>
              <a:rPr lang="en-US" sz="2400" dirty="0" smtClean="0"/>
              <a:t> </a:t>
            </a:r>
            <a:r>
              <a:rPr lang="en-US" sz="2400" dirty="0" err="1" smtClean="0"/>
              <a:t>Agende</a:t>
            </a:r>
            <a:r>
              <a:rPr lang="en-US" sz="2400" dirty="0" smtClean="0"/>
              <a:t> 21, a </a:t>
            </a:r>
            <a:r>
              <a:rPr lang="en-US" sz="2400" dirty="0" err="1" smtClean="0"/>
              <a:t>definisani</a:t>
            </a:r>
            <a:r>
              <a:rPr lang="en-US" sz="2400" dirty="0" smtClean="0"/>
              <a:t> </a:t>
            </a:r>
            <a:r>
              <a:rPr lang="en-US" sz="2400" dirty="0" err="1" smtClean="0"/>
              <a:t>su</a:t>
            </a:r>
            <a:r>
              <a:rPr lang="en-US" sz="2400" dirty="0" smtClean="0"/>
              <a:t> </a:t>
            </a:r>
            <a:r>
              <a:rPr lang="en-US" sz="2400" dirty="0" err="1" smtClean="0"/>
              <a:t>i</a:t>
            </a:r>
            <a:r>
              <a:rPr lang="en-US" sz="2400" dirty="0" smtClean="0"/>
              <a:t> </a:t>
            </a:r>
            <a:r>
              <a:rPr lang="en-US" sz="2400" dirty="0" err="1" smtClean="0"/>
              <a:t>budući</a:t>
            </a:r>
            <a:r>
              <a:rPr lang="en-US" sz="2400" dirty="0" smtClean="0"/>
              <a:t> </a:t>
            </a:r>
            <a:r>
              <a:rPr lang="en-US" sz="2400" dirty="0" err="1" smtClean="0"/>
              <a:t>ciljevi</a:t>
            </a:r>
            <a:r>
              <a:rPr lang="en-US" sz="2400" dirty="0" smtClean="0"/>
              <a:t> </a:t>
            </a:r>
            <a:r>
              <a:rPr lang="en-US" sz="2400" dirty="0" err="1" smtClean="0"/>
              <a:t>održivog</a:t>
            </a:r>
            <a:r>
              <a:rPr lang="en-US" sz="2400" dirty="0" smtClean="0"/>
              <a:t> </a:t>
            </a:r>
            <a:r>
              <a:rPr lang="en-US" sz="2400" dirty="0" err="1" smtClean="0"/>
              <a:t>razvoja</a:t>
            </a:r>
            <a:r>
              <a:rPr lang="en-US" sz="2400" dirty="0" smtClean="0"/>
              <a:t>. </a:t>
            </a:r>
            <a:endParaRPr lang="sr-Latn-RS" sz="2400" dirty="0" smtClean="0"/>
          </a:p>
          <a:p>
            <a:r>
              <a:rPr lang="en-US" sz="2400" dirty="0" err="1" smtClean="0"/>
              <a:t>Primarni</a:t>
            </a:r>
            <a:r>
              <a:rPr lang="en-US" sz="2400" dirty="0" smtClean="0"/>
              <a:t> </a:t>
            </a:r>
            <a:r>
              <a:rPr lang="en-US" sz="2400" dirty="0" err="1" smtClean="0"/>
              <a:t>rezultat</a:t>
            </a:r>
            <a:r>
              <a:rPr lang="en-US" sz="2400" dirty="0" smtClean="0"/>
              <a:t> </a:t>
            </a:r>
            <a:r>
              <a:rPr lang="en-US" sz="2400" dirty="0" err="1" smtClean="0"/>
              <a:t>konferencije</a:t>
            </a:r>
            <a:r>
              <a:rPr lang="en-US" sz="2400" dirty="0" smtClean="0"/>
              <a:t> je </a:t>
            </a:r>
            <a:r>
              <a:rPr lang="en-US" sz="2400" dirty="0" err="1" smtClean="0"/>
              <a:t>neobavezujući</a:t>
            </a:r>
            <a:r>
              <a:rPr lang="en-US" sz="2400" dirty="0" smtClean="0"/>
              <a:t> </a:t>
            </a:r>
            <a:r>
              <a:rPr lang="en-US" sz="2400" dirty="0" err="1" smtClean="0"/>
              <a:t>zaključni</a:t>
            </a:r>
            <a:r>
              <a:rPr lang="en-US" sz="2400" dirty="0" smtClean="0"/>
              <a:t> </a:t>
            </a:r>
            <a:r>
              <a:rPr lang="en-US" sz="2400" dirty="0" err="1" smtClean="0"/>
              <a:t>dokument</a:t>
            </a:r>
            <a:r>
              <a:rPr lang="en-US" sz="2400" dirty="0" smtClean="0"/>
              <a:t> </a:t>
            </a:r>
            <a:r>
              <a:rPr lang="en-US" sz="2400" dirty="0" err="1" smtClean="0"/>
              <a:t>nazvan</a:t>
            </a:r>
            <a:r>
              <a:rPr lang="en-US" sz="2400" dirty="0" smtClean="0"/>
              <a:t> </a:t>
            </a:r>
            <a:r>
              <a:rPr lang="en-US" sz="2400" i="1" dirty="0" smtClean="0"/>
              <a:t>„</a:t>
            </a:r>
            <a:r>
              <a:rPr lang="en-US" sz="2400" i="1" dirty="0" err="1" smtClean="0"/>
              <a:t>Budućnost</a:t>
            </a:r>
            <a:r>
              <a:rPr lang="en-US" sz="2400" i="1" dirty="0" smtClean="0"/>
              <a:t> </a:t>
            </a:r>
            <a:r>
              <a:rPr lang="en-US" sz="2400" i="1" dirty="0" err="1" smtClean="0"/>
              <a:t>kakvu</a:t>
            </a:r>
            <a:r>
              <a:rPr lang="en-US" sz="2400" i="1" dirty="0" smtClean="0"/>
              <a:t> </a:t>
            </a:r>
            <a:r>
              <a:rPr lang="en-US" sz="2400" i="1" dirty="0" err="1" smtClean="0"/>
              <a:t>želimo</a:t>
            </a:r>
            <a:r>
              <a:rPr lang="en-US" sz="2400" i="1" dirty="0" smtClean="0"/>
              <a:t>“.</a:t>
            </a:r>
            <a:endParaRPr lang="en-US" sz="24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9218" name="Picture 2" descr="C:\Users\User\Desktop\United_Nations_Conference_on_Sustainable_Development_-_Rio_2012.PNG"/>
          <p:cNvPicPr>
            <a:picLocks noChangeAspect="1" noChangeArrowheads="1"/>
          </p:cNvPicPr>
          <p:nvPr/>
        </p:nvPicPr>
        <p:blipFill>
          <a:blip r:embed="rId2" cstate="print"/>
          <a:srcRect/>
          <a:stretch>
            <a:fillRect/>
          </a:stretch>
        </p:blipFill>
        <p:spPr bwMode="auto">
          <a:xfrm>
            <a:off x="6643702" y="1643050"/>
            <a:ext cx="2214578" cy="1065766"/>
          </a:xfrm>
          <a:prstGeom prst="rect">
            <a:avLst/>
          </a:prstGeom>
          <a:noFill/>
        </p:spPr>
      </p:pic>
      <p:pic>
        <p:nvPicPr>
          <p:cNvPr id="9219" name="Picture 3" descr="C:\Users\User\Desktop\220px-Demonstration_against_Ahmadinejad_in_Rio.jpg"/>
          <p:cNvPicPr>
            <a:picLocks noChangeAspect="1" noChangeArrowheads="1"/>
          </p:cNvPicPr>
          <p:nvPr/>
        </p:nvPicPr>
        <p:blipFill>
          <a:blip r:embed="rId3"/>
          <a:srcRect/>
          <a:stretch>
            <a:fillRect/>
          </a:stretch>
        </p:blipFill>
        <p:spPr bwMode="auto">
          <a:xfrm>
            <a:off x="6643702" y="3071810"/>
            <a:ext cx="2286016" cy="12884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750099"/>
            <a:ext cx="6858048" cy="1500198"/>
          </a:xfrm>
        </p:spPr>
        <p:txBody>
          <a:bodyPr/>
          <a:lstStyle/>
          <a:p>
            <a:r>
              <a:rPr lang="en-US" sz="2800" b="1" dirty="0" err="1" smtClean="0">
                <a:solidFill>
                  <a:srgbClr val="FF0000"/>
                </a:solidFill>
              </a:rPr>
              <a:t>Značaj</a:t>
            </a:r>
            <a:r>
              <a:rPr lang="en-US" sz="2800" b="1" dirty="0" smtClean="0">
                <a:solidFill>
                  <a:srgbClr val="FF0000"/>
                </a:solidFill>
              </a:rPr>
              <a:t> </a:t>
            </a:r>
            <a:r>
              <a:rPr lang="en-US" sz="2800" b="1" dirty="0" err="1" smtClean="0">
                <a:solidFill>
                  <a:srgbClr val="FF0000"/>
                </a:solidFill>
              </a:rPr>
              <a:t>konferencija</a:t>
            </a:r>
            <a:r>
              <a:rPr lang="en-US" sz="2800" b="1" dirty="0" smtClean="0">
                <a:solidFill>
                  <a:srgbClr val="FF0000"/>
                </a:solidFill>
              </a:rPr>
              <a:t> </a:t>
            </a:r>
            <a:r>
              <a:rPr lang="en-US" sz="2800" b="1" dirty="0" err="1" smtClean="0">
                <a:solidFill>
                  <a:srgbClr val="FF0000"/>
                </a:solidFill>
              </a:rPr>
              <a:t>Ujedinjenih</a:t>
            </a:r>
            <a:r>
              <a:rPr lang="en-US" sz="2800" b="1" dirty="0" smtClean="0">
                <a:solidFill>
                  <a:srgbClr val="FF0000"/>
                </a:solidFill>
              </a:rPr>
              <a:t> </a:t>
            </a:r>
            <a:r>
              <a:rPr lang="en-US" sz="2800" b="1" dirty="0" err="1" smtClean="0">
                <a:solidFill>
                  <a:srgbClr val="FF0000"/>
                </a:solidFill>
              </a:rPr>
              <a:t>nacija</a:t>
            </a:r>
            <a:endParaRPr lang="en-US" sz="2800" b="1" dirty="0">
              <a:solidFill>
                <a:srgbClr val="FF0000"/>
              </a:solidFill>
            </a:endParaRPr>
          </a:p>
        </p:txBody>
      </p:sp>
      <p:sp>
        <p:nvSpPr>
          <p:cNvPr id="3" name="Content Placeholder 2"/>
          <p:cNvSpPr>
            <a:spLocks noGrp="1"/>
          </p:cNvSpPr>
          <p:nvPr>
            <p:ph idx="1"/>
          </p:nvPr>
        </p:nvSpPr>
        <p:spPr>
          <a:xfrm>
            <a:off x="285720" y="1142984"/>
            <a:ext cx="8572560" cy="5429288"/>
          </a:xfrm>
        </p:spPr>
        <p:txBody>
          <a:bodyPr/>
          <a:lstStyle/>
          <a:p>
            <a:r>
              <a:rPr lang="en-US" sz="2400" dirty="0" err="1" smtClean="0"/>
              <a:t>Poveljom</a:t>
            </a:r>
            <a:r>
              <a:rPr lang="en-US" sz="2400" dirty="0" smtClean="0"/>
              <a:t> </a:t>
            </a:r>
            <a:r>
              <a:rPr lang="en-US" sz="2400" dirty="0" err="1" smtClean="0"/>
              <a:t>Ujedinjenih</a:t>
            </a:r>
            <a:r>
              <a:rPr lang="en-US" sz="2400" dirty="0" smtClean="0"/>
              <a:t> </a:t>
            </a:r>
            <a:r>
              <a:rPr lang="sr-Latn-RS" sz="2400" dirty="0" err="1" smtClean="0"/>
              <a:t>n</a:t>
            </a:r>
            <a:r>
              <a:rPr lang="en-US" sz="2400" dirty="0" err="1" smtClean="0"/>
              <a:t>acija</a:t>
            </a:r>
            <a:r>
              <a:rPr lang="en-US" sz="2400" dirty="0" smtClean="0"/>
              <a:t> </a:t>
            </a:r>
            <a:r>
              <a:rPr lang="en-US" sz="2400" dirty="0" err="1" smtClean="0"/>
              <a:t>dato</a:t>
            </a:r>
            <a:r>
              <a:rPr lang="en-US" sz="2400" dirty="0" smtClean="0"/>
              <a:t> je </a:t>
            </a:r>
            <a:r>
              <a:rPr lang="en-US" sz="2400" dirty="0" err="1" smtClean="0"/>
              <a:t>formalno</a:t>
            </a:r>
            <a:r>
              <a:rPr lang="en-US" sz="2400" dirty="0" smtClean="0"/>
              <a:t> </a:t>
            </a:r>
            <a:r>
              <a:rPr lang="en-US" sz="2400" dirty="0" err="1" smtClean="0"/>
              <a:t>pravo</a:t>
            </a:r>
            <a:r>
              <a:rPr lang="en-US" sz="2400" dirty="0" smtClean="0"/>
              <a:t> </a:t>
            </a:r>
            <a:r>
              <a:rPr lang="en-US" sz="2400" dirty="0" err="1" smtClean="0"/>
              <a:t>svim</a:t>
            </a:r>
            <a:r>
              <a:rPr lang="en-US" sz="2400" dirty="0" smtClean="0"/>
              <a:t> </a:t>
            </a:r>
            <a:r>
              <a:rPr lang="en-US" sz="2400" dirty="0" err="1" smtClean="0"/>
              <a:t>zemljama</a:t>
            </a:r>
            <a:r>
              <a:rPr lang="en-US" sz="2400" dirty="0" smtClean="0"/>
              <a:t> </a:t>
            </a:r>
            <a:r>
              <a:rPr lang="en-US" sz="2400" dirty="0" err="1" smtClean="0"/>
              <a:t>članicama</a:t>
            </a:r>
            <a:r>
              <a:rPr lang="en-US" sz="2400" dirty="0" smtClean="0"/>
              <a:t> </a:t>
            </a:r>
            <a:r>
              <a:rPr lang="en-US" sz="2400" dirty="0" err="1" smtClean="0"/>
              <a:t>da</a:t>
            </a:r>
            <a:r>
              <a:rPr lang="en-US" sz="2400" dirty="0" smtClean="0"/>
              <a:t> pod </a:t>
            </a:r>
            <a:r>
              <a:rPr lang="en-US" sz="2400" dirty="0" err="1" smtClean="0"/>
              <a:t>jednakim</a:t>
            </a:r>
            <a:r>
              <a:rPr lang="en-US" sz="2400" dirty="0" smtClean="0"/>
              <a:t> </a:t>
            </a:r>
            <a:r>
              <a:rPr lang="en-US" sz="2400" dirty="0" err="1" smtClean="0"/>
              <a:t>uslovima</a:t>
            </a:r>
            <a:r>
              <a:rPr lang="en-US" sz="2400" dirty="0" smtClean="0"/>
              <a:t> </a:t>
            </a:r>
            <a:r>
              <a:rPr lang="en-US" sz="2400" dirty="0" err="1" smtClean="0"/>
              <a:t>učestvuju</a:t>
            </a:r>
            <a:r>
              <a:rPr lang="en-US" sz="2400" dirty="0" smtClean="0"/>
              <a:t> u </a:t>
            </a:r>
            <a:r>
              <a:rPr lang="en-US" sz="2400" dirty="0" err="1" smtClean="0"/>
              <a:t>debatama</a:t>
            </a:r>
            <a:r>
              <a:rPr lang="en-US" sz="2400" dirty="0" smtClean="0"/>
              <a:t> </a:t>
            </a:r>
            <a:r>
              <a:rPr lang="en-US" sz="2400" dirty="0" err="1" smtClean="0"/>
              <a:t>i</a:t>
            </a:r>
            <a:r>
              <a:rPr lang="en-US" sz="2400" dirty="0" smtClean="0"/>
              <a:t> </a:t>
            </a:r>
            <a:r>
              <a:rPr lang="en-US" sz="2400" dirty="0" err="1" smtClean="0"/>
              <a:t>diskusijama</a:t>
            </a:r>
            <a:r>
              <a:rPr lang="en-US" sz="2400" dirty="0" smtClean="0"/>
              <a:t> </a:t>
            </a:r>
            <a:r>
              <a:rPr lang="en-US" sz="2400" dirty="0" err="1" smtClean="0"/>
              <a:t>na</a:t>
            </a:r>
            <a:r>
              <a:rPr lang="en-US" sz="2400" dirty="0" smtClean="0"/>
              <a:t> </a:t>
            </a:r>
            <a:r>
              <a:rPr lang="en-US" sz="2400" dirty="0" err="1" smtClean="0"/>
              <a:t>konferencijima</a:t>
            </a:r>
            <a:r>
              <a:rPr lang="en-US" sz="2400" dirty="0" smtClean="0"/>
              <a:t>. </a:t>
            </a:r>
            <a:r>
              <a:rPr lang="en-US" sz="2400" dirty="0" err="1" smtClean="0"/>
              <a:t>Ovakav</a:t>
            </a:r>
            <a:r>
              <a:rPr lang="en-US" sz="2400" dirty="0" smtClean="0"/>
              <a:t> </a:t>
            </a:r>
            <a:r>
              <a:rPr lang="en-US" sz="2400" dirty="0" err="1" smtClean="0"/>
              <a:t>pristup</a:t>
            </a:r>
            <a:r>
              <a:rPr lang="en-US" sz="2400" dirty="0" smtClean="0"/>
              <a:t> u </a:t>
            </a:r>
            <a:r>
              <a:rPr lang="en-US" sz="2400" dirty="0" err="1" smtClean="0"/>
              <a:t>organizovanju</a:t>
            </a:r>
            <a:r>
              <a:rPr lang="en-US" sz="2400" dirty="0" smtClean="0"/>
              <a:t> </a:t>
            </a:r>
            <a:r>
              <a:rPr lang="en-US" sz="2400" dirty="0" err="1" smtClean="0"/>
              <a:t>konferencija</a:t>
            </a:r>
            <a:r>
              <a:rPr lang="en-US" sz="2400" dirty="0" smtClean="0"/>
              <a:t> je </a:t>
            </a:r>
            <a:r>
              <a:rPr lang="en-US" sz="2400" dirty="0" err="1" smtClean="0"/>
              <a:t>povezan</a:t>
            </a:r>
            <a:r>
              <a:rPr lang="en-US" sz="2400" dirty="0" smtClean="0"/>
              <a:t> </a:t>
            </a:r>
            <a:r>
              <a:rPr lang="en-US" sz="2400" dirty="0" err="1" smtClean="0"/>
              <a:t>sa</a:t>
            </a:r>
            <a:r>
              <a:rPr lang="en-US" sz="2400" dirty="0" smtClean="0"/>
              <a:t> </a:t>
            </a:r>
            <a:r>
              <a:rPr lang="en-US" sz="2400" dirty="0" err="1" smtClean="0"/>
              <a:t>idejom</a:t>
            </a:r>
            <a:r>
              <a:rPr lang="en-US" sz="2400" dirty="0" smtClean="0"/>
              <a:t> </a:t>
            </a:r>
            <a:r>
              <a:rPr lang="en-US" sz="2400" dirty="0" err="1" smtClean="0"/>
              <a:t>da</a:t>
            </a:r>
            <a:r>
              <a:rPr lang="en-US" sz="2400" dirty="0" smtClean="0"/>
              <a:t> je </a:t>
            </a:r>
            <a:r>
              <a:rPr lang="en-US" sz="2400" i="1" u="sng" dirty="0" err="1" smtClean="0"/>
              <a:t>masovnije</a:t>
            </a:r>
            <a:r>
              <a:rPr lang="en-US" sz="2400" i="1" u="sng" dirty="0" smtClean="0"/>
              <a:t> </a:t>
            </a:r>
            <a:r>
              <a:rPr lang="en-US" sz="2400" i="1" u="sng" dirty="0" err="1" smtClean="0"/>
              <a:t>učešće</a:t>
            </a:r>
            <a:r>
              <a:rPr lang="en-US" sz="2400" i="1" u="sng" dirty="0" smtClean="0"/>
              <a:t> </a:t>
            </a:r>
            <a:r>
              <a:rPr lang="en-US" sz="2400" i="1" u="sng" dirty="0" err="1" smtClean="0"/>
              <a:t>reprezentativnije</a:t>
            </a:r>
            <a:r>
              <a:rPr lang="en-US" sz="2400" i="1" u="sng" dirty="0" smtClean="0"/>
              <a:t> </a:t>
            </a:r>
            <a:r>
              <a:rPr lang="en-US" sz="2400" i="1" u="sng" dirty="0" err="1" smtClean="0"/>
              <a:t>i</a:t>
            </a:r>
            <a:r>
              <a:rPr lang="en-US" sz="2400" i="1" u="sng" dirty="0" smtClean="0"/>
              <a:t> time </a:t>
            </a:r>
            <a:r>
              <a:rPr lang="en-US" sz="2400" i="1" u="sng" dirty="0" err="1" smtClean="0"/>
              <a:t>legitimnije</a:t>
            </a:r>
            <a:r>
              <a:rPr lang="en-US" sz="2400" i="1" u="sng" dirty="0" smtClean="0"/>
              <a:t>.</a:t>
            </a:r>
          </a:p>
          <a:p>
            <a:r>
              <a:rPr lang="en-US" sz="2400" dirty="0" err="1" smtClean="0"/>
              <a:t>Konferencije</a:t>
            </a:r>
            <a:r>
              <a:rPr lang="en-US" sz="2400" dirty="0" smtClean="0"/>
              <a:t> se </a:t>
            </a:r>
            <a:r>
              <a:rPr lang="en-US" sz="2400" dirty="0" err="1" smtClean="0"/>
              <a:t>mogu</a:t>
            </a:r>
            <a:r>
              <a:rPr lang="en-US" sz="2400" dirty="0" smtClean="0"/>
              <a:t> </a:t>
            </a:r>
            <a:r>
              <a:rPr lang="en-US" sz="2400" dirty="0" err="1" smtClean="0"/>
              <a:t>posmatrati</a:t>
            </a:r>
            <a:r>
              <a:rPr lang="en-US" sz="2400" dirty="0" smtClean="0"/>
              <a:t> </a:t>
            </a:r>
            <a:r>
              <a:rPr lang="en-US" sz="2400" dirty="0" err="1" smtClean="0"/>
              <a:t>kao</a:t>
            </a:r>
            <a:r>
              <a:rPr lang="en-US" sz="2400" dirty="0" smtClean="0"/>
              <a:t> </a:t>
            </a:r>
            <a:r>
              <a:rPr lang="en-US" sz="2400" dirty="0" err="1" smtClean="0"/>
              <a:t>važni</a:t>
            </a:r>
            <a:r>
              <a:rPr lang="en-US" sz="2400" dirty="0" smtClean="0"/>
              <a:t> </a:t>
            </a:r>
            <a:r>
              <a:rPr lang="en-US" sz="2400" dirty="0" err="1" smtClean="0"/>
              <a:t>instrumenti</a:t>
            </a:r>
            <a:r>
              <a:rPr lang="en-US" sz="2400" dirty="0" smtClean="0"/>
              <a:t> </a:t>
            </a:r>
            <a:r>
              <a:rPr lang="en-US" sz="2400" dirty="0" err="1" smtClean="0"/>
              <a:t>za</a:t>
            </a:r>
            <a:r>
              <a:rPr lang="en-US" sz="2400" dirty="0" smtClean="0"/>
              <a:t> </a:t>
            </a:r>
            <a:r>
              <a:rPr lang="en-US" sz="2400" u="sng" dirty="0" err="1" smtClean="0"/>
              <a:t>postavljanje</a:t>
            </a:r>
            <a:r>
              <a:rPr lang="en-US" sz="2400" u="sng" dirty="0" smtClean="0"/>
              <a:t> </a:t>
            </a:r>
            <a:r>
              <a:rPr lang="en-US" sz="2400" u="sng" dirty="0" err="1" smtClean="0"/>
              <a:t>globalnih</a:t>
            </a:r>
            <a:r>
              <a:rPr lang="en-US" sz="2400" u="sng" dirty="0" smtClean="0"/>
              <a:t> </a:t>
            </a:r>
            <a:r>
              <a:rPr lang="en-US" sz="2400" u="sng" dirty="0" err="1" smtClean="0"/>
              <a:t>prioriteta</a:t>
            </a:r>
            <a:r>
              <a:rPr lang="en-US" sz="2400" u="sng" dirty="0" smtClean="0"/>
              <a:t> </a:t>
            </a:r>
            <a:r>
              <a:rPr lang="en-US" sz="2400" u="sng" dirty="0" err="1" smtClean="0"/>
              <a:t>i</a:t>
            </a:r>
            <a:r>
              <a:rPr lang="en-US" sz="2400" u="sng" dirty="0" smtClean="0"/>
              <a:t> </a:t>
            </a:r>
            <a:r>
              <a:rPr lang="en-US" sz="2400" u="sng" dirty="0" err="1" smtClean="0"/>
              <a:t>povećanje</a:t>
            </a:r>
            <a:r>
              <a:rPr lang="en-US" sz="2400" u="sng" dirty="0" smtClean="0"/>
              <a:t> </a:t>
            </a:r>
            <a:r>
              <a:rPr lang="en-US" sz="2400" u="sng" dirty="0" err="1" smtClean="0"/>
              <a:t>svesnosti</a:t>
            </a:r>
            <a:r>
              <a:rPr lang="en-US" sz="2400" u="sng" dirty="0" smtClean="0"/>
              <a:t> o </a:t>
            </a:r>
            <a:r>
              <a:rPr lang="en-US" sz="2400" u="sng" dirty="0" err="1" smtClean="0"/>
              <a:t>određenim</a:t>
            </a:r>
            <a:r>
              <a:rPr lang="en-US" sz="2400" u="sng" dirty="0" smtClean="0"/>
              <a:t> </a:t>
            </a:r>
            <a:r>
              <a:rPr lang="en-US" sz="2400" u="sng" dirty="0" err="1" smtClean="0"/>
              <a:t>problemima</a:t>
            </a:r>
            <a:r>
              <a:rPr lang="en-US" sz="2400" dirty="0" smtClean="0"/>
              <a:t>. </a:t>
            </a:r>
            <a:r>
              <a:rPr lang="en-US" sz="2400" dirty="0" err="1" smtClean="0"/>
              <a:t>Takođe</a:t>
            </a:r>
            <a:r>
              <a:rPr lang="en-US" sz="2400" dirty="0" smtClean="0"/>
              <a:t>, </a:t>
            </a:r>
            <a:r>
              <a:rPr lang="en-US" sz="2400" dirty="0" err="1" smtClean="0"/>
              <a:t>na</a:t>
            </a:r>
            <a:r>
              <a:rPr lang="en-US" sz="2400" dirty="0" smtClean="0"/>
              <a:t> </a:t>
            </a:r>
            <a:r>
              <a:rPr lang="en-US" sz="2400" dirty="0" err="1" smtClean="0"/>
              <a:t>ovaj</a:t>
            </a:r>
            <a:r>
              <a:rPr lang="en-US" sz="2400" dirty="0" smtClean="0"/>
              <a:t> </a:t>
            </a:r>
            <a:r>
              <a:rPr lang="en-US" sz="2400" dirty="0" err="1" smtClean="0"/>
              <a:t>način</a:t>
            </a:r>
            <a:r>
              <a:rPr lang="en-US" sz="2400" dirty="0" smtClean="0"/>
              <a:t> se </a:t>
            </a:r>
            <a:r>
              <a:rPr lang="en-US" sz="2400" dirty="0" err="1" smtClean="0"/>
              <a:t>može</a:t>
            </a:r>
            <a:r>
              <a:rPr lang="en-US" sz="2400" dirty="0" smtClean="0"/>
              <a:t> </a:t>
            </a:r>
            <a:r>
              <a:rPr lang="en-US" sz="2400" dirty="0" err="1" smtClean="0"/>
              <a:t>fokusirati</a:t>
            </a:r>
            <a:r>
              <a:rPr lang="en-US" sz="2400" dirty="0" smtClean="0"/>
              <a:t>  </a:t>
            </a:r>
            <a:r>
              <a:rPr lang="en-US" sz="2400" dirty="0" err="1" smtClean="0"/>
              <a:t>na</a:t>
            </a:r>
            <a:r>
              <a:rPr lang="en-US" sz="2400" dirty="0" smtClean="0"/>
              <a:t> </a:t>
            </a:r>
            <a:r>
              <a:rPr lang="en-US" sz="2400" dirty="0" err="1" smtClean="0"/>
              <a:t>ona</a:t>
            </a:r>
            <a:r>
              <a:rPr lang="en-US" sz="2400" dirty="0" smtClean="0"/>
              <a:t> </a:t>
            </a:r>
            <a:r>
              <a:rPr lang="en-US" sz="2400" dirty="0" err="1" smtClean="0"/>
              <a:t>pitanja</a:t>
            </a:r>
            <a:r>
              <a:rPr lang="en-US" sz="2400" dirty="0" smtClean="0"/>
              <a:t> </a:t>
            </a:r>
            <a:r>
              <a:rPr lang="en-US" sz="2400" dirty="0" err="1" smtClean="0"/>
              <a:t>kojima</a:t>
            </a:r>
            <a:r>
              <a:rPr lang="en-US" sz="2400" dirty="0" smtClean="0"/>
              <a:t> do </a:t>
            </a:r>
            <a:r>
              <a:rPr lang="en-US" sz="2400" dirty="0" err="1" smtClean="0"/>
              <a:t>tada</a:t>
            </a:r>
            <a:r>
              <a:rPr lang="en-US" sz="2400" dirty="0" smtClean="0"/>
              <a:t> </a:t>
            </a:r>
            <a:r>
              <a:rPr lang="en-US" sz="2400" dirty="0" err="1" smtClean="0"/>
              <a:t>nije</a:t>
            </a:r>
            <a:r>
              <a:rPr lang="en-US" sz="2400" dirty="0" smtClean="0"/>
              <a:t> </a:t>
            </a:r>
            <a:r>
              <a:rPr lang="en-US" sz="2400" dirty="0" err="1" smtClean="0"/>
              <a:t>ukazana</a:t>
            </a:r>
            <a:r>
              <a:rPr lang="en-US" sz="2400" dirty="0" smtClean="0"/>
              <a:t> </a:t>
            </a:r>
            <a:r>
              <a:rPr lang="en-US" sz="2400" dirty="0" err="1" smtClean="0"/>
              <a:t>potrebna</a:t>
            </a:r>
            <a:r>
              <a:rPr lang="en-US" sz="2400" dirty="0" smtClean="0"/>
              <a:t> </a:t>
            </a:r>
            <a:r>
              <a:rPr lang="en-US" sz="2400" dirty="0" err="1" smtClean="0"/>
              <a:t>pažnja</a:t>
            </a:r>
            <a:r>
              <a:rPr lang="en-US" sz="2400" dirty="0" smtClean="0"/>
              <a:t>. </a:t>
            </a:r>
            <a:endParaRPr lang="sr-Latn-RS" sz="2400" dirty="0" smtClean="0"/>
          </a:p>
          <a:p>
            <a:r>
              <a:rPr lang="en-US" sz="2400" dirty="0" smtClean="0"/>
              <a:t>Pored toga, </a:t>
            </a:r>
            <a:r>
              <a:rPr lang="en-US" sz="2400" dirty="0" err="1" smtClean="0"/>
              <a:t>konferencije</a:t>
            </a:r>
            <a:r>
              <a:rPr lang="en-US" sz="2400" dirty="0" smtClean="0"/>
              <a:t> </a:t>
            </a:r>
            <a:r>
              <a:rPr lang="en-US" sz="2400" dirty="0" err="1" smtClean="0"/>
              <a:t>funkcionišu</a:t>
            </a:r>
            <a:r>
              <a:rPr lang="en-US" sz="2400" dirty="0" smtClean="0"/>
              <a:t> </a:t>
            </a:r>
            <a:r>
              <a:rPr lang="en-US" sz="2400" dirty="0" err="1" smtClean="0"/>
              <a:t>kao</a:t>
            </a:r>
            <a:r>
              <a:rPr lang="en-US" sz="2400" dirty="0" smtClean="0"/>
              <a:t> </a:t>
            </a:r>
            <a:r>
              <a:rPr lang="en-US" sz="2400" dirty="0" err="1" smtClean="0"/>
              <a:t>političke</a:t>
            </a:r>
            <a:r>
              <a:rPr lang="en-US" sz="2400" dirty="0" smtClean="0"/>
              <a:t> </a:t>
            </a:r>
            <a:r>
              <a:rPr lang="en-US" sz="2400" dirty="0" err="1" smtClean="0"/>
              <a:t>arene</a:t>
            </a:r>
            <a:r>
              <a:rPr lang="en-US" sz="2400" dirty="0" smtClean="0"/>
              <a:t>, </a:t>
            </a:r>
            <a:r>
              <a:rPr lang="en-US" sz="2400" dirty="0" err="1" smtClean="0"/>
              <a:t>spajajući</a:t>
            </a:r>
            <a:r>
              <a:rPr lang="en-US" sz="2400" dirty="0" smtClean="0"/>
              <a:t> </a:t>
            </a:r>
            <a:r>
              <a:rPr lang="en-US" sz="2400" dirty="0" err="1" smtClean="0"/>
              <a:t>širok</a:t>
            </a:r>
            <a:r>
              <a:rPr lang="en-US" sz="2400" dirty="0" smtClean="0"/>
              <a:t> </a:t>
            </a:r>
            <a:r>
              <a:rPr lang="en-US" sz="2400" dirty="0" err="1" smtClean="0"/>
              <a:t>opseg</a:t>
            </a:r>
            <a:r>
              <a:rPr lang="en-US" sz="2400" dirty="0" smtClean="0"/>
              <a:t> </a:t>
            </a:r>
            <a:r>
              <a:rPr lang="en-US" sz="2400" dirty="0" err="1" smtClean="0"/>
              <a:t>država</a:t>
            </a:r>
            <a:r>
              <a:rPr lang="en-US" sz="2400" dirty="0" smtClean="0"/>
              <a:t> </a:t>
            </a:r>
            <a:r>
              <a:rPr lang="en-US" sz="2400" dirty="0" err="1" smtClean="0"/>
              <a:t>i</a:t>
            </a:r>
            <a:r>
              <a:rPr lang="en-US" sz="2400" dirty="0" smtClean="0"/>
              <a:t> </a:t>
            </a:r>
            <a:r>
              <a:rPr lang="en-US" sz="2400" dirty="0" err="1" smtClean="0"/>
              <a:t>nedržavnih</a:t>
            </a:r>
            <a:r>
              <a:rPr lang="en-US" sz="2400" dirty="0" smtClean="0"/>
              <a:t> </a:t>
            </a:r>
            <a:r>
              <a:rPr lang="en-US" sz="2400" dirty="0" err="1" smtClean="0"/>
              <a:t>aktera</a:t>
            </a:r>
            <a:r>
              <a:rPr lang="en-US" sz="2400" dirty="0" smtClean="0"/>
              <a:t>, </a:t>
            </a:r>
            <a:r>
              <a:rPr lang="en-US" sz="2400" dirty="0" err="1" smtClean="0"/>
              <a:t>koji</a:t>
            </a:r>
            <a:r>
              <a:rPr lang="en-US" sz="2400" dirty="0" smtClean="0"/>
              <a:t> se </a:t>
            </a:r>
            <a:r>
              <a:rPr lang="en-US" sz="2400" dirty="0" err="1" smtClean="0"/>
              <a:t>možda</a:t>
            </a:r>
            <a:r>
              <a:rPr lang="en-US" sz="2400" dirty="0" smtClean="0"/>
              <a:t> ne bi </a:t>
            </a:r>
            <a:r>
              <a:rPr lang="en-US" sz="2400" dirty="0" err="1" smtClean="0"/>
              <a:t>susreli</a:t>
            </a:r>
            <a:r>
              <a:rPr lang="en-US" sz="2400" dirty="0" smtClean="0"/>
              <a:t> </a:t>
            </a:r>
            <a:r>
              <a:rPr lang="en-US" sz="2400" dirty="0" err="1" smtClean="0"/>
              <a:t>na</a:t>
            </a:r>
            <a:r>
              <a:rPr lang="en-US" sz="2400" dirty="0" smtClean="0"/>
              <a:t> </a:t>
            </a:r>
            <a:r>
              <a:rPr lang="en-US" sz="2400" dirty="0" err="1" smtClean="0"/>
              <a:t>drugi</a:t>
            </a:r>
            <a:r>
              <a:rPr lang="en-US" sz="2400" dirty="0" smtClean="0"/>
              <a:t> </a:t>
            </a:r>
            <a:r>
              <a:rPr lang="en-US" sz="2400" dirty="0" err="1" smtClean="0"/>
              <a:t>način</a:t>
            </a:r>
            <a:r>
              <a:rPr lang="en-US" sz="2400" dirty="0" smtClean="0"/>
              <a:t>, </a:t>
            </a:r>
            <a:r>
              <a:rPr lang="en-US" sz="2400" dirty="0" err="1" smtClean="0"/>
              <a:t>i</a:t>
            </a:r>
            <a:r>
              <a:rPr lang="en-US" sz="2400" dirty="0" smtClean="0"/>
              <a:t> </a:t>
            </a:r>
            <a:r>
              <a:rPr lang="en-US" sz="2400" dirty="0" err="1" smtClean="0"/>
              <a:t>tako</a:t>
            </a:r>
            <a:r>
              <a:rPr lang="en-US" sz="2400" dirty="0" smtClean="0"/>
              <a:t> </a:t>
            </a:r>
            <a:r>
              <a:rPr lang="en-US" sz="2400" dirty="0" err="1" smtClean="0"/>
              <a:t>im</a:t>
            </a:r>
            <a:r>
              <a:rPr lang="en-US" sz="2400" dirty="0" smtClean="0"/>
              <a:t> </a:t>
            </a:r>
            <a:r>
              <a:rPr lang="en-US" sz="2400" dirty="0" err="1" smtClean="0"/>
              <a:t>omogućavajući</a:t>
            </a:r>
            <a:r>
              <a:rPr lang="en-US" sz="2400" dirty="0" smtClean="0"/>
              <a:t> </a:t>
            </a:r>
            <a:r>
              <a:rPr lang="en-US" sz="2400" dirty="0" err="1" smtClean="0"/>
              <a:t>da</a:t>
            </a:r>
            <a:r>
              <a:rPr lang="en-US" sz="2400" dirty="0" smtClean="0"/>
              <a:t> </a:t>
            </a:r>
            <a:r>
              <a:rPr lang="en-US" sz="2400" i="1" dirty="0" err="1" smtClean="0"/>
              <a:t>razmene</a:t>
            </a:r>
            <a:r>
              <a:rPr lang="en-US" sz="2400" i="1" dirty="0" smtClean="0"/>
              <a:t> </a:t>
            </a:r>
            <a:r>
              <a:rPr lang="en-US" sz="2400" i="1" dirty="0" err="1" smtClean="0"/>
              <a:t>vizije</a:t>
            </a:r>
            <a:r>
              <a:rPr lang="en-US" sz="2400" i="1" dirty="0" smtClean="0"/>
              <a:t> </a:t>
            </a:r>
            <a:r>
              <a:rPr lang="en-US" sz="2400" i="1" dirty="0" err="1" smtClean="0"/>
              <a:t>i</a:t>
            </a:r>
            <a:r>
              <a:rPr lang="en-US" sz="2400" i="1" dirty="0" smtClean="0"/>
              <a:t> </a:t>
            </a:r>
            <a:r>
              <a:rPr lang="en-US" sz="2400" i="1" dirty="0" err="1" smtClean="0"/>
              <a:t>interese</a:t>
            </a:r>
            <a:r>
              <a:rPr lang="en-US" sz="2400" i="1" dirty="0" smtClean="0"/>
              <a:t> </a:t>
            </a:r>
            <a:r>
              <a:rPr lang="en-US" sz="2400" i="1" dirty="0" err="1" smtClean="0"/>
              <a:t>ili</a:t>
            </a:r>
            <a:r>
              <a:rPr lang="en-US" sz="2400" i="1" dirty="0" smtClean="0"/>
              <a:t> </a:t>
            </a:r>
            <a:r>
              <a:rPr lang="en-US" sz="2400" i="1" dirty="0" err="1" smtClean="0"/>
              <a:t>da</a:t>
            </a:r>
            <a:r>
              <a:rPr lang="en-US" sz="2400" i="1" dirty="0" smtClean="0"/>
              <a:t> </a:t>
            </a:r>
            <a:r>
              <a:rPr lang="en-US" sz="2400" i="1" dirty="0" err="1" smtClean="0"/>
              <a:t>razjasne</a:t>
            </a:r>
            <a:r>
              <a:rPr lang="en-US" sz="2400" i="1" dirty="0" smtClean="0"/>
              <a:t> </a:t>
            </a:r>
            <a:r>
              <a:rPr lang="en-US" sz="2400" i="1" dirty="0" err="1" smtClean="0"/>
              <a:t>određene</a:t>
            </a:r>
            <a:r>
              <a:rPr lang="en-US" sz="2400" i="1" dirty="0" smtClean="0"/>
              <a:t> </a:t>
            </a:r>
            <a:r>
              <a:rPr lang="en-US" sz="2400" i="1" dirty="0" err="1" smtClean="0"/>
              <a:t>nesuglasice</a:t>
            </a:r>
            <a:r>
              <a:rPr lang="en-US" sz="2400" i="1" dirty="0" smtClean="0"/>
              <a:t>. </a:t>
            </a:r>
          </a:p>
          <a:p>
            <a:endParaRPr lang="en-US" sz="20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10242" name="Picture 2" descr="C:\Users\User\Desktop\32-l.jpg"/>
          <p:cNvPicPr>
            <a:picLocks noChangeAspect="1" noChangeArrowheads="1"/>
          </p:cNvPicPr>
          <p:nvPr/>
        </p:nvPicPr>
        <p:blipFill>
          <a:blip r:embed="rId2"/>
          <a:srcRect/>
          <a:stretch>
            <a:fillRect/>
          </a:stretch>
        </p:blipFill>
        <p:spPr bwMode="auto">
          <a:xfrm>
            <a:off x="7643802" y="0"/>
            <a:ext cx="1500198" cy="1037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0"/>
            <a:ext cx="8501122" cy="6500834"/>
          </a:xfrm>
        </p:spPr>
        <p:txBody>
          <a:bodyPr/>
          <a:lstStyle/>
          <a:p>
            <a:r>
              <a:rPr lang="en-US" sz="2400" b="1" dirty="0" err="1" smtClean="0">
                <a:solidFill>
                  <a:srgbClr val="FF0000"/>
                </a:solidFill>
              </a:rPr>
              <a:t>Kritike</a:t>
            </a:r>
            <a:r>
              <a:rPr lang="en-US" sz="2400" b="1" dirty="0" smtClean="0">
                <a:solidFill>
                  <a:srgbClr val="FF0000"/>
                </a:solidFill>
              </a:rPr>
              <a:t> </a:t>
            </a:r>
            <a:r>
              <a:rPr lang="en-US" sz="2400" b="1" dirty="0" err="1" smtClean="0">
                <a:solidFill>
                  <a:srgbClr val="FF0000"/>
                </a:solidFill>
              </a:rPr>
              <a:t>konferencija</a:t>
            </a:r>
            <a:r>
              <a:rPr lang="en-US" sz="2400" b="1" dirty="0" smtClean="0">
                <a:solidFill>
                  <a:srgbClr val="FF0000"/>
                </a:solidFill>
              </a:rPr>
              <a:t> </a:t>
            </a:r>
            <a:r>
              <a:rPr lang="en-US" sz="2400" b="1" dirty="0" err="1" smtClean="0">
                <a:solidFill>
                  <a:srgbClr val="FF0000"/>
                </a:solidFill>
              </a:rPr>
              <a:t>Ujedinjenih</a:t>
            </a:r>
            <a:r>
              <a:rPr lang="en-US" sz="2400" b="1" dirty="0" smtClean="0">
                <a:solidFill>
                  <a:srgbClr val="FF0000"/>
                </a:solidFill>
              </a:rPr>
              <a:t> </a:t>
            </a:r>
            <a:r>
              <a:rPr lang="en-US" sz="2400" b="1" dirty="0" err="1" smtClean="0">
                <a:solidFill>
                  <a:srgbClr val="FF0000"/>
                </a:solidFill>
              </a:rPr>
              <a:t>nacija</a:t>
            </a:r>
            <a:r>
              <a:rPr lang="sr-Latn-RS" sz="2400" b="1" dirty="0" smtClean="0">
                <a:solidFill>
                  <a:srgbClr val="FF0000"/>
                </a:solidFill>
              </a:rPr>
              <a:t>:</a:t>
            </a:r>
          </a:p>
          <a:p>
            <a:endParaRPr lang="sr-Latn-RS" sz="2400" dirty="0" smtClean="0"/>
          </a:p>
          <a:p>
            <a:endParaRPr lang="sr-Latn-RS" sz="2400" dirty="0" smtClean="0"/>
          </a:p>
          <a:p>
            <a:endParaRPr lang="sr-Latn-RS" sz="2400" dirty="0" smtClean="0"/>
          </a:p>
          <a:p>
            <a:endParaRPr lang="sr-Latn-RS" sz="2400" dirty="0" smtClean="0"/>
          </a:p>
          <a:p>
            <a:r>
              <a:rPr lang="en-US" sz="2400" b="1" dirty="0" smtClean="0"/>
              <a:t> </a:t>
            </a:r>
            <a:r>
              <a:rPr lang="sr-Latn-RS" sz="2400" b="1" dirty="0" smtClean="0"/>
              <a:t>N</a:t>
            </a:r>
            <a:r>
              <a:rPr lang="en-US" sz="2400" b="1" dirty="0" err="1" smtClean="0"/>
              <a:t>edostatak</a:t>
            </a:r>
            <a:r>
              <a:rPr lang="en-US" sz="2400" b="1" dirty="0" smtClean="0"/>
              <a:t> </a:t>
            </a:r>
            <a:r>
              <a:rPr lang="en-US" sz="2400" b="1" dirty="0" err="1" smtClean="0"/>
              <a:t>efektivnosti</a:t>
            </a:r>
            <a:r>
              <a:rPr lang="en-US" sz="2400" b="1" dirty="0" smtClean="0"/>
              <a:t> </a:t>
            </a:r>
            <a:r>
              <a:rPr lang="sr-Latn-RS" sz="2400" b="1" dirty="0" smtClean="0"/>
              <a:t> </a:t>
            </a:r>
            <a:r>
              <a:rPr lang="sr-Latn-RS" sz="2400" dirty="0" smtClean="0"/>
              <a:t>(</a:t>
            </a:r>
            <a:r>
              <a:rPr lang="en-US" sz="2400" dirty="0" err="1" smtClean="0"/>
              <a:t>jer</a:t>
            </a:r>
            <a:r>
              <a:rPr lang="en-US" sz="2400" dirty="0" smtClean="0"/>
              <a:t> </a:t>
            </a:r>
            <a:r>
              <a:rPr lang="en-US" sz="2400" dirty="0" err="1" smtClean="0"/>
              <a:t>su</a:t>
            </a:r>
            <a:r>
              <a:rPr lang="en-US" sz="2400" dirty="0" smtClean="0"/>
              <a:t> </a:t>
            </a:r>
            <a:r>
              <a:rPr lang="en-US" sz="2400" dirty="0" err="1" smtClean="0"/>
              <a:t>dosadašnje</a:t>
            </a:r>
            <a:r>
              <a:rPr lang="en-US" sz="2400" dirty="0" smtClean="0"/>
              <a:t> </a:t>
            </a:r>
            <a:r>
              <a:rPr lang="en-US" sz="2400" dirty="0" err="1" smtClean="0"/>
              <a:t>konferencije</a:t>
            </a:r>
            <a:r>
              <a:rPr lang="en-US" sz="2400" dirty="0" smtClean="0"/>
              <a:t> </a:t>
            </a:r>
            <a:r>
              <a:rPr lang="en-US" sz="2400" dirty="0" err="1" smtClean="0"/>
              <a:t>Ujedinjenih</a:t>
            </a:r>
            <a:r>
              <a:rPr lang="en-US" sz="2400" dirty="0" smtClean="0"/>
              <a:t> </a:t>
            </a:r>
            <a:r>
              <a:rPr lang="en-US" sz="2400" dirty="0" err="1" smtClean="0"/>
              <a:t>nacija</a:t>
            </a:r>
            <a:r>
              <a:rPr lang="en-US" sz="2400" dirty="0" smtClean="0"/>
              <a:t> </a:t>
            </a:r>
            <a:r>
              <a:rPr lang="en-US" sz="2400" dirty="0" err="1" smtClean="0"/>
              <a:t>generalno</a:t>
            </a:r>
            <a:r>
              <a:rPr lang="en-US" sz="2400" dirty="0" smtClean="0"/>
              <a:t> </a:t>
            </a:r>
            <a:r>
              <a:rPr lang="en-US" sz="2400" dirty="0" err="1" smtClean="0"/>
              <a:t>rezultirale</a:t>
            </a:r>
            <a:r>
              <a:rPr lang="en-US" sz="2400" dirty="0" smtClean="0"/>
              <a:t> u </a:t>
            </a:r>
            <a:r>
              <a:rPr lang="en-US" sz="2400" dirty="0" err="1" smtClean="0"/>
              <a:t>veoma</a:t>
            </a:r>
            <a:r>
              <a:rPr lang="en-US" sz="2400" dirty="0" smtClean="0"/>
              <a:t> </a:t>
            </a:r>
            <a:r>
              <a:rPr lang="en-US" sz="2400" dirty="0" err="1" smtClean="0"/>
              <a:t>ograničenim</a:t>
            </a:r>
            <a:r>
              <a:rPr lang="en-US" sz="2400" dirty="0" smtClean="0"/>
              <a:t> </a:t>
            </a:r>
            <a:r>
              <a:rPr lang="en-US" sz="2400" dirty="0" err="1" smtClean="0"/>
              <a:t>direktnim</a:t>
            </a:r>
            <a:r>
              <a:rPr lang="en-US" sz="2400" dirty="0" smtClean="0"/>
              <a:t> </a:t>
            </a:r>
            <a:r>
              <a:rPr lang="en-US" sz="2400" dirty="0" err="1" smtClean="0"/>
              <a:t>postignućima</a:t>
            </a:r>
            <a:r>
              <a:rPr lang="sr-Latn-RS" sz="2400" dirty="0" smtClean="0"/>
              <a:t>)</a:t>
            </a:r>
            <a:r>
              <a:rPr lang="en-US" sz="2400" dirty="0" smtClean="0"/>
              <a:t>. </a:t>
            </a:r>
          </a:p>
          <a:p>
            <a:r>
              <a:rPr lang="sr-Latn-RS" sz="2400" dirty="0" smtClean="0"/>
              <a:t>Konferencije </a:t>
            </a:r>
            <a:r>
              <a:rPr lang="en-US" sz="2400" dirty="0" err="1" smtClean="0"/>
              <a:t>Ujedinjenih</a:t>
            </a:r>
            <a:r>
              <a:rPr lang="en-US" sz="2400" dirty="0" smtClean="0"/>
              <a:t> </a:t>
            </a:r>
            <a:r>
              <a:rPr lang="en-US" sz="2400" dirty="0" err="1" smtClean="0"/>
              <a:t>nacija</a:t>
            </a:r>
            <a:r>
              <a:rPr lang="en-US" sz="2400" dirty="0" smtClean="0"/>
              <a:t> </a:t>
            </a:r>
            <a:r>
              <a:rPr lang="sr-Latn-RS" sz="2400" dirty="0" smtClean="0"/>
              <a:t>su </a:t>
            </a:r>
            <a:r>
              <a:rPr lang="en-US" sz="2400" dirty="0" err="1" smtClean="0"/>
              <a:t>previše</a:t>
            </a:r>
            <a:r>
              <a:rPr lang="en-US" sz="2400" dirty="0" smtClean="0"/>
              <a:t> </a:t>
            </a:r>
            <a:r>
              <a:rPr lang="en-US" sz="2400" dirty="0" err="1" smtClean="0"/>
              <a:t>resursno</a:t>
            </a:r>
            <a:r>
              <a:rPr lang="en-US" sz="2400" dirty="0" smtClean="0"/>
              <a:t> </a:t>
            </a:r>
            <a:r>
              <a:rPr lang="en-US" sz="2400" dirty="0" err="1" smtClean="0"/>
              <a:t>intenzivne</a:t>
            </a:r>
            <a:r>
              <a:rPr lang="en-US" sz="2400" dirty="0" smtClean="0"/>
              <a:t> u </a:t>
            </a:r>
            <a:r>
              <a:rPr lang="en-US" sz="2400" dirty="0" err="1" smtClean="0"/>
              <a:t>planiranju</a:t>
            </a:r>
            <a:r>
              <a:rPr lang="en-US" sz="2400" dirty="0" smtClean="0"/>
              <a:t> </a:t>
            </a:r>
            <a:r>
              <a:rPr lang="en-US" sz="2400" dirty="0" err="1" smtClean="0"/>
              <a:t>i</a:t>
            </a:r>
            <a:r>
              <a:rPr lang="en-US" sz="2400" dirty="0" smtClean="0"/>
              <a:t> </a:t>
            </a:r>
            <a:r>
              <a:rPr lang="en-US" sz="2400" dirty="0" err="1" smtClean="0"/>
              <a:t>organizovanju</a:t>
            </a:r>
            <a:r>
              <a:rPr lang="en-US" sz="2400" dirty="0" smtClean="0"/>
              <a:t>, </a:t>
            </a:r>
            <a:r>
              <a:rPr lang="en-US" sz="2400" dirty="0" err="1" smtClean="0"/>
              <a:t>proizvodeći</a:t>
            </a:r>
            <a:r>
              <a:rPr lang="en-US" sz="2400" dirty="0" smtClean="0"/>
              <a:t>, </a:t>
            </a:r>
            <a:r>
              <a:rPr lang="en-US" sz="2400" dirty="0" err="1" smtClean="0"/>
              <a:t>pri</a:t>
            </a:r>
            <a:r>
              <a:rPr lang="en-US" sz="2400" dirty="0" smtClean="0"/>
              <a:t> tome, </a:t>
            </a:r>
            <a:r>
              <a:rPr lang="en-US" sz="2400" dirty="0" err="1" smtClean="0"/>
              <a:t>samo</a:t>
            </a:r>
            <a:r>
              <a:rPr lang="en-US" sz="2400" dirty="0" smtClean="0"/>
              <a:t> </a:t>
            </a:r>
            <a:r>
              <a:rPr lang="en-US" sz="2400" dirty="0" err="1" smtClean="0"/>
              <a:t>široko</a:t>
            </a:r>
            <a:r>
              <a:rPr lang="en-US" sz="2400" dirty="0" smtClean="0"/>
              <a:t> </a:t>
            </a:r>
            <a:r>
              <a:rPr lang="en-US" sz="2400" dirty="0" err="1" smtClean="0"/>
              <a:t>postavljene</a:t>
            </a:r>
            <a:r>
              <a:rPr lang="en-US" sz="2400" dirty="0" smtClean="0"/>
              <a:t> </a:t>
            </a:r>
            <a:r>
              <a:rPr lang="en-US" sz="2400" dirty="0" err="1" smtClean="0"/>
              <a:t>političke</a:t>
            </a:r>
            <a:r>
              <a:rPr lang="en-US" sz="2400" dirty="0" smtClean="0"/>
              <a:t> </a:t>
            </a:r>
            <a:r>
              <a:rPr lang="en-US" sz="2400" dirty="0" err="1" smtClean="0"/>
              <a:t>izjave</a:t>
            </a:r>
            <a:r>
              <a:rPr lang="en-US" sz="2400" dirty="0" smtClean="0"/>
              <a:t> </a:t>
            </a:r>
            <a:r>
              <a:rPr lang="en-US" sz="2400" dirty="0" err="1" smtClean="0"/>
              <a:t>koje</a:t>
            </a:r>
            <a:r>
              <a:rPr lang="en-US" sz="2400" dirty="0" smtClean="0"/>
              <a:t> </a:t>
            </a:r>
            <a:r>
              <a:rPr lang="en-US" sz="2400" dirty="0" err="1" smtClean="0"/>
              <a:t>ubrzo</a:t>
            </a:r>
            <a:r>
              <a:rPr lang="en-US" sz="2400" dirty="0" smtClean="0"/>
              <a:t> </a:t>
            </a:r>
            <a:r>
              <a:rPr lang="en-US" sz="2400" dirty="0" err="1" smtClean="0"/>
              <a:t>nakon</a:t>
            </a:r>
            <a:r>
              <a:rPr lang="en-US" sz="2400" dirty="0" smtClean="0"/>
              <a:t> </a:t>
            </a:r>
            <a:r>
              <a:rPr lang="en-US" sz="2400" dirty="0" err="1" smtClean="0"/>
              <a:t>konferencija</a:t>
            </a:r>
            <a:r>
              <a:rPr lang="en-US" sz="2400" dirty="0" smtClean="0"/>
              <a:t> </a:t>
            </a:r>
            <a:r>
              <a:rPr lang="en-US" sz="2400" dirty="0" err="1" smtClean="0"/>
              <a:t>ignorišu</a:t>
            </a:r>
            <a:r>
              <a:rPr lang="en-US" sz="2400" dirty="0" smtClean="0"/>
              <a:t> </a:t>
            </a:r>
            <a:r>
              <a:rPr lang="en-US" sz="2400" dirty="0" err="1" smtClean="0"/>
              <a:t>kako</a:t>
            </a:r>
            <a:r>
              <a:rPr lang="en-US" sz="2400" dirty="0" smtClean="0"/>
              <a:t> </a:t>
            </a:r>
            <a:r>
              <a:rPr lang="en-US" sz="2400" dirty="0" err="1" smtClean="0"/>
              <a:t>države</a:t>
            </a:r>
            <a:r>
              <a:rPr lang="en-US" sz="2400" dirty="0" smtClean="0"/>
              <a:t> </a:t>
            </a:r>
            <a:r>
              <a:rPr lang="en-US" sz="2400" dirty="0" err="1" smtClean="0"/>
              <a:t>tako</a:t>
            </a:r>
            <a:r>
              <a:rPr lang="en-US" sz="2400" dirty="0" smtClean="0"/>
              <a:t> </a:t>
            </a:r>
            <a:r>
              <a:rPr lang="en-US" sz="2400" dirty="0" err="1" smtClean="0"/>
              <a:t>i</a:t>
            </a:r>
            <a:r>
              <a:rPr lang="en-US" sz="2400" dirty="0" smtClean="0"/>
              <a:t> </a:t>
            </a:r>
            <a:r>
              <a:rPr lang="en-US" sz="2400" dirty="0" err="1" smtClean="0"/>
              <a:t>nacionalni</a:t>
            </a:r>
            <a:r>
              <a:rPr lang="en-US" sz="2400" dirty="0" smtClean="0"/>
              <a:t> </a:t>
            </a:r>
            <a:r>
              <a:rPr lang="en-US" sz="2400" dirty="0" err="1" smtClean="0"/>
              <a:t>političari</a:t>
            </a:r>
            <a:r>
              <a:rPr lang="en-US" sz="2400" dirty="0" smtClean="0"/>
              <a:t>. </a:t>
            </a:r>
            <a:endParaRPr lang="sr-Latn-RS" sz="2400" dirty="0" smtClean="0"/>
          </a:p>
          <a:p>
            <a:r>
              <a:rPr lang="sr-Latn-RS" sz="2400" dirty="0" smtClean="0"/>
              <a:t>K</a:t>
            </a:r>
            <a:r>
              <a:rPr lang="en-US" sz="2400" dirty="0" err="1" smtClean="0"/>
              <a:t>onferencije</a:t>
            </a:r>
            <a:r>
              <a:rPr lang="en-US" sz="2400" dirty="0" smtClean="0"/>
              <a:t> </a:t>
            </a:r>
            <a:r>
              <a:rPr lang="en-US" sz="2400" dirty="0" err="1" smtClean="0"/>
              <a:t>Ujedinjenih</a:t>
            </a:r>
            <a:r>
              <a:rPr lang="en-US" sz="2400" dirty="0" smtClean="0"/>
              <a:t> </a:t>
            </a:r>
            <a:r>
              <a:rPr lang="en-US" sz="2400" dirty="0" err="1" smtClean="0"/>
              <a:t>nacija</a:t>
            </a:r>
            <a:r>
              <a:rPr lang="en-US" sz="2400" dirty="0" smtClean="0"/>
              <a:t> </a:t>
            </a:r>
            <a:r>
              <a:rPr lang="en-US" sz="2400" dirty="0" err="1" smtClean="0"/>
              <a:t>služe</a:t>
            </a:r>
            <a:r>
              <a:rPr lang="en-US" sz="2400" dirty="0" smtClean="0"/>
              <a:t> </a:t>
            </a:r>
            <a:r>
              <a:rPr lang="en-US" sz="2400" dirty="0" err="1" smtClean="0"/>
              <a:t>samo</a:t>
            </a:r>
            <a:r>
              <a:rPr lang="en-US" sz="2400" dirty="0" smtClean="0"/>
              <a:t> </a:t>
            </a:r>
            <a:r>
              <a:rPr lang="en-US" sz="2400" dirty="0" err="1" smtClean="0"/>
              <a:t>za</a:t>
            </a:r>
            <a:r>
              <a:rPr lang="en-US" sz="2400" dirty="0" smtClean="0"/>
              <a:t> </a:t>
            </a:r>
            <a:r>
              <a:rPr lang="en-US" sz="2400" dirty="0" err="1" smtClean="0"/>
              <a:t>učvršćivanje</a:t>
            </a:r>
            <a:r>
              <a:rPr lang="en-US" sz="2400" dirty="0" smtClean="0"/>
              <a:t> </a:t>
            </a:r>
            <a:r>
              <a:rPr lang="en-US" sz="2400" dirty="0" err="1" smtClean="0"/>
              <a:t>postojećeg</a:t>
            </a:r>
            <a:r>
              <a:rPr lang="en-US" sz="2400" dirty="0" smtClean="0"/>
              <a:t> </a:t>
            </a:r>
            <a:r>
              <a:rPr lang="en-US" sz="2400" dirty="0" err="1" smtClean="0"/>
              <a:t>političkog</a:t>
            </a:r>
            <a:r>
              <a:rPr lang="en-US" sz="2400" dirty="0" smtClean="0"/>
              <a:t> </a:t>
            </a:r>
            <a:r>
              <a:rPr lang="en-US" sz="2400" dirty="0" err="1" smtClean="0"/>
              <a:t>sistema</a:t>
            </a:r>
            <a:r>
              <a:rPr lang="en-US" sz="2400" dirty="0" smtClean="0"/>
              <a:t> </a:t>
            </a:r>
            <a:r>
              <a:rPr lang="en-US" sz="2400" dirty="0" err="1" smtClean="0"/>
              <a:t>i</a:t>
            </a:r>
            <a:r>
              <a:rPr lang="en-US" sz="2400" dirty="0" smtClean="0"/>
              <a:t> </a:t>
            </a:r>
            <a:r>
              <a:rPr lang="en-US" sz="2400" dirty="0" err="1" smtClean="0"/>
              <a:t>nejednakosti</a:t>
            </a:r>
            <a:r>
              <a:rPr lang="en-US" sz="2400" dirty="0" smtClean="0"/>
              <a:t> </a:t>
            </a:r>
            <a:r>
              <a:rPr lang="en-US" sz="2400" dirty="0" err="1" smtClean="0"/>
              <a:t>unutar</a:t>
            </a:r>
            <a:r>
              <a:rPr lang="en-US" sz="2400" dirty="0" smtClean="0"/>
              <a:t> tog </a:t>
            </a:r>
            <a:r>
              <a:rPr lang="en-US" sz="2400" dirty="0" err="1" smtClean="0"/>
              <a:t>sistema</a:t>
            </a:r>
            <a:r>
              <a:rPr lang="en-US" sz="2400" dirty="0" smtClean="0"/>
              <a:t>, a ne </a:t>
            </a:r>
            <a:r>
              <a:rPr lang="en-US" sz="2400" dirty="0" err="1" smtClean="0"/>
              <a:t>za</a:t>
            </a:r>
            <a:r>
              <a:rPr lang="en-US" sz="2400" dirty="0" smtClean="0"/>
              <a:t> </a:t>
            </a:r>
            <a:r>
              <a:rPr lang="en-US" sz="2400" dirty="0" err="1" smtClean="0"/>
              <a:t>promovisanje</a:t>
            </a:r>
            <a:r>
              <a:rPr lang="en-US" sz="2400" dirty="0" smtClean="0"/>
              <a:t> </a:t>
            </a:r>
            <a:r>
              <a:rPr lang="en-US" sz="2400" dirty="0" err="1" smtClean="0"/>
              <a:t>fundamentalnih</a:t>
            </a:r>
            <a:r>
              <a:rPr lang="en-US" sz="2400" dirty="0" smtClean="0"/>
              <a:t> </a:t>
            </a:r>
            <a:r>
              <a:rPr lang="en-US" sz="2400" dirty="0" err="1" smtClean="0"/>
              <a:t>promena</a:t>
            </a:r>
            <a:r>
              <a:rPr lang="en-US" sz="2400" dirty="0" smtClean="0"/>
              <a:t>. </a:t>
            </a:r>
            <a:endParaRPr lang="en-US" sz="24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11267" name="Picture 3" descr="C:\Users\User\Desktop\DSC_2108gavel_s.jpg"/>
          <p:cNvPicPr>
            <a:picLocks noChangeAspect="1" noChangeArrowheads="1"/>
          </p:cNvPicPr>
          <p:nvPr/>
        </p:nvPicPr>
        <p:blipFill>
          <a:blip r:embed="rId2" cstate="print"/>
          <a:srcRect/>
          <a:stretch>
            <a:fillRect/>
          </a:stretch>
        </p:blipFill>
        <p:spPr bwMode="auto">
          <a:xfrm>
            <a:off x="2786050" y="642918"/>
            <a:ext cx="1821364" cy="1213550"/>
          </a:xfrm>
          <a:prstGeom prst="rect">
            <a:avLst/>
          </a:prstGeom>
          <a:noFill/>
        </p:spPr>
      </p:pic>
      <p:pic>
        <p:nvPicPr>
          <p:cNvPr id="11268" name="Picture 4" descr="C:\Users\User\Desktop\bo_petesouza.jpg"/>
          <p:cNvPicPr>
            <a:picLocks noChangeAspect="1" noChangeArrowheads="1"/>
          </p:cNvPicPr>
          <p:nvPr/>
        </p:nvPicPr>
        <p:blipFill>
          <a:blip r:embed="rId3" cstate="print"/>
          <a:srcRect/>
          <a:stretch>
            <a:fillRect/>
          </a:stretch>
        </p:blipFill>
        <p:spPr bwMode="auto">
          <a:xfrm>
            <a:off x="4929190" y="642918"/>
            <a:ext cx="1820781" cy="1214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357214"/>
            <a:ext cx="6858048" cy="1500198"/>
          </a:xfrm>
        </p:spPr>
        <p:txBody>
          <a:bodyPr/>
          <a:lstStyle/>
          <a:p>
            <a:r>
              <a:rPr lang="en-US" sz="2800" b="1" dirty="0" err="1" smtClean="0"/>
              <a:t>Uloga</a:t>
            </a:r>
            <a:r>
              <a:rPr lang="en-US" sz="2800" b="1" dirty="0" smtClean="0"/>
              <a:t> </a:t>
            </a:r>
            <a:r>
              <a:rPr lang="en-US" sz="2800" b="1" dirty="0" err="1" smtClean="0"/>
              <a:t>nevladinih</a:t>
            </a:r>
            <a:r>
              <a:rPr lang="en-US" sz="2800" b="1" dirty="0" smtClean="0"/>
              <a:t> </a:t>
            </a:r>
            <a:r>
              <a:rPr lang="en-US" sz="2800" b="1" dirty="0" err="1" smtClean="0"/>
              <a:t>organizacija</a:t>
            </a:r>
            <a:r>
              <a:rPr lang="en-US" sz="2800" b="1" dirty="0" smtClean="0"/>
              <a:t> </a:t>
            </a:r>
            <a:r>
              <a:rPr lang="sr-Latn-RS" sz="2800" b="1" dirty="0" smtClean="0"/>
              <a:t/>
            </a:r>
            <a:br>
              <a:rPr lang="sr-Latn-RS" sz="2800" b="1" dirty="0" smtClean="0"/>
            </a:br>
            <a:r>
              <a:rPr lang="en-US" sz="2800" b="1" dirty="0" smtClean="0"/>
              <a:t>u </a:t>
            </a:r>
            <a:r>
              <a:rPr lang="en-US" sz="2800" b="1" dirty="0" err="1" smtClean="0"/>
              <a:t>povećanju</a:t>
            </a:r>
            <a:r>
              <a:rPr lang="en-US" sz="2800" b="1" dirty="0" smtClean="0"/>
              <a:t> </a:t>
            </a:r>
            <a:r>
              <a:rPr lang="en-US" sz="2800" b="1" dirty="0" err="1" smtClean="0"/>
              <a:t>globalne</a:t>
            </a:r>
            <a:r>
              <a:rPr lang="en-US" sz="2800" b="1" dirty="0" smtClean="0"/>
              <a:t> </a:t>
            </a:r>
            <a:r>
              <a:rPr lang="en-US" sz="2800" b="1" dirty="0" err="1" smtClean="0"/>
              <a:t>ekološke</a:t>
            </a:r>
            <a:r>
              <a:rPr lang="en-US" sz="2800" b="1" dirty="0" smtClean="0"/>
              <a:t> </a:t>
            </a:r>
            <a:r>
              <a:rPr lang="en-US" sz="2800" b="1" dirty="0" err="1" smtClean="0"/>
              <a:t>svesti</a:t>
            </a:r>
            <a:endParaRPr lang="en-US" sz="2800" b="1" i="1" dirty="0"/>
          </a:p>
        </p:txBody>
      </p:sp>
      <p:sp>
        <p:nvSpPr>
          <p:cNvPr id="3" name="Content Placeholder 2"/>
          <p:cNvSpPr>
            <a:spLocks noGrp="1"/>
          </p:cNvSpPr>
          <p:nvPr>
            <p:ph idx="1"/>
          </p:nvPr>
        </p:nvSpPr>
        <p:spPr>
          <a:xfrm>
            <a:off x="285720" y="1571612"/>
            <a:ext cx="8715404" cy="5500726"/>
          </a:xfrm>
        </p:spPr>
        <p:txBody>
          <a:bodyPr/>
          <a:lstStyle/>
          <a:p>
            <a:r>
              <a:rPr lang="en-US" sz="2400" dirty="0" err="1" smtClean="0"/>
              <a:t>Nevladine</a:t>
            </a:r>
            <a:r>
              <a:rPr lang="en-US" sz="2400" dirty="0" smtClean="0"/>
              <a:t> </a:t>
            </a:r>
            <a:r>
              <a:rPr lang="en-US" sz="2400" dirty="0" err="1" smtClean="0"/>
              <a:t>ekološke</a:t>
            </a:r>
            <a:r>
              <a:rPr lang="en-US" sz="2400" dirty="0" smtClean="0"/>
              <a:t> </a:t>
            </a:r>
            <a:r>
              <a:rPr lang="en-US" sz="2400" dirty="0" err="1" smtClean="0"/>
              <a:t>organizacije</a:t>
            </a:r>
            <a:r>
              <a:rPr lang="en-US" sz="2400" dirty="0" smtClean="0"/>
              <a:t> </a:t>
            </a:r>
            <a:r>
              <a:rPr lang="en-US" sz="2400" dirty="0" err="1" smtClean="0"/>
              <a:t>su</a:t>
            </a:r>
            <a:r>
              <a:rPr lang="en-US" sz="2400" dirty="0" smtClean="0"/>
              <a:t> se </a:t>
            </a:r>
            <a:r>
              <a:rPr lang="en-US" sz="2400" dirty="0" err="1" smtClean="0"/>
              <a:t>prvenstveno</a:t>
            </a:r>
            <a:r>
              <a:rPr lang="en-US" sz="2400" dirty="0" smtClean="0"/>
              <a:t> </a:t>
            </a:r>
            <a:r>
              <a:rPr lang="en-US" sz="2400" dirty="0" err="1" smtClean="0"/>
              <a:t>razvijale</a:t>
            </a:r>
            <a:r>
              <a:rPr lang="en-US" sz="2400" dirty="0" smtClean="0"/>
              <a:t> </a:t>
            </a:r>
            <a:r>
              <a:rPr lang="en-US" sz="2400" dirty="0" err="1" smtClean="0"/>
              <a:t>i</a:t>
            </a:r>
            <a:r>
              <a:rPr lang="en-US" sz="2400" dirty="0" smtClean="0"/>
              <a:t> </a:t>
            </a:r>
            <a:r>
              <a:rPr lang="en-US" sz="2400" dirty="0" err="1" smtClean="0"/>
              <a:t>jačale</a:t>
            </a:r>
            <a:r>
              <a:rPr lang="en-US" sz="2400" dirty="0" smtClean="0"/>
              <a:t> u </a:t>
            </a:r>
            <a:r>
              <a:rPr lang="en-US" sz="2400" dirty="0" err="1" smtClean="0"/>
              <a:t>liberalnim</a:t>
            </a:r>
            <a:r>
              <a:rPr lang="en-US" sz="2400" dirty="0" smtClean="0"/>
              <a:t> </a:t>
            </a:r>
            <a:r>
              <a:rPr lang="en-US" sz="2400" dirty="0" err="1" smtClean="0"/>
              <a:t>demokratijama</a:t>
            </a:r>
            <a:r>
              <a:rPr lang="en-US" sz="2400" dirty="0" smtClean="0"/>
              <a:t> </a:t>
            </a:r>
            <a:r>
              <a:rPr lang="en-US" sz="2400" dirty="0" err="1" smtClean="0"/>
              <a:t>zemalja</a:t>
            </a:r>
            <a:r>
              <a:rPr lang="en-US" sz="2400" dirty="0" smtClean="0"/>
              <a:t> </a:t>
            </a:r>
            <a:r>
              <a:rPr lang="en-US" sz="2400" dirty="0" err="1" smtClean="0"/>
              <a:t>zapadne</a:t>
            </a:r>
            <a:r>
              <a:rPr lang="en-US" sz="2400" dirty="0" smtClean="0"/>
              <a:t> </a:t>
            </a:r>
            <a:r>
              <a:rPr lang="en-US" sz="2400" dirty="0" err="1" smtClean="0"/>
              <a:t>Evrope</a:t>
            </a:r>
            <a:r>
              <a:rPr lang="en-US" sz="2400" dirty="0" smtClean="0"/>
              <a:t> </a:t>
            </a:r>
            <a:r>
              <a:rPr lang="en-US" sz="2400" dirty="0" err="1" smtClean="0"/>
              <a:t>i</a:t>
            </a:r>
            <a:r>
              <a:rPr lang="en-US" sz="2400" dirty="0" smtClean="0"/>
              <a:t> SAD </a:t>
            </a:r>
            <a:r>
              <a:rPr lang="en-US" sz="2400" dirty="0" err="1" smtClean="0"/>
              <a:t>ali</a:t>
            </a:r>
            <a:r>
              <a:rPr lang="en-US" sz="2400" dirty="0" smtClean="0"/>
              <a:t> </a:t>
            </a:r>
            <a:r>
              <a:rPr lang="en-US" sz="2400" dirty="0" err="1" smtClean="0"/>
              <a:t>su</a:t>
            </a:r>
            <a:r>
              <a:rPr lang="en-US" sz="2400" dirty="0" smtClean="0"/>
              <a:t> </a:t>
            </a:r>
            <a:r>
              <a:rPr lang="en-US" sz="2400" dirty="0" err="1" smtClean="0"/>
              <a:t>ubrzo</a:t>
            </a:r>
            <a:r>
              <a:rPr lang="en-US" sz="2400" dirty="0" smtClean="0"/>
              <a:t> </a:t>
            </a:r>
            <a:r>
              <a:rPr lang="en-US" sz="2400" dirty="0" err="1" smtClean="0"/>
              <a:t>ideje</a:t>
            </a:r>
            <a:r>
              <a:rPr lang="en-US" sz="2400" dirty="0" smtClean="0"/>
              <a:t> </a:t>
            </a:r>
            <a:r>
              <a:rPr lang="en-US" sz="2400" dirty="0" err="1" smtClean="0"/>
              <a:t>ovih</a:t>
            </a:r>
            <a:r>
              <a:rPr lang="en-US" sz="2400" dirty="0" smtClean="0"/>
              <a:t> </a:t>
            </a:r>
            <a:r>
              <a:rPr lang="en-US" sz="2400" dirty="0" err="1" smtClean="0"/>
              <a:t>organizacija</a:t>
            </a:r>
            <a:r>
              <a:rPr lang="en-US" sz="2400" dirty="0" smtClean="0"/>
              <a:t> </a:t>
            </a:r>
            <a:r>
              <a:rPr lang="en-US" sz="2400" dirty="0" err="1" smtClean="0"/>
              <a:t>prihvaćene</a:t>
            </a:r>
            <a:r>
              <a:rPr lang="en-US" sz="2400" dirty="0" smtClean="0"/>
              <a:t> </a:t>
            </a:r>
            <a:r>
              <a:rPr lang="en-US" sz="2400" dirty="0" err="1" smtClean="0"/>
              <a:t>od</a:t>
            </a:r>
            <a:r>
              <a:rPr lang="en-US" sz="2400" dirty="0" smtClean="0"/>
              <a:t> </a:t>
            </a:r>
            <a:r>
              <a:rPr lang="en-US" sz="2400" dirty="0" err="1" smtClean="0"/>
              <a:t>strane</a:t>
            </a:r>
            <a:r>
              <a:rPr lang="en-US" sz="2400" dirty="0" smtClean="0"/>
              <a:t> </a:t>
            </a:r>
            <a:r>
              <a:rPr lang="en-US" sz="2400" dirty="0" err="1" smtClean="0"/>
              <a:t>velikog</a:t>
            </a:r>
            <a:r>
              <a:rPr lang="en-US" sz="2400" dirty="0" smtClean="0"/>
              <a:t> </a:t>
            </a:r>
            <a:r>
              <a:rPr lang="en-US" sz="2400" dirty="0" err="1" smtClean="0"/>
              <a:t>broja</a:t>
            </a:r>
            <a:r>
              <a:rPr lang="en-US" sz="2400" dirty="0" smtClean="0"/>
              <a:t> </a:t>
            </a:r>
            <a:r>
              <a:rPr lang="en-US" sz="2400" dirty="0" err="1" smtClean="0"/>
              <a:t>istomišljenika</a:t>
            </a:r>
            <a:r>
              <a:rPr lang="en-US" sz="2400" dirty="0" smtClean="0"/>
              <a:t> </a:t>
            </a:r>
            <a:r>
              <a:rPr lang="en-US" sz="2400" dirty="0" err="1" smtClean="0"/>
              <a:t>iz</a:t>
            </a:r>
            <a:r>
              <a:rPr lang="en-US" sz="2400" dirty="0" smtClean="0"/>
              <a:t> </a:t>
            </a:r>
            <a:r>
              <a:rPr lang="en-US" sz="2400" dirty="0" err="1" smtClean="0"/>
              <a:t>svih</a:t>
            </a:r>
            <a:r>
              <a:rPr lang="en-US" sz="2400" dirty="0" smtClean="0"/>
              <a:t> </a:t>
            </a:r>
            <a:r>
              <a:rPr lang="en-US" sz="2400" dirty="0" err="1" smtClean="0"/>
              <a:t>krajeva</a:t>
            </a:r>
            <a:r>
              <a:rPr lang="en-US" sz="2400" dirty="0" smtClean="0"/>
              <a:t> </a:t>
            </a:r>
            <a:r>
              <a:rPr lang="en-US" sz="2400" dirty="0" err="1" smtClean="0"/>
              <a:t>sveta</a:t>
            </a:r>
            <a:r>
              <a:rPr lang="en-US" sz="2400" dirty="0" smtClean="0"/>
              <a:t>.</a:t>
            </a:r>
          </a:p>
          <a:p>
            <a:r>
              <a:rPr lang="sr-Latn-RS" sz="2400" dirty="0" smtClean="0"/>
              <a:t>N</a:t>
            </a:r>
            <a:r>
              <a:rPr lang="en-US" sz="2400" dirty="0" err="1" smtClean="0"/>
              <a:t>evladine</a:t>
            </a:r>
            <a:r>
              <a:rPr lang="en-US" sz="2400" dirty="0" smtClean="0"/>
              <a:t> </a:t>
            </a:r>
            <a:r>
              <a:rPr lang="en-US" sz="2400" dirty="0" err="1" smtClean="0"/>
              <a:t>organizacije</a:t>
            </a:r>
            <a:r>
              <a:rPr lang="en-US" sz="2400" dirty="0" smtClean="0"/>
              <a:t> </a:t>
            </a:r>
            <a:r>
              <a:rPr lang="en-US" sz="2400" dirty="0" err="1" smtClean="0"/>
              <a:t>poboljšavaju</a:t>
            </a:r>
            <a:r>
              <a:rPr lang="en-US" sz="2400" dirty="0" smtClean="0"/>
              <a:t> </a:t>
            </a:r>
            <a:r>
              <a:rPr lang="en-US" sz="2400" dirty="0" err="1" smtClean="0"/>
              <a:t>donošenje</a:t>
            </a:r>
            <a:r>
              <a:rPr lang="en-US" sz="2400" dirty="0" smtClean="0"/>
              <a:t> </a:t>
            </a:r>
            <a:r>
              <a:rPr lang="en-US" sz="2400" dirty="0" err="1" smtClean="0"/>
              <a:t>odluka</a:t>
            </a:r>
            <a:r>
              <a:rPr lang="en-US" sz="2400" dirty="0" smtClean="0"/>
              <a:t> </a:t>
            </a:r>
            <a:r>
              <a:rPr lang="en-US" sz="2400" dirty="0" err="1" smtClean="0"/>
              <a:t>pružanjem</a:t>
            </a:r>
            <a:r>
              <a:rPr lang="en-US" sz="2400" dirty="0" smtClean="0"/>
              <a:t> </a:t>
            </a:r>
            <a:r>
              <a:rPr lang="en-US" sz="2400" dirty="0" err="1" smtClean="0"/>
              <a:t>dragocene</a:t>
            </a:r>
            <a:r>
              <a:rPr lang="en-US" sz="2400" dirty="0" smtClean="0"/>
              <a:t> </a:t>
            </a:r>
            <a:r>
              <a:rPr lang="en-US" sz="2400" dirty="0" err="1" smtClean="0"/>
              <a:t>ekspertize</a:t>
            </a:r>
            <a:r>
              <a:rPr lang="en-US" sz="2400" dirty="0" smtClean="0"/>
              <a:t> </a:t>
            </a:r>
            <a:r>
              <a:rPr lang="en-US" sz="2400" dirty="0" err="1" smtClean="0"/>
              <a:t>i</a:t>
            </a:r>
            <a:r>
              <a:rPr lang="en-US" sz="2400" dirty="0" smtClean="0"/>
              <a:t> </a:t>
            </a:r>
            <a:r>
              <a:rPr lang="en-US" sz="2400" dirty="0" err="1" smtClean="0"/>
              <a:t>pomažu</a:t>
            </a:r>
            <a:r>
              <a:rPr lang="en-US" sz="2400" dirty="0" smtClean="0"/>
              <a:t> </a:t>
            </a:r>
            <a:r>
              <a:rPr lang="en-US" sz="2400" dirty="0" err="1" smtClean="0"/>
              <a:t>donosiocima</a:t>
            </a:r>
            <a:r>
              <a:rPr lang="en-US" sz="2400" dirty="0" smtClean="0"/>
              <a:t> </a:t>
            </a:r>
            <a:r>
              <a:rPr lang="en-US" sz="2400" dirty="0" err="1" smtClean="0"/>
              <a:t>odluka</a:t>
            </a:r>
            <a:r>
              <a:rPr lang="en-US" sz="2400" dirty="0" smtClean="0"/>
              <a:t> </a:t>
            </a:r>
            <a:r>
              <a:rPr lang="en-US" sz="2400" dirty="0" err="1" smtClean="0"/>
              <a:t>da</a:t>
            </a:r>
            <a:r>
              <a:rPr lang="en-US" sz="2400" dirty="0" smtClean="0"/>
              <a:t> se </a:t>
            </a:r>
            <a:r>
              <a:rPr lang="en-US" sz="2400" dirty="0" err="1" smtClean="0"/>
              <a:t>bolje</a:t>
            </a:r>
            <a:r>
              <a:rPr lang="en-US" sz="2400" dirty="0" smtClean="0"/>
              <a:t> </a:t>
            </a:r>
            <a:r>
              <a:rPr lang="en-US" sz="2400" dirty="0" err="1" smtClean="0"/>
              <a:t>snađu</a:t>
            </a:r>
            <a:r>
              <a:rPr lang="en-US" sz="2400" dirty="0" smtClean="0"/>
              <a:t> u </a:t>
            </a:r>
            <a:r>
              <a:rPr lang="en-US" sz="2400" dirty="0" err="1" smtClean="0"/>
              <a:t>visoko</a:t>
            </a:r>
            <a:r>
              <a:rPr lang="en-US" sz="2400" dirty="0" smtClean="0"/>
              <a:t> </a:t>
            </a:r>
            <a:r>
              <a:rPr lang="en-US" sz="2400" dirty="0" err="1" smtClean="0"/>
              <a:t>kompleksnoj</a:t>
            </a:r>
            <a:r>
              <a:rPr lang="en-US" sz="2400" dirty="0" smtClean="0"/>
              <a:t> </a:t>
            </a:r>
            <a:r>
              <a:rPr lang="en-US" sz="2400" dirty="0" err="1" smtClean="0"/>
              <a:t>i</a:t>
            </a:r>
            <a:r>
              <a:rPr lang="en-US" sz="2400" dirty="0" smtClean="0"/>
              <a:t> </a:t>
            </a:r>
            <a:r>
              <a:rPr lang="en-US" sz="2400" dirty="0" err="1" smtClean="0"/>
              <a:t>tehničkoj</a:t>
            </a:r>
            <a:r>
              <a:rPr lang="en-US" sz="2400" dirty="0" smtClean="0"/>
              <a:t> </a:t>
            </a:r>
            <a:r>
              <a:rPr lang="en-US" sz="2400" dirty="0" err="1" smtClean="0"/>
              <a:t>prirodi</a:t>
            </a:r>
            <a:r>
              <a:rPr lang="en-US" sz="2400" dirty="0" smtClean="0"/>
              <a:t> </a:t>
            </a:r>
            <a:r>
              <a:rPr lang="en-US" sz="2400" dirty="0" err="1" smtClean="0"/>
              <a:t>mnogih</a:t>
            </a:r>
            <a:r>
              <a:rPr lang="en-US" sz="2400" dirty="0" smtClean="0"/>
              <a:t> </a:t>
            </a:r>
            <a:r>
              <a:rPr lang="en-US" sz="2400" dirty="0" err="1" smtClean="0"/>
              <a:t>ekoloških</a:t>
            </a:r>
            <a:r>
              <a:rPr lang="en-US" sz="2400" dirty="0" smtClean="0"/>
              <a:t> </a:t>
            </a:r>
            <a:r>
              <a:rPr lang="en-US" sz="2400" dirty="0" err="1" smtClean="0"/>
              <a:t>pitanja</a:t>
            </a:r>
            <a:r>
              <a:rPr lang="en-US" sz="2400" dirty="0" smtClean="0"/>
              <a:t>.  </a:t>
            </a:r>
            <a:r>
              <a:rPr lang="en-US" sz="2400" i="1" dirty="0" err="1" smtClean="0"/>
              <a:t>Logika</a:t>
            </a:r>
            <a:r>
              <a:rPr lang="en-US" sz="2400" i="1" dirty="0" smtClean="0"/>
              <a:t> </a:t>
            </a:r>
            <a:r>
              <a:rPr lang="en-US" sz="2400" i="1" dirty="0" err="1" smtClean="0"/>
              <a:t>ovog</a:t>
            </a:r>
            <a:r>
              <a:rPr lang="en-US" sz="2400" i="1" dirty="0" smtClean="0"/>
              <a:t> </a:t>
            </a:r>
            <a:r>
              <a:rPr lang="en-US" sz="2400" i="1" dirty="0" err="1" smtClean="0"/>
              <a:t>stanovišta</a:t>
            </a:r>
            <a:r>
              <a:rPr lang="en-US" sz="2400" i="1" dirty="0" smtClean="0"/>
              <a:t> se </a:t>
            </a:r>
            <a:r>
              <a:rPr lang="en-US" sz="2400" i="1" dirty="0" err="1" smtClean="0"/>
              <a:t>ogleda</a:t>
            </a:r>
            <a:r>
              <a:rPr lang="en-US" sz="2400" i="1" dirty="0" smtClean="0"/>
              <a:t> u </a:t>
            </a:r>
            <a:r>
              <a:rPr lang="en-US" sz="2400" i="1" dirty="0" err="1" smtClean="0"/>
              <a:t>pretpostavci</a:t>
            </a:r>
            <a:r>
              <a:rPr lang="en-US" sz="2400" i="1" dirty="0" smtClean="0"/>
              <a:t> </a:t>
            </a:r>
            <a:r>
              <a:rPr lang="en-US" sz="2400" i="1" dirty="0" err="1" smtClean="0"/>
              <a:t>da</a:t>
            </a:r>
            <a:r>
              <a:rPr lang="en-US" sz="2400" i="1" dirty="0" smtClean="0"/>
              <a:t> </a:t>
            </a:r>
            <a:r>
              <a:rPr lang="en-US" sz="2400" i="1" dirty="0" err="1" smtClean="0"/>
              <a:t>bolje</a:t>
            </a:r>
            <a:r>
              <a:rPr lang="en-US" sz="2400" i="1" dirty="0" smtClean="0"/>
              <a:t> </a:t>
            </a:r>
            <a:r>
              <a:rPr lang="en-US" sz="2400" i="1" dirty="0" err="1" smtClean="0"/>
              <a:t>informacije</a:t>
            </a:r>
            <a:r>
              <a:rPr lang="en-US" sz="2400" i="1" dirty="0" smtClean="0"/>
              <a:t> </a:t>
            </a:r>
            <a:r>
              <a:rPr lang="en-US" sz="2400" i="1" dirty="0" err="1" smtClean="0"/>
              <a:t>vode</a:t>
            </a:r>
            <a:r>
              <a:rPr lang="en-US" sz="2400" i="1" dirty="0" smtClean="0"/>
              <a:t> do </a:t>
            </a:r>
            <a:r>
              <a:rPr lang="en-US" sz="2400" i="1" dirty="0" err="1" smtClean="0"/>
              <a:t>boljih</a:t>
            </a:r>
            <a:r>
              <a:rPr lang="en-US" sz="2400" i="1" dirty="0" smtClean="0"/>
              <a:t> </a:t>
            </a:r>
            <a:r>
              <a:rPr lang="en-US" sz="2400" i="1" dirty="0" err="1" smtClean="0"/>
              <a:t>ishoda</a:t>
            </a:r>
            <a:r>
              <a:rPr lang="en-US" sz="2400" i="1" dirty="0" smtClean="0"/>
              <a:t>. </a:t>
            </a:r>
          </a:p>
          <a:p>
            <a:r>
              <a:rPr lang="en-US" sz="2400" dirty="0" err="1" smtClean="0"/>
              <a:t>Takođe</a:t>
            </a:r>
            <a:r>
              <a:rPr lang="en-US" sz="2400" dirty="0" smtClean="0"/>
              <a:t>, </a:t>
            </a:r>
            <a:r>
              <a:rPr lang="en-US" sz="2400" dirty="0" err="1" smtClean="0"/>
              <a:t>nevladine</a:t>
            </a:r>
            <a:r>
              <a:rPr lang="en-US" sz="2400" dirty="0" smtClean="0"/>
              <a:t> </a:t>
            </a:r>
            <a:r>
              <a:rPr lang="en-US" sz="2400" dirty="0" err="1" smtClean="0"/>
              <a:t>organizacije</a:t>
            </a:r>
            <a:r>
              <a:rPr lang="en-US" sz="2400" dirty="0" smtClean="0"/>
              <a:t> </a:t>
            </a:r>
            <a:r>
              <a:rPr lang="en-US" sz="2400" dirty="0" err="1" smtClean="0"/>
              <a:t>dodeljuju</a:t>
            </a:r>
            <a:r>
              <a:rPr lang="en-US" sz="2400" dirty="0" smtClean="0"/>
              <a:t> </a:t>
            </a:r>
            <a:r>
              <a:rPr lang="en-US" sz="2400" dirty="0" err="1" smtClean="0"/>
              <a:t>legitimet</a:t>
            </a:r>
            <a:r>
              <a:rPr lang="en-US" sz="2400" dirty="0" smtClean="0"/>
              <a:t> </a:t>
            </a:r>
            <a:r>
              <a:rPr lang="en-US" sz="2400" dirty="0" err="1" smtClean="0"/>
              <a:t>političkim</a:t>
            </a:r>
            <a:r>
              <a:rPr lang="en-US" sz="2400" dirty="0" smtClean="0"/>
              <a:t> </a:t>
            </a:r>
            <a:r>
              <a:rPr lang="en-US" sz="2400" dirty="0" err="1" smtClean="0"/>
              <a:t>odlukama</a:t>
            </a:r>
            <a:r>
              <a:rPr lang="en-US" sz="2400" dirty="0" smtClean="0"/>
              <a:t> </a:t>
            </a:r>
            <a:r>
              <a:rPr lang="en-US" sz="2400" dirty="0" err="1" smtClean="0"/>
              <a:t>i</a:t>
            </a:r>
            <a:r>
              <a:rPr lang="en-US" sz="2400" dirty="0" smtClean="0"/>
              <a:t> </a:t>
            </a:r>
            <a:r>
              <a:rPr lang="en-US" sz="2400" dirty="0" err="1" smtClean="0"/>
              <a:t>tako</a:t>
            </a:r>
            <a:r>
              <a:rPr lang="en-US" sz="2400" dirty="0" smtClean="0"/>
              <a:t> </a:t>
            </a:r>
            <a:r>
              <a:rPr lang="en-US" sz="2400" dirty="0" err="1" smtClean="0"/>
              <a:t>povećavaju</a:t>
            </a:r>
            <a:r>
              <a:rPr lang="en-US" sz="2400" dirty="0" smtClean="0"/>
              <a:t> </a:t>
            </a:r>
            <a:r>
              <a:rPr lang="en-US" sz="2400" dirty="0" err="1" smtClean="0"/>
              <a:t>izglede</a:t>
            </a:r>
            <a:r>
              <a:rPr lang="en-US" sz="2400" dirty="0" smtClean="0"/>
              <a:t> </a:t>
            </a:r>
            <a:r>
              <a:rPr lang="en-US" sz="2400" dirty="0" err="1" smtClean="0"/>
              <a:t>da</a:t>
            </a:r>
            <a:r>
              <a:rPr lang="en-US" sz="2400" dirty="0" smtClean="0"/>
              <a:t> se </a:t>
            </a:r>
            <a:r>
              <a:rPr lang="en-US" sz="2400" dirty="0" err="1" smtClean="0"/>
              <a:t>takve</a:t>
            </a:r>
            <a:r>
              <a:rPr lang="en-US" sz="2400" dirty="0" smtClean="0"/>
              <a:t> </a:t>
            </a:r>
            <a:r>
              <a:rPr lang="en-US" sz="2400" dirty="0" err="1" smtClean="0"/>
              <a:t>političke</a:t>
            </a:r>
            <a:r>
              <a:rPr lang="en-US" sz="2400" dirty="0" smtClean="0"/>
              <a:t> </a:t>
            </a:r>
            <a:r>
              <a:rPr lang="en-US" sz="2400" dirty="0" err="1" smtClean="0"/>
              <a:t>odluke</a:t>
            </a:r>
            <a:r>
              <a:rPr lang="en-US" sz="2400" dirty="0" smtClean="0"/>
              <a:t> </a:t>
            </a:r>
            <a:r>
              <a:rPr lang="en-US" sz="2400" dirty="0" err="1" smtClean="0"/>
              <a:t>implementiraju</a:t>
            </a:r>
            <a:r>
              <a:rPr lang="en-US" sz="2400" dirty="0" smtClean="0"/>
              <a:t> u </a:t>
            </a:r>
            <a:r>
              <a:rPr lang="en-US" sz="2400" dirty="0" err="1" smtClean="0"/>
              <a:t>praksi</a:t>
            </a:r>
            <a:endParaRPr lang="en-US" sz="2400" dirty="0" smtClean="0"/>
          </a:p>
          <a:p>
            <a:endParaRPr lang="en-US" sz="20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12290" name="Picture 2" descr="C:\Users\User\Desktop\shutterstock_302422268_news_featured.jpg"/>
          <p:cNvPicPr>
            <a:picLocks noChangeAspect="1" noChangeArrowheads="1"/>
          </p:cNvPicPr>
          <p:nvPr/>
        </p:nvPicPr>
        <p:blipFill>
          <a:blip r:embed="rId2" cstate="print"/>
          <a:srcRect/>
          <a:stretch>
            <a:fillRect/>
          </a:stretch>
        </p:blipFill>
        <p:spPr bwMode="auto">
          <a:xfrm>
            <a:off x="7434233" y="0"/>
            <a:ext cx="1709767" cy="11318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1357290" y="571480"/>
            <a:ext cx="6557962" cy="512762"/>
          </a:xfrm>
        </p:spPr>
        <p:txBody>
          <a:bodyPr anchor="ctr" anchorCtr="1"/>
          <a:lstStyle/>
          <a:p>
            <a:r>
              <a:rPr lang="en-US" sz="2400" b="1" dirty="0" err="1" smtClean="0">
                <a:solidFill>
                  <a:srgbClr val="FF0000"/>
                </a:solidFill>
              </a:rPr>
              <a:t>Svetski</a:t>
            </a:r>
            <a:r>
              <a:rPr lang="en-US" sz="2400" b="1" dirty="0" smtClean="0">
                <a:solidFill>
                  <a:srgbClr val="FF0000"/>
                </a:solidFill>
              </a:rPr>
              <a:t> fond </a:t>
            </a:r>
            <a:r>
              <a:rPr lang="en-US" sz="2400" b="1" dirty="0" err="1" smtClean="0">
                <a:solidFill>
                  <a:srgbClr val="FF0000"/>
                </a:solidFill>
              </a:rPr>
              <a:t>za</a:t>
            </a:r>
            <a:r>
              <a:rPr lang="en-US" sz="2400" b="1" dirty="0" smtClean="0">
                <a:solidFill>
                  <a:srgbClr val="FF0000"/>
                </a:solidFill>
              </a:rPr>
              <a:t> </a:t>
            </a:r>
            <a:r>
              <a:rPr lang="en-US" sz="2400" b="1" dirty="0" err="1" smtClean="0">
                <a:solidFill>
                  <a:srgbClr val="FF0000"/>
                </a:solidFill>
              </a:rPr>
              <a:t>zaštitu</a:t>
            </a:r>
            <a:r>
              <a:rPr lang="en-US" sz="2400" b="1" dirty="0" smtClean="0">
                <a:solidFill>
                  <a:srgbClr val="FF0000"/>
                </a:solidFill>
              </a:rPr>
              <a:t> </a:t>
            </a:r>
            <a:r>
              <a:rPr lang="en-US" sz="2400" b="1" dirty="0" err="1" smtClean="0">
                <a:solidFill>
                  <a:srgbClr val="FF0000"/>
                </a:solidFill>
              </a:rPr>
              <a:t>divljih</a:t>
            </a:r>
            <a:r>
              <a:rPr lang="en-US" sz="2400" b="1" dirty="0" smtClean="0">
                <a:solidFill>
                  <a:srgbClr val="FF0000"/>
                </a:solidFill>
              </a:rPr>
              <a:t> </a:t>
            </a:r>
            <a:r>
              <a:rPr lang="en-US" sz="2400" b="1" dirty="0" err="1" smtClean="0">
                <a:solidFill>
                  <a:srgbClr val="FF0000"/>
                </a:solidFill>
              </a:rPr>
              <a:t>životinja</a:t>
            </a:r>
            <a:r>
              <a:rPr lang="sr-Latn-RS" sz="2400" b="1" dirty="0" smtClean="0">
                <a:solidFill>
                  <a:srgbClr val="FF0000"/>
                </a:solidFill>
              </a:rPr>
              <a:t>/Svetska fondacija za prirodu WWF</a:t>
            </a:r>
            <a:endParaRPr lang="en-US" sz="2400" b="1" kern="1200" dirty="0">
              <a:solidFill>
                <a:srgbClr val="FF0000"/>
              </a:solidFill>
              <a:latin typeface="Times New Roman" pitchFamily="18" charset="0"/>
              <a:ea typeface="+mn-ea"/>
              <a:cs typeface="+mn-cs"/>
            </a:endParaRPr>
          </a:p>
        </p:txBody>
      </p:sp>
      <p:sp>
        <p:nvSpPr>
          <p:cNvPr id="367620" name="Rectangle 4"/>
          <p:cNvSpPr>
            <a:spLocks noChangeArrowheads="1"/>
          </p:cNvSpPr>
          <p:nvPr/>
        </p:nvSpPr>
        <p:spPr bwMode="auto">
          <a:xfrm>
            <a:off x="428596" y="3071810"/>
            <a:ext cx="8501122" cy="3724096"/>
          </a:xfrm>
          <a:prstGeom prst="rect">
            <a:avLst/>
          </a:prstGeom>
          <a:noFill/>
          <a:ln w="9525">
            <a:noFill/>
            <a:miter lim="800000"/>
            <a:headEnd/>
            <a:tailEnd/>
          </a:ln>
          <a:effectLst/>
        </p:spPr>
        <p:txBody>
          <a:bodyPr wrap="square">
            <a:spAutoFit/>
          </a:bodyPr>
          <a:lstStyle/>
          <a:p>
            <a:r>
              <a:rPr lang="en-US" sz="2400" b="1" dirty="0" err="1" smtClean="0"/>
              <a:t>Svetski</a:t>
            </a:r>
            <a:r>
              <a:rPr lang="en-US" sz="2400" b="1" dirty="0" smtClean="0"/>
              <a:t> fond </a:t>
            </a:r>
            <a:r>
              <a:rPr lang="en-US" sz="2400" b="1" dirty="0" err="1" smtClean="0"/>
              <a:t>za</a:t>
            </a:r>
            <a:r>
              <a:rPr lang="en-US" sz="2400" b="1" dirty="0" smtClean="0"/>
              <a:t> </a:t>
            </a:r>
            <a:r>
              <a:rPr lang="en-US" sz="2400" b="1" dirty="0" err="1" smtClean="0"/>
              <a:t>zaštitu</a:t>
            </a:r>
            <a:r>
              <a:rPr lang="en-US" sz="2400" b="1" dirty="0" smtClean="0"/>
              <a:t> </a:t>
            </a:r>
            <a:r>
              <a:rPr lang="en-US" sz="2400" b="1" dirty="0" err="1" smtClean="0"/>
              <a:t>divljih</a:t>
            </a:r>
            <a:r>
              <a:rPr lang="en-US" sz="2400" b="1" dirty="0" smtClean="0"/>
              <a:t> </a:t>
            </a:r>
            <a:r>
              <a:rPr lang="en-US" sz="2400" b="1" dirty="0" err="1" smtClean="0"/>
              <a:t>životinja</a:t>
            </a:r>
            <a:r>
              <a:rPr lang="en-US" sz="2400" b="1" dirty="0" smtClean="0"/>
              <a:t> </a:t>
            </a:r>
            <a:r>
              <a:rPr lang="en-US" sz="2400" i="1" dirty="0" smtClean="0"/>
              <a:t>(World Wildlife Fund) </a:t>
            </a:r>
            <a:r>
              <a:rPr lang="en-US" sz="2400" dirty="0" err="1" smtClean="0"/>
              <a:t>koji</a:t>
            </a:r>
            <a:r>
              <a:rPr lang="en-US" sz="2400" dirty="0" smtClean="0"/>
              <a:t> je </a:t>
            </a:r>
            <a:r>
              <a:rPr lang="en-US" sz="2400" dirty="0" err="1" smtClean="0"/>
              <a:t>vremenom</a:t>
            </a:r>
            <a:r>
              <a:rPr lang="en-US" sz="2400" dirty="0" smtClean="0"/>
              <a:t> </a:t>
            </a:r>
            <a:r>
              <a:rPr lang="en-US" sz="2400" dirty="0" err="1" smtClean="0"/>
              <a:t>zbog</a:t>
            </a:r>
            <a:r>
              <a:rPr lang="en-US" sz="2400" dirty="0" smtClean="0"/>
              <a:t> </a:t>
            </a:r>
            <a:r>
              <a:rPr lang="en-US" sz="2400" dirty="0" err="1" smtClean="0"/>
              <a:t>proširenja</a:t>
            </a:r>
            <a:r>
              <a:rPr lang="en-US" sz="2400" dirty="0" smtClean="0"/>
              <a:t> </a:t>
            </a:r>
            <a:r>
              <a:rPr lang="en-US" sz="2400" dirty="0" err="1" smtClean="0"/>
              <a:t>usmerenja</a:t>
            </a:r>
            <a:r>
              <a:rPr lang="en-US" sz="2400" dirty="0" smtClean="0"/>
              <a:t> </a:t>
            </a:r>
            <a:r>
              <a:rPr lang="en-US" sz="2400" dirty="0" err="1" smtClean="0"/>
              <a:t>sa</a:t>
            </a:r>
            <a:r>
              <a:rPr lang="en-US" sz="2400" dirty="0" smtClean="0"/>
              <a:t> </a:t>
            </a:r>
            <a:r>
              <a:rPr lang="en-US" sz="2400" dirty="0" err="1" smtClean="0"/>
              <a:t>ugoženih</a:t>
            </a:r>
            <a:r>
              <a:rPr lang="en-US" sz="2400" dirty="0" smtClean="0"/>
              <a:t> </a:t>
            </a:r>
            <a:r>
              <a:rPr lang="en-US" sz="2400" dirty="0" err="1" smtClean="0"/>
              <a:t>vrsta</a:t>
            </a:r>
            <a:r>
              <a:rPr lang="en-US" sz="2400" dirty="0" smtClean="0"/>
              <a:t> </a:t>
            </a:r>
            <a:r>
              <a:rPr lang="en-US" sz="2400" dirty="0" err="1" smtClean="0"/>
              <a:t>na</a:t>
            </a:r>
            <a:r>
              <a:rPr lang="en-US" sz="2400" dirty="0" smtClean="0"/>
              <a:t> </a:t>
            </a:r>
            <a:r>
              <a:rPr lang="en-US" sz="2400" dirty="0" err="1" smtClean="0"/>
              <a:t>očuvanje</a:t>
            </a:r>
            <a:r>
              <a:rPr lang="en-US" sz="2400" dirty="0" smtClean="0"/>
              <a:t> </a:t>
            </a:r>
            <a:r>
              <a:rPr lang="en-US" sz="2400" dirty="0" err="1" smtClean="0"/>
              <a:t>celokupne</a:t>
            </a:r>
            <a:r>
              <a:rPr lang="en-US" sz="2400" dirty="0" smtClean="0"/>
              <a:t> </a:t>
            </a:r>
            <a:r>
              <a:rPr lang="en-US" sz="2400" dirty="0" err="1" smtClean="0"/>
              <a:t>životne</a:t>
            </a:r>
            <a:r>
              <a:rPr lang="en-US" sz="2400" dirty="0" smtClean="0"/>
              <a:t> </a:t>
            </a:r>
            <a:r>
              <a:rPr lang="en-US" sz="2400" dirty="0" err="1" smtClean="0"/>
              <a:t>sredine</a:t>
            </a:r>
            <a:r>
              <a:rPr lang="en-US" sz="2400" dirty="0" smtClean="0"/>
              <a:t> </a:t>
            </a:r>
            <a:r>
              <a:rPr lang="en-US" sz="2400" dirty="0" err="1" smtClean="0"/>
              <a:t>prerastao</a:t>
            </a:r>
            <a:r>
              <a:rPr lang="en-US" sz="2400" dirty="0" smtClean="0"/>
              <a:t> u </a:t>
            </a:r>
            <a:r>
              <a:rPr lang="en-US" sz="2400" b="1" dirty="0" err="1" smtClean="0"/>
              <a:t>Svetsku</a:t>
            </a:r>
            <a:r>
              <a:rPr lang="en-US" sz="2400" b="1" dirty="0" smtClean="0"/>
              <a:t> </a:t>
            </a:r>
            <a:r>
              <a:rPr lang="en-US" sz="2400" b="1" dirty="0" err="1" smtClean="0"/>
              <a:t>fondaciju</a:t>
            </a:r>
            <a:r>
              <a:rPr lang="en-US" sz="2400" b="1" dirty="0" smtClean="0"/>
              <a:t> </a:t>
            </a:r>
            <a:r>
              <a:rPr lang="en-US" sz="2400" b="1" dirty="0" err="1" smtClean="0"/>
              <a:t>za</a:t>
            </a:r>
            <a:r>
              <a:rPr lang="en-US" sz="2400" b="1" dirty="0" smtClean="0"/>
              <a:t> </a:t>
            </a:r>
            <a:r>
              <a:rPr lang="en-US" sz="2400" b="1" dirty="0" err="1" smtClean="0"/>
              <a:t>prirodu</a:t>
            </a:r>
            <a:r>
              <a:rPr lang="en-US" sz="2400" b="1" dirty="0" smtClean="0"/>
              <a:t> </a:t>
            </a:r>
            <a:r>
              <a:rPr lang="en-US" sz="2400" i="1" dirty="0" smtClean="0"/>
              <a:t>(World Wide Fund for Nature, WWF)</a:t>
            </a:r>
            <a:endParaRPr lang="en-US" sz="2400" dirty="0" smtClean="0"/>
          </a:p>
          <a:p>
            <a:r>
              <a:rPr lang="en-US" sz="2400" dirty="0" smtClean="0"/>
              <a:t> </a:t>
            </a:r>
            <a:r>
              <a:rPr lang="sr-Latn-RS" sz="2400" dirty="0" smtClean="0"/>
              <a:t>Ova </a:t>
            </a:r>
            <a:r>
              <a:rPr lang="en-US" sz="2400" dirty="0" err="1" smtClean="0"/>
              <a:t>međunarodna</a:t>
            </a:r>
            <a:r>
              <a:rPr lang="en-US" sz="2400" dirty="0" smtClean="0"/>
              <a:t> </a:t>
            </a:r>
            <a:r>
              <a:rPr lang="en-US" sz="2400" dirty="0" err="1" smtClean="0"/>
              <a:t>fondacija</a:t>
            </a:r>
            <a:r>
              <a:rPr lang="en-US" sz="2400" dirty="0" smtClean="0"/>
              <a:t> je </a:t>
            </a:r>
            <a:r>
              <a:rPr lang="en-US" sz="2400" dirty="0" err="1" smtClean="0"/>
              <a:t>osnovana</a:t>
            </a:r>
            <a:r>
              <a:rPr lang="en-US" sz="2400" dirty="0" smtClean="0"/>
              <a:t> 1961. </a:t>
            </a:r>
            <a:r>
              <a:rPr lang="en-US" sz="2400" dirty="0" err="1" smtClean="0"/>
              <a:t>godine</a:t>
            </a:r>
            <a:r>
              <a:rPr lang="en-US" sz="2400" dirty="0" smtClean="0"/>
              <a:t> </a:t>
            </a:r>
            <a:r>
              <a:rPr lang="en-US" sz="2400" dirty="0" err="1" smtClean="0"/>
              <a:t>sa</a:t>
            </a:r>
            <a:r>
              <a:rPr lang="en-US" sz="2400" dirty="0" smtClean="0"/>
              <a:t> </a:t>
            </a:r>
            <a:r>
              <a:rPr lang="en-US" sz="2400" dirty="0" err="1" smtClean="0"/>
              <a:t>sedištem</a:t>
            </a:r>
            <a:r>
              <a:rPr lang="en-US" sz="2400" dirty="0" smtClean="0"/>
              <a:t> u </a:t>
            </a:r>
            <a:r>
              <a:rPr lang="en-US" sz="2400" dirty="0" err="1" smtClean="0"/>
              <a:t>švajcarskom</a:t>
            </a:r>
            <a:r>
              <a:rPr lang="en-US" sz="2400" dirty="0" smtClean="0"/>
              <a:t> </a:t>
            </a:r>
            <a:r>
              <a:rPr lang="en-US" sz="2400" dirty="0" err="1" smtClean="0"/>
              <a:t>gradu</a:t>
            </a:r>
            <a:r>
              <a:rPr lang="en-US" sz="2400" dirty="0" smtClean="0"/>
              <a:t> </a:t>
            </a:r>
            <a:r>
              <a:rPr lang="en-US" sz="2400" dirty="0" err="1" smtClean="0"/>
              <a:t>Moržu</a:t>
            </a:r>
            <a:r>
              <a:rPr lang="en-US" sz="2400" dirty="0" smtClean="0"/>
              <a:t> (</a:t>
            </a:r>
            <a:r>
              <a:rPr lang="en-US" sz="2400" dirty="0" err="1" smtClean="0"/>
              <a:t>Morges</a:t>
            </a:r>
            <a:r>
              <a:rPr lang="en-US" sz="2400" dirty="0" smtClean="0"/>
              <a:t>)</a:t>
            </a:r>
            <a:r>
              <a:rPr lang="sr-Latn-RS" sz="2400" dirty="0" smtClean="0"/>
              <a:t>.</a:t>
            </a:r>
          </a:p>
          <a:p>
            <a:endParaRPr lang="sr-Latn-RS" sz="2400" dirty="0" smtClean="0"/>
          </a:p>
          <a:p>
            <a:r>
              <a:rPr lang="sr-Latn-RS" sz="2400" dirty="0" smtClean="0"/>
              <a:t>Inicijalni cilj: </a:t>
            </a:r>
            <a:r>
              <a:rPr lang="en-US" sz="2400" dirty="0" err="1" smtClean="0"/>
              <a:t>očuvanj</a:t>
            </a:r>
            <a:r>
              <a:rPr lang="sr-Latn-RS" sz="2400" dirty="0" smtClean="0"/>
              <a:t>e</a:t>
            </a:r>
            <a:r>
              <a:rPr lang="en-US" sz="2400" dirty="0" smtClean="0"/>
              <a:t> </a:t>
            </a:r>
            <a:r>
              <a:rPr lang="en-US" sz="2400" dirty="0" err="1" smtClean="0"/>
              <a:t>ključnih</a:t>
            </a:r>
            <a:r>
              <a:rPr lang="en-US" sz="2400" dirty="0" smtClean="0"/>
              <a:t> </a:t>
            </a:r>
            <a:r>
              <a:rPr lang="en-US" sz="2400" dirty="0" err="1" smtClean="0"/>
              <a:t>vrsta</a:t>
            </a:r>
            <a:r>
              <a:rPr lang="en-US" sz="2400" dirty="0" smtClean="0"/>
              <a:t> </a:t>
            </a:r>
            <a:r>
              <a:rPr lang="en-US" sz="2400" dirty="0" err="1" smtClean="0"/>
              <a:t>i</a:t>
            </a:r>
            <a:r>
              <a:rPr lang="en-US" sz="2400" dirty="0" smtClean="0"/>
              <a:t> </a:t>
            </a:r>
            <a:r>
              <a:rPr lang="en-US" sz="2400" dirty="0" err="1" smtClean="0"/>
              <a:t>prirodnih</a:t>
            </a:r>
            <a:r>
              <a:rPr lang="en-US" sz="2400" dirty="0" smtClean="0"/>
              <a:t> </a:t>
            </a:r>
            <a:r>
              <a:rPr lang="en-US" sz="2400" dirty="0" err="1" smtClean="0"/>
              <a:t>staništa</a:t>
            </a:r>
            <a:r>
              <a:rPr lang="sr-Latn-RS" sz="2400" dirty="0" smtClean="0"/>
              <a:t>.</a:t>
            </a:r>
          </a:p>
          <a:p>
            <a:r>
              <a:rPr lang="en-US" sz="2000" dirty="0" smtClean="0"/>
              <a:t> </a:t>
            </a:r>
            <a:endParaRPr lang="sr-Latn-RS" sz="2000" b="1" dirty="0" smtClean="0"/>
          </a:p>
        </p:txBody>
      </p:sp>
      <p:sp>
        <p:nvSpPr>
          <p:cNvPr id="367622" name="AutoShape 6"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3" name="AutoShape 7"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4" name="AutoShape 8"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5" name="AutoShape 9"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6" name="AutoShape 10"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7" name="AutoShape 11"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28" name="AutoShape 12"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9" name="AutoShape 13"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0" name="AutoShape 14"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1" name="AutoShape 15"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5" name="AutoShape 19"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7" name="AutoShape 21"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9" name="AutoShape 23" descr="Z"/>
          <p:cNvSpPr>
            <a:spLocks noChangeAspect="1" noChangeArrowheads="1"/>
          </p:cNvSpPr>
          <p:nvPr/>
        </p:nvSpPr>
        <p:spPr bwMode="auto">
          <a:xfrm>
            <a:off x="155575" y="46038"/>
            <a:ext cx="304800" cy="304800"/>
          </a:xfrm>
          <a:prstGeom prst="rect">
            <a:avLst/>
          </a:prstGeom>
          <a:noFill/>
        </p:spPr>
        <p:txBody>
          <a:bodyPr/>
          <a:lstStyle/>
          <a:p>
            <a:endParaRPr lang="en-US"/>
          </a:p>
        </p:txBody>
      </p:sp>
      <p:pic>
        <p:nvPicPr>
          <p:cNvPr id="13314" name="Picture 2" descr="C:\Users\User\Desktop\images.png"/>
          <p:cNvPicPr>
            <a:picLocks noChangeAspect="1" noChangeArrowheads="1"/>
          </p:cNvPicPr>
          <p:nvPr/>
        </p:nvPicPr>
        <p:blipFill>
          <a:blip r:embed="rId3"/>
          <a:srcRect/>
          <a:stretch>
            <a:fillRect/>
          </a:stretch>
        </p:blipFill>
        <p:spPr bwMode="auto">
          <a:xfrm>
            <a:off x="2285984" y="1357298"/>
            <a:ext cx="4082170" cy="142876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928662" y="214290"/>
            <a:ext cx="6557962" cy="512762"/>
          </a:xfrm>
        </p:spPr>
        <p:txBody>
          <a:bodyPr anchor="ctr" anchorCtr="1"/>
          <a:lstStyle/>
          <a:p>
            <a:r>
              <a:rPr lang="en-US" sz="2400" b="1" dirty="0" err="1" smtClean="0">
                <a:solidFill>
                  <a:srgbClr val="FF0000"/>
                </a:solidFill>
              </a:rPr>
              <a:t>Svetski</a:t>
            </a:r>
            <a:r>
              <a:rPr lang="en-US" sz="2400" b="1" dirty="0" smtClean="0">
                <a:solidFill>
                  <a:srgbClr val="FF0000"/>
                </a:solidFill>
              </a:rPr>
              <a:t> fond </a:t>
            </a:r>
            <a:r>
              <a:rPr lang="en-US" sz="2400" b="1" dirty="0" err="1" smtClean="0">
                <a:solidFill>
                  <a:srgbClr val="FF0000"/>
                </a:solidFill>
              </a:rPr>
              <a:t>za</a:t>
            </a:r>
            <a:r>
              <a:rPr lang="en-US" sz="2400" b="1" dirty="0" smtClean="0">
                <a:solidFill>
                  <a:srgbClr val="FF0000"/>
                </a:solidFill>
              </a:rPr>
              <a:t> </a:t>
            </a:r>
            <a:r>
              <a:rPr lang="en-US" sz="2400" b="1" dirty="0" err="1" smtClean="0">
                <a:solidFill>
                  <a:srgbClr val="FF0000"/>
                </a:solidFill>
              </a:rPr>
              <a:t>zaštitu</a:t>
            </a:r>
            <a:r>
              <a:rPr lang="en-US" sz="2400" b="1" dirty="0" smtClean="0">
                <a:solidFill>
                  <a:srgbClr val="FF0000"/>
                </a:solidFill>
              </a:rPr>
              <a:t> </a:t>
            </a:r>
            <a:r>
              <a:rPr lang="en-US" sz="2400" b="1" dirty="0" err="1" smtClean="0">
                <a:solidFill>
                  <a:srgbClr val="FF0000"/>
                </a:solidFill>
              </a:rPr>
              <a:t>divljih</a:t>
            </a:r>
            <a:r>
              <a:rPr lang="en-US" sz="2400" b="1" dirty="0" smtClean="0">
                <a:solidFill>
                  <a:srgbClr val="FF0000"/>
                </a:solidFill>
              </a:rPr>
              <a:t> </a:t>
            </a:r>
            <a:r>
              <a:rPr lang="en-US" sz="2400" b="1" dirty="0" err="1" smtClean="0">
                <a:solidFill>
                  <a:srgbClr val="FF0000"/>
                </a:solidFill>
              </a:rPr>
              <a:t>životinja</a:t>
            </a:r>
            <a:r>
              <a:rPr lang="sr-Latn-RS" sz="2400" b="1" dirty="0" smtClean="0">
                <a:solidFill>
                  <a:srgbClr val="FF0000"/>
                </a:solidFill>
              </a:rPr>
              <a:t>/Svetska fondacija za prirodu WWF</a:t>
            </a:r>
            <a:endParaRPr lang="en-US" sz="2400" b="1" kern="1200" dirty="0">
              <a:solidFill>
                <a:srgbClr val="FF0000"/>
              </a:solidFill>
              <a:latin typeface="Times New Roman" pitchFamily="18" charset="0"/>
              <a:ea typeface="+mn-ea"/>
              <a:cs typeface="+mn-cs"/>
            </a:endParaRPr>
          </a:p>
        </p:txBody>
      </p:sp>
      <p:sp>
        <p:nvSpPr>
          <p:cNvPr id="367620" name="Rectangle 4"/>
          <p:cNvSpPr>
            <a:spLocks noChangeArrowheads="1"/>
          </p:cNvSpPr>
          <p:nvPr/>
        </p:nvSpPr>
        <p:spPr bwMode="auto">
          <a:xfrm>
            <a:off x="500034" y="928670"/>
            <a:ext cx="5429288" cy="5940088"/>
          </a:xfrm>
          <a:prstGeom prst="rect">
            <a:avLst/>
          </a:prstGeom>
          <a:noFill/>
          <a:ln w="9525">
            <a:noFill/>
            <a:miter lim="800000"/>
            <a:headEnd/>
            <a:tailEnd/>
          </a:ln>
          <a:effectLst/>
        </p:spPr>
        <p:txBody>
          <a:bodyPr wrap="square">
            <a:spAutoFit/>
          </a:bodyPr>
          <a:lstStyle/>
          <a:p>
            <a:r>
              <a:rPr lang="sr-Latn-RS" sz="2400" dirty="0" smtClean="0"/>
              <a:t>Inicijalni cilj je </a:t>
            </a:r>
            <a:r>
              <a:rPr lang="en-US" sz="2400" dirty="0" err="1" smtClean="0"/>
              <a:t>evoluira</a:t>
            </a:r>
            <a:r>
              <a:rPr lang="sr-Latn-RS" sz="2400" dirty="0" smtClean="0"/>
              <a:t>o</a:t>
            </a:r>
            <a:r>
              <a:rPr lang="en-US" sz="2400" dirty="0" smtClean="0"/>
              <a:t> </a:t>
            </a:r>
            <a:r>
              <a:rPr lang="en-US" sz="2400" dirty="0" err="1" smtClean="0"/>
              <a:t>od</a:t>
            </a:r>
            <a:r>
              <a:rPr lang="en-US" sz="2400" dirty="0" smtClean="0"/>
              <a:t> </a:t>
            </a:r>
            <a:r>
              <a:rPr lang="en-US" sz="2400" dirty="0" err="1" smtClean="0"/>
              <a:t>spašavanja</a:t>
            </a:r>
            <a:r>
              <a:rPr lang="en-US" sz="2400" dirty="0" smtClean="0"/>
              <a:t> </a:t>
            </a:r>
            <a:r>
              <a:rPr lang="en-US" sz="2400" dirty="0" err="1" smtClean="0"/>
              <a:t>vrsta</a:t>
            </a:r>
            <a:r>
              <a:rPr lang="en-US" sz="2400" dirty="0" smtClean="0"/>
              <a:t> </a:t>
            </a:r>
            <a:r>
              <a:rPr lang="en-US" sz="2400" dirty="0" err="1" smtClean="0"/>
              <a:t>i</a:t>
            </a:r>
            <a:r>
              <a:rPr lang="en-US" sz="2400" dirty="0" smtClean="0"/>
              <a:t> </a:t>
            </a:r>
            <a:r>
              <a:rPr lang="en-US" sz="2400" dirty="0" err="1" smtClean="0"/>
              <a:t>prirodnih</a:t>
            </a:r>
            <a:r>
              <a:rPr lang="en-US" sz="2400" dirty="0" smtClean="0"/>
              <a:t> </a:t>
            </a:r>
            <a:r>
              <a:rPr lang="en-US" sz="2400" dirty="0" err="1" smtClean="0"/>
              <a:t>lokacija</a:t>
            </a:r>
            <a:r>
              <a:rPr lang="en-US" sz="2400" dirty="0" smtClean="0"/>
              <a:t> do </a:t>
            </a:r>
            <a:r>
              <a:rPr lang="en-US" sz="2400" dirty="0" err="1" smtClean="0"/>
              <a:t>obuhvatanja</a:t>
            </a:r>
            <a:r>
              <a:rPr lang="en-US" sz="2400" dirty="0" smtClean="0"/>
              <a:t> </a:t>
            </a:r>
            <a:r>
              <a:rPr lang="en-US" sz="2400" dirty="0" err="1" smtClean="0"/>
              <a:t>većih</a:t>
            </a:r>
            <a:r>
              <a:rPr lang="en-US" sz="2400" dirty="0" smtClean="0"/>
              <a:t> </a:t>
            </a:r>
            <a:r>
              <a:rPr lang="en-US" sz="2400" dirty="0" err="1" smtClean="0"/>
              <a:t>globalnih</a:t>
            </a:r>
            <a:r>
              <a:rPr lang="en-US" sz="2400" dirty="0" smtClean="0"/>
              <a:t> </a:t>
            </a:r>
            <a:r>
              <a:rPr lang="en-US" sz="2400" dirty="0" err="1" smtClean="0"/>
              <a:t>pretnji</a:t>
            </a:r>
            <a:r>
              <a:rPr lang="en-US" sz="2400" dirty="0" smtClean="0"/>
              <a:t> </a:t>
            </a:r>
            <a:r>
              <a:rPr lang="en-US" sz="2400" dirty="0" err="1" smtClean="0"/>
              <a:t>i</a:t>
            </a:r>
            <a:r>
              <a:rPr lang="en-US" sz="2400" dirty="0" smtClean="0"/>
              <a:t> </a:t>
            </a:r>
            <a:r>
              <a:rPr lang="en-US" sz="2400" dirty="0" err="1" smtClean="0"/>
              <a:t>sila</a:t>
            </a:r>
            <a:r>
              <a:rPr lang="en-US" sz="2400" dirty="0" smtClean="0"/>
              <a:t> </a:t>
            </a:r>
            <a:r>
              <a:rPr lang="en-US" sz="2400" dirty="0" err="1" smtClean="0"/>
              <a:t>koje</a:t>
            </a:r>
            <a:r>
              <a:rPr lang="en-US" sz="2400" dirty="0" smtClean="0"/>
              <a:t> </a:t>
            </a:r>
            <a:r>
              <a:rPr lang="en-US" sz="2400" dirty="0" err="1" smtClean="0"/>
              <a:t>ih</a:t>
            </a:r>
            <a:r>
              <a:rPr lang="en-US" sz="2400" dirty="0" smtClean="0"/>
              <a:t> </a:t>
            </a:r>
            <a:r>
              <a:rPr lang="en-US" sz="2400" dirty="0" err="1" smtClean="0"/>
              <a:t>uzrokuju</a:t>
            </a:r>
            <a:r>
              <a:rPr lang="en-US" sz="2400" dirty="0" smtClean="0"/>
              <a:t>. </a:t>
            </a:r>
            <a:endParaRPr lang="sr-Latn-RS" sz="2400" dirty="0" smtClean="0"/>
          </a:p>
          <a:p>
            <a:r>
              <a:rPr lang="en-US" sz="2400" dirty="0" err="1" smtClean="0"/>
              <a:t>Novouspostvaljene</a:t>
            </a:r>
            <a:r>
              <a:rPr lang="en-US" sz="2400" dirty="0" smtClean="0"/>
              <a:t> </a:t>
            </a:r>
            <a:r>
              <a:rPr lang="en-US" sz="2400" dirty="0" err="1" smtClean="0"/>
              <a:t>strategije</a:t>
            </a:r>
            <a:r>
              <a:rPr lang="en-US" sz="2400" dirty="0" smtClean="0"/>
              <a:t> </a:t>
            </a:r>
            <a:r>
              <a:rPr lang="en-US" sz="2400" dirty="0" err="1" smtClean="0"/>
              <a:t>postavljaju</a:t>
            </a:r>
            <a:r>
              <a:rPr lang="en-US" sz="2400" dirty="0" smtClean="0"/>
              <a:t> </a:t>
            </a:r>
            <a:r>
              <a:rPr lang="en-US" sz="2400" dirty="0" err="1" smtClean="0"/>
              <a:t>čoveka</a:t>
            </a:r>
            <a:r>
              <a:rPr lang="en-US" sz="2400" dirty="0" smtClean="0"/>
              <a:t> u </a:t>
            </a:r>
            <a:r>
              <a:rPr lang="en-US" sz="2400" dirty="0" err="1" smtClean="0"/>
              <a:t>središte</a:t>
            </a:r>
            <a:r>
              <a:rPr lang="en-US" sz="2400" dirty="0" smtClean="0"/>
              <a:t> </a:t>
            </a:r>
            <a:r>
              <a:rPr lang="en-US" sz="2400" dirty="0" err="1" smtClean="0"/>
              <a:t>i</a:t>
            </a:r>
            <a:r>
              <a:rPr lang="en-US" sz="2400" dirty="0" smtClean="0"/>
              <a:t> </a:t>
            </a:r>
            <a:r>
              <a:rPr lang="en-US" sz="2400" dirty="0" err="1" smtClean="0"/>
              <a:t>organizuju</a:t>
            </a:r>
            <a:r>
              <a:rPr lang="en-US" sz="2400" dirty="0" smtClean="0"/>
              <a:t> </a:t>
            </a:r>
            <a:r>
              <a:rPr lang="en-US" sz="2400" dirty="0" err="1" smtClean="0"/>
              <a:t>aktivnosti</a:t>
            </a:r>
            <a:r>
              <a:rPr lang="en-US" sz="2400" dirty="0" smtClean="0"/>
              <a:t> u </a:t>
            </a:r>
            <a:r>
              <a:rPr lang="en-US" sz="2400" dirty="0" err="1" smtClean="0"/>
              <a:t>okviru</a:t>
            </a:r>
            <a:r>
              <a:rPr lang="en-US" sz="2400" dirty="0" smtClean="0"/>
              <a:t> </a:t>
            </a:r>
            <a:r>
              <a:rPr lang="en-US" sz="2400" dirty="0" err="1" smtClean="0"/>
              <a:t>sledećih</a:t>
            </a:r>
            <a:r>
              <a:rPr lang="en-US" sz="2400" dirty="0" smtClean="0"/>
              <a:t> </a:t>
            </a:r>
            <a:r>
              <a:rPr lang="en-US" sz="2400" dirty="0" err="1" smtClean="0"/>
              <a:t>šest</a:t>
            </a:r>
            <a:r>
              <a:rPr lang="en-US" sz="2400" dirty="0" smtClean="0"/>
              <a:t> </a:t>
            </a:r>
            <a:r>
              <a:rPr lang="en-US" sz="2400" dirty="0" err="1" smtClean="0"/>
              <a:t>ključnih</a:t>
            </a:r>
            <a:r>
              <a:rPr lang="en-US" sz="2400" dirty="0" smtClean="0"/>
              <a:t> </a:t>
            </a:r>
            <a:r>
              <a:rPr lang="en-US" sz="2400" dirty="0" err="1" smtClean="0"/>
              <a:t>oblasti</a:t>
            </a:r>
            <a:r>
              <a:rPr lang="en-US" sz="2400" dirty="0" smtClean="0"/>
              <a:t>;</a:t>
            </a:r>
          </a:p>
          <a:p>
            <a:endParaRPr lang="sr-Latn-RS" sz="2400" dirty="0" smtClean="0"/>
          </a:p>
          <a:p>
            <a:pPr>
              <a:buFont typeface="Arial" pitchFamily="34" charset="0"/>
              <a:buChar char="•"/>
            </a:pPr>
            <a:r>
              <a:rPr lang="en-US" sz="2400" dirty="0" smtClean="0"/>
              <a:t> </a:t>
            </a:r>
            <a:r>
              <a:rPr lang="en-US" sz="2400" dirty="0" err="1" smtClean="0"/>
              <a:t>šumskih</a:t>
            </a:r>
            <a:r>
              <a:rPr lang="en-US" sz="2400" dirty="0" smtClean="0"/>
              <a:t> </a:t>
            </a:r>
            <a:r>
              <a:rPr lang="en-US" sz="2400" dirty="0" err="1" smtClean="0"/>
              <a:t>predela</a:t>
            </a:r>
            <a:r>
              <a:rPr lang="en-US" sz="2400" dirty="0" smtClean="0"/>
              <a:t>, </a:t>
            </a:r>
            <a:endParaRPr lang="sr-Latn-RS" sz="2400" dirty="0" smtClean="0"/>
          </a:p>
          <a:p>
            <a:pPr>
              <a:buFont typeface="Arial" pitchFamily="34" charset="0"/>
              <a:buChar char="•"/>
            </a:pPr>
            <a:r>
              <a:rPr lang="en-US" sz="2400" dirty="0" smtClean="0"/>
              <a:t> </a:t>
            </a:r>
            <a:r>
              <a:rPr lang="en-US" sz="2400" dirty="0" err="1" smtClean="0"/>
              <a:t>pomorskih</a:t>
            </a:r>
            <a:r>
              <a:rPr lang="en-US" sz="2400" dirty="0" smtClean="0"/>
              <a:t> </a:t>
            </a:r>
            <a:r>
              <a:rPr lang="en-US" sz="2400" dirty="0" err="1" smtClean="0"/>
              <a:t>oblasti</a:t>
            </a:r>
            <a:r>
              <a:rPr lang="en-US" sz="2400" dirty="0" smtClean="0"/>
              <a:t>,</a:t>
            </a:r>
            <a:endParaRPr lang="sr-Latn-RS" sz="2400" dirty="0" smtClean="0"/>
          </a:p>
          <a:p>
            <a:pPr>
              <a:buFont typeface="Arial" pitchFamily="34" charset="0"/>
              <a:buChar char="•"/>
            </a:pPr>
            <a:r>
              <a:rPr lang="en-US" sz="2400" dirty="0" smtClean="0"/>
              <a:t> </a:t>
            </a:r>
            <a:r>
              <a:rPr lang="en-US" sz="2400" dirty="0" err="1" smtClean="0"/>
              <a:t>slatkovodnih</a:t>
            </a:r>
            <a:r>
              <a:rPr lang="en-US" sz="2400" dirty="0" smtClean="0"/>
              <a:t> </a:t>
            </a:r>
            <a:r>
              <a:rPr lang="en-US" sz="2400" dirty="0" err="1" smtClean="0"/>
              <a:t>oblasti</a:t>
            </a:r>
            <a:r>
              <a:rPr lang="en-US" sz="2400" dirty="0" smtClean="0"/>
              <a:t>, </a:t>
            </a:r>
            <a:endParaRPr lang="sr-Latn-RS" sz="2400" dirty="0" smtClean="0"/>
          </a:p>
          <a:p>
            <a:pPr>
              <a:buFont typeface="Arial" pitchFamily="34" charset="0"/>
              <a:buChar char="•"/>
            </a:pPr>
            <a:r>
              <a:rPr lang="en-US" sz="2400" dirty="0" smtClean="0"/>
              <a:t> </a:t>
            </a:r>
            <a:r>
              <a:rPr lang="en-US" sz="2400" dirty="0" err="1" smtClean="0"/>
              <a:t>divljine</a:t>
            </a:r>
            <a:r>
              <a:rPr lang="en-US" sz="2400" dirty="0" smtClean="0"/>
              <a:t>, </a:t>
            </a:r>
            <a:endParaRPr lang="sr-Latn-RS" sz="2400" dirty="0" smtClean="0"/>
          </a:p>
          <a:p>
            <a:pPr>
              <a:buFont typeface="Arial" pitchFamily="34" charset="0"/>
              <a:buChar char="•"/>
            </a:pPr>
            <a:r>
              <a:rPr lang="en-US" sz="2400" dirty="0" smtClean="0"/>
              <a:t> </a:t>
            </a:r>
            <a:r>
              <a:rPr lang="en-US" sz="2400" dirty="0" err="1" smtClean="0"/>
              <a:t>prehranjivanja</a:t>
            </a:r>
            <a:r>
              <a:rPr lang="en-US" sz="2400" dirty="0" smtClean="0"/>
              <a:t> </a:t>
            </a:r>
            <a:r>
              <a:rPr lang="en-US" sz="2400" dirty="0" err="1" smtClean="0"/>
              <a:t>i</a:t>
            </a:r>
            <a:r>
              <a:rPr lang="en-US" sz="2400" dirty="0" smtClean="0"/>
              <a:t> </a:t>
            </a:r>
            <a:endParaRPr lang="sr-Latn-RS" sz="2400" dirty="0" smtClean="0"/>
          </a:p>
          <a:p>
            <a:pPr>
              <a:buFont typeface="Arial" pitchFamily="34" charset="0"/>
              <a:buChar char="•"/>
            </a:pPr>
            <a:r>
              <a:rPr lang="en-US" sz="2400" dirty="0" smtClean="0"/>
              <a:t> </a:t>
            </a:r>
            <a:r>
              <a:rPr lang="en-US" sz="2400" dirty="0" err="1" smtClean="0"/>
              <a:t>klime</a:t>
            </a:r>
            <a:r>
              <a:rPr lang="en-US" sz="2400" dirty="0" smtClean="0"/>
              <a:t>. </a:t>
            </a:r>
          </a:p>
          <a:p>
            <a:endParaRPr lang="sr-Latn-RS" sz="2000" b="1" dirty="0" smtClean="0"/>
          </a:p>
        </p:txBody>
      </p:sp>
      <p:sp>
        <p:nvSpPr>
          <p:cNvPr id="367622" name="AutoShape 6"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3" name="AutoShape 7"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4" name="AutoShape 8"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5" name="AutoShape 9"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6" name="AutoShape 10"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7" name="AutoShape 11"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28" name="AutoShape 12"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9" name="AutoShape 13"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0" name="AutoShape 14"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1" name="AutoShape 15"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5" name="AutoShape 19"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7" name="AutoShape 21"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9" name="AutoShape 23" descr="Z"/>
          <p:cNvSpPr>
            <a:spLocks noChangeAspect="1" noChangeArrowheads="1"/>
          </p:cNvSpPr>
          <p:nvPr/>
        </p:nvSpPr>
        <p:spPr bwMode="auto">
          <a:xfrm>
            <a:off x="155575" y="46038"/>
            <a:ext cx="304800" cy="304800"/>
          </a:xfrm>
          <a:prstGeom prst="rect">
            <a:avLst/>
          </a:prstGeom>
          <a:noFill/>
        </p:spPr>
        <p:txBody>
          <a:bodyPr/>
          <a:lstStyle/>
          <a:p>
            <a:endParaRPr lang="en-US"/>
          </a:p>
        </p:txBody>
      </p:sp>
      <p:pic>
        <p:nvPicPr>
          <p:cNvPr id="13318" name="Picture 6" descr="C:\Users\User\Desktop\mid_327920_17406.jpg"/>
          <p:cNvPicPr>
            <a:picLocks noChangeAspect="1" noChangeArrowheads="1"/>
          </p:cNvPicPr>
          <p:nvPr/>
        </p:nvPicPr>
        <p:blipFill>
          <a:blip r:embed="rId3"/>
          <a:srcRect/>
          <a:stretch>
            <a:fillRect/>
          </a:stretch>
        </p:blipFill>
        <p:spPr bwMode="auto">
          <a:xfrm>
            <a:off x="4857752" y="4214818"/>
            <a:ext cx="3571900" cy="2382900"/>
          </a:xfrm>
          <a:prstGeom prst="rect">
            <a:avLst/>
          </a:prstGeom>
          <a:noFill/>
        </p:spPr>
      </p:pic>
      <p:pic>
        <p:nvPicPr>
          <p:cNvPr id="13319" name="Picture 7" descr="C:\Users\User\Desktop\ours-polaire-al-gore.jpg"/>
          <p:cNvPicPr>
            <a:picLocks noChangeAspect="1" noChangeArrowheads="1"/>
          </p:cNvPicPr>
          <p:nvPr/>
        </p:nvPicPr>
        <p:blipFill>
          <a:blip r:embed="rId4"/>
          <a:srcRect/>
          <a:stretch>
            <a:fillRect/>
          </a:stretch>
        </p:blipFill>
        <p:spPr bwMode="auto">
          <a:xfrm>
            <a:off x="6072198" y="1500174"/>
            <a:ext cx="2640100" cy="1785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857288" y="1142984"/>
            <a:ext cx="8215370" cy="512762"/>
          </a:xfrm>
        </p:spPr>
        <p:txBody>
          <a:bodyPr anchor="ctr" anchorCtr="1"/>
          <a:lstStyle/>
          <a:p>
            <a:r>
              <a:rPr lang="en-US" sz="2800" b="1" dirty="0" err="1" smtClean="0">
                <a:solidFill>
                  <a:srgbClr val="FF0000"/>
                </a:solidFill>
              </a:rPr>
              <a:t>Međunarodna</a:t>
            </a:r>
            <a:r>
              <a:rPr lang="en-US" sz="2800" b="1" dirty="0" smtClean="0">
                <a:solidFill>
                  <a:srgbClr val="FF0000"/>
                </a:solidFill>
              </a:rPr>
              <a:t> </a:t>
            </a:r>
            <a:r>
              <a:rPr lang="en-US" sz="2800" b="1" dirty="0" err="1" smtClean="0">
                <a:solidFill>
                  <a:srgbClr val="FF0000"/>
                </a:solidFill>
              </a:rPr>
              <a:t>unija</a:t>
            </a:r>
            <a:r>
              <a:rPr lang="en-US" sz="2800" b="1" dirty="0" smtClean="0">
                <a:solidFill>
                  <a:srgbClr val="FF0000"/>
                </a:solidFill>
              </a:rPr>
              <a:t> </a:t>
            </a:r>
            <a:r>
              <a:rPr lang="en-US" sz="2800" b="1" dirty="0" err="1" smtClean="0">
                <a:solidFill>
                  <a:srgbClr val="FF0000"/>
                </a:solidFill>
              </a:rPr>
              <a:t>za</a:t>
            </a:r>
            <a:r>
              <a:rPr lang="en-US" sz="2800" b="1" dirty="0" smtClean="0">
                <a:solidFill>
                  <a:srgbClr val="FF0000"/>
                </a:solidFill>
              </a:rPr>
              <a:t> </a:t>
            </a:r>
            <a:r>
              <a:rPr lang="en-US" sz="2800" b="1" dirty="0" err="1" smtClean="0">
                <a:solidFill>
                  <a:srgbClr val="FF0000"/>
                </a:solidFill>
              </a:rPr>
              <a:t>očuvanje</a:t>
            </a:r>
            <a:r>
              <a:rPr lang="en-US" sz="2800" b="1" dirty="0" smtClean="0">
                <a:solidFill>
                  <a:srgbClr val="FF0000"/>
                </a:solidFill>
              </a:rPr>
              <a:t> </a:t>
            </a:r>
            <a:r>
              <a:rPr lang="en-US" sz="2800" b="1" dirty="0" err="1" smtClean="0">
                <a:solidFill>
                  <a:srgbClr val="FF0000"/>
                </a:solidFill>
              </a:rPr>
              <a:t>prirode</a:t>
            </a: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 </a:t>
            </a:r>
            <a:r>
              <a:rPr lang="en-US" sz="2800" b="1" dirty="0" err="1" smtClean="0">
                <a:solidFill>
                  <a:srgbClr val="FF0000"/>
                </a:solidFill>
              </a:rPr>
              <a:t>i</a:t>
            </a:r>
            <a:r>
              <a:rPr lang="en-US" sz="2800" b="1" dirty="0" smtClean="0">
                <a:solidFill>
                  <a:srgbClr val="FF0000"/>
                </a:solidFill>
              </a:rPr>
              <a:t> </a:t>
            </a:r>
            <a:r>
              <a:rPr lang="en-US" sz="2800" b="1" dirty="0" err="1" smtClean="0">
                <a:solidFill>
                  <a:srgbClr val="FF0000"/>
                </a:solidFill>
              </a:rPr>
              <a:t>prirodnih</a:t>
            </a:r>
            <a:r>
              <a:rPr lang="sr-Latn-RS" sz="2800" b="1" dirty="0" smtClean="0">
                <a:solidFill>
                  <a:srgbClr val="FF0000"/>
                </a:solidFill>
              </a:rPr>
              <a:t> </a:t>
            </a:r>
            <a:r>
              <a:rPr lang="en-US" sz="2800" b="1" dirty="0" err="1" smtClean="0">
                <a:solidFill>
                  <a:srgbClr val="FF0000"/>
                </a:solidFill>
              </a:rPr>
              <a:t>resursa</a:t>
            </a:r>
            <a:endParaRPr lang="en-US" sz="2800" b="1" kern="1200" dirty="0">
              <a:solidFill>
                <a:srgbClr val="FF0000"/>
              </a:solidFill>
              <a:latin typeface="Times New Roman" pitchFamily="18" charset="0"/>
              <a:ea typeface="+mn-ea"/>
              <a:cs typeface="+mn-cs"/>
            </a:endParaRPr>
          </a:p>
        </p:txBody>
      </p:sp>
      <p:sp>
        <p:nvSpPr>
          <p:cNvPr id="367620" name="Rectangle 4"/>
          <p:cNvSpPr>
            <a:spLocks noChangeArrowheads="1"/>
          </p:cNvSpPr>
          <p:nvPr/>
        </p:nvSpPr>
        <p:spPr bwMode="auto">
          <a:xfrm>
            <a:off x="214282" y="2395240"/>
            <a:ext cx="8643998" cy="4462760"/>
          </a:xfrm>
          <a:prstGeom prst="rect">
            <a:avLst/>
          </a:prstGeom>
          <a:noFill/>
          <a:ln w="9525">
            <a:noFill/>
            <a:miter lim="800000"/>
            <a:headEnd/>
            <a:tailEnd/>
          </a:ln>
          <a:effectLst/>
        </p:spPr>
        <p:txBody>
          <a:bodyPr wrap="square">
            <a:spAutoFit/>
          </a:bodyPr>
          <a:lstStyle/>
          <a:p>
            <a:pPr marL="273050" indent="-273050" eaLnBrk="0" hangingPunct="0">
              <a:buClr>
                <a:srgbClr val="0BD0D9"/>
              </a:buClr>
              <a:buSzPct val="95000"/>
            </a:pPr>
            <a:r>
              <a:rPr lang="en-US" sz="2400" b="1" dirty="0" err="1" smtClean="0"/>
              <a:t>Međunarodna unija za očuvanje prirode i prirodnih resursa </a:t>
            </a:r>
            <a:r>
              <a:rPr lang="en-US" sz="2400" dirty="0" err="1" smtClean="0"/>
              <a:t>(International Union for Conservation of Nature and Natural Resources, IUCN) </a:t>
            </a:r>
            <a:r>
              <a:rPr lang="sr-Latn-RS" sz="2400" dirty="0" err="1" smtClean="0"/>
              <a:t> </a:t>
            </a:r>
            <a:r>
              <a:rPr lang="en-US" sz="2400" dirty="0" smtClean="0"/>
              <a:t>je </a:t>
            </a:r>
            <a:r>
              <a:rPr lang="en-US" sz="2400" dirty="0" err="1" smtClean="0"/>
              <a:t>hibridna</a:t>
            </a:r>
            <a:r>
              <a:rPr lang="en-US" sz="2400" dirty="0" smtClean="0"/>
              <a:t> </a:t>
            </a:r>
            <a:r>
              <a:rPr lang="en-US" sz="2400" dirty="0" err="1" smtClean="0"/>
              <a:t>međunarodna</a:t>
            </a:r>
            <a:r>
              <a:rPr lang="en-US" sz="2400" dirty="0" smtClean="0"/>
              <a:t> </a:t>
            </a:r>
            <a:r>
              <a:rPr lang="en-US" sz="2400" dirty="0" err="1" smtClean="0"/>
              <a:t>organizacija</a:t>
            </a:r>
            <a:r>
              <a:rPr lang="en-US" sz="2400" dirty="0" smtClean="0"/>
              <a:t> </a:t>
            </a:r>
            <a:r>
              <a:rPr lang="en-US" sz="2400" dirty="0" err="1" smtClean="0"/>
              <a:t>koja</a:t>
            </a:r>
            <a:r>
              <a:rPr lang="en-US" sz="2400" dirty="0" smtClean="0"/>
              <a:t> </a:t>
            </a:r>
            <a:r>
              <a:rPr lang="en-US" sz="2400" dirty="0" err="1" smtClean="0"/>
              <a:t>obuhvata</a:t>
            </a:r>
            <a:r>
              <a:rPr lang="en-US" sz="2400" dirty="0" smtClean="0"/>
              <a:t> </a:t>
            </a:r>
            <a:r>
              <a:rPr lang="en-US" sz="2400" dirty="0" err="1" smtClean="0"/>
              <a:t>više</a:t>
            </a:r>
            <a:r>
              <a:rPr lang="en-US" sz="2400" dirty="0" smtClean="0"/>
              <a:t> </a:t>
            </a:r>
            <a:r>
              <a:rPr lang="en-US" sz="2400" dirty="0" err="1" smtClean="0"/>
              <a:t>od</a:t>
            </a:r>
            <a:r>
              <a:rPr lang="en-US" sz="2400" dirty="0" smtClean="0"/>
              <a:t> 11.000 </a:t>
            </a:r>
            <a:r>
              <a:rPr lang="en-US" sz="2400" dirty="0" err="1" smtClean="0"/>
              <a:t>državnih</a:t>
            </a:r>
            <a:r>
              <a:rPr lang="en-US" sz="2400" dirty="0" smtClean="0"/>
              <a:t> </a:t>
            </a:r>
            <a:r>
              <a:rPr lang="en-US" sz="2400" dirty="0" err="1" smtClean="0"/>
              <a:t>i</a:t>
            </a:r>
            <a:r>
              <a:rPr lang="en-US" sz="2400" dirty="0" smtClean="0"/>
              <a:t> </a:t>
            </a:r>
            <a:r>
              <a:rPr lang="en-US" sz="2400" dirty="0" err="1" smtClean="0"/>
              <a:t>nevladinih</a:t>
            </a:r>
            <a:r>
              <a:rPr lang="en-US" sz="2400" dirty="0" smtClean="0"/>
              <a:t> </a:t>
            </a:r>
            <a:r>
              <a:rPr lang="en-US" sz="2400" dirty="0" err="1" smtClean="0"/>
              <a:t>organizacija</a:t>
            </a:r>
            <a:r>
              <a:rPr lang="en-US" sz="2400" dirty="0" smtClean="0"/>
              <a:t> </a:t>
            </a:r>
            <a:r>
              <a:rPr lang="en-US" sz="2400" dirty="0" err="1" smtClean="0"/>
              <a:t>iz</a:t>
            </a:r>
            <a:r>
              <a:rPr lang="en-US" sz="2400" dirty="0" smtClean="0"/>
              <a:t> </a:t>
            </a:r>
            <a:r>
              <a:rPr lang="en-US" sz="2400" dirty="0" err="1" smtClean="0"/>
              <a:t>celog</a:t>
            </a:r>
            <a:r>
              <a:rPr lang="en-US" sz="2400" dirty="0" smtClean="0"/>
              <a:t> </a:t>
            </a:r>
            <a:r>
              <a:rPr lang="en-US" sz="2400" dirty="0" err="1" smtClean="0"/>
              <a:t>sveta</a:t>
            </a:r>
            <a:r>
              <a:rPr lang="en-US" sz="2400" dirty="0" smtClean="0"/>
              <a:t>. </a:t>
            </a:r>
            <a:endParaRPr lang="sr-Latn-RS" sz="2400" dirty="0" smtClean="0"/>
          </a:p>
          <a:p>
            <a:pPr marL="273050" indent="-273050" eaLnBrk="0" hangingPunct="0">
              <a:buClr>
                <a:srgbClr val="0BD0D9"/>
              </a:buClr>
              <a:buSzPct val="95000"/>
              <a:buFont typeface="Wingdings 2" pitchFamily="18" charset="2"/>
              <a:buChar char=""/>
            </a:pPr>
            <a:endParaRPr lang="sr-Latn-RS" sz="2400" dirty="0" err="1" smtClean="0"/>
          </a:p>
          <a:p>
            <a:pPr marL="273050" indent="-273050" eaLnBrk="0" hangingPunct="0">
              <a:buClr>
                <a:srgbClr val="0BD0D9"/>
              </a:buClr>
              <a:buSzPct val="95000"/>
            </a:pPr>
            <a:r>
              <a:rPr lang="en-US" sz="2400" dirty="0" err="1" smtClean="0"/>
              <a:t>Osnovni</a:t>
            </a:r>
            <a:r>
              <a:rPr lang="en-US" sz="2400" dirty="0" smtClean="0"/>
              <a:t> </a:t>
            </a:r>
            <a:r>
              <a:rPr lang="en-US" sz="2400" dirty="0" err="1" smtClean="0"/>
              <a:t>programi</a:t>
            </a:r>
            <a:r>
              <a:rPr lang="en-US" sz="2400" dirty="0" smtClean="0"/>
              <a:t> </a:t>
            </a:r>
            <a:r>
              <a:rPr lang="en-US" sz="2400" dirty="0" err="1" smtClean="0"/>
              <a:t>organizacije</a:t>
            </a:r>
            <a:r>
              <a:rPr lang="en-US" sz="2400" dirty="0" smtClean="0"/>
              <a:t> se </a:t>
            </a:r>
            <a:r>
              <a:rPr lang="en-US" sz="2400" dirty="0" err="1" smtClean="0"/>
              <a:t>odnose</a:t>
            </a:r>
            <a:r>
              <a:rPr lang="en-US" sz="2400" dirty="0" smtClean="0"/>
              <a:t> </a:t>
            </a:r>
            <a:r>
              <a:rPr lang="en-US" sz="2400" dirty="0" err="1" smtClean="0"/>
              <a:t>na</a:t>
            </a:r>
            <a:r>
              <a:rPr lang="sr-Latn-RS" sz="2400" dirty="0" smtClean="0"/>
              <a:t>:</a:t>
            </a:r>
          </a:p>
          <a:p>
            <a:pPr marL="273050" indent="-273050" eaLnBrk="0" hangingPunct="0">
              <a:buClr>
                <a:srgbClr val="0BD0D9"/>
              </a:buClr>
              <a:buSzPct val="95000"/>
              <a:buFont typeface="Wingdings 2" pitchFamily="18" charset="2"/>
              <a:buChar char=""/>
            </a:pPr>
            <a:r>
              <a:rPr lang="en-US" sz="2400" dirty="0" smtClean="0"/>
              <a:t> </a:t>
            </a:r>
            <a:r>
              <a:rPr lang="en-US" sz="2400" dirty="0" err="1" smtClean="0"/>
              <a:t>ekosisteme</a:t>
            </a:r>
            <a:r>
              <a:rPr lang="en-US" sz="2400" dirty="0" smtClean="0"/>
              <a:t> </a:t>
            </a:r>
            <a:r>
              <a:rPr lang="en-US" sz="2400" dirty="0" err="1" smtClean="0"/>
              <a:t>i</a:t>
            </a:r>
            <a:r>
              <a:rPr lang="en-US" sz="2400" dirty="0" smtClean="0"/>
              <a:t> </a:t>
            </a:r>
            <a:r>
              <a:rPr lang="en-US" sz="2400" dirty="0" err="1" smtClean="0"/>
              <a:t>upravljanje</a:t>
            </a:r>
            <a:r>
              <a:rPr lang="en-US" sz="2400" dirty="0" smtClean="0"/>
              <a:t> </a:t>
            </a:r>
            <a:r>
              <a:rPr lang="en-US" sz="2400" dirty="0" err="1" smtClean="0"/>
              <a:t>ekosistemima</a:t>
            </a:r>
            <a:r>
              <a:rPr lang="en-US" sz="2400" dirty="0" smtClean="0"/>
              <a:t>,</a:t>
            </a:r>
            <a:endParaRPr lang="sr-Latn-RS" sz="2400" dirty="0" smtClean="0"/>
          </a:p>
          <a:p>
            <a:pPr marL="273050" indent="-273050" eaLnBrk="0" hangingPunct="0">
              <a:buClr>
                <a:srgbClr val="0BD0D9"/>
              </a:buClr>
              <a:buSzPct val="95000"/>
              <a:buFont typeface="Wingdings 2" pitchFamily="18" charset="2"/>
              <a:buChar char=""/>
            </a:pPr>
            <a:r>
              <a:rPr lang="en-US" sz="2400" dirty="0" smtClean="0"/>
              <a:t> </a:t>
            </a:r>
            <a:r>
              <a:rPr lang="en-US" sz="2400" dirty="0" err="1" smtClean="0"/>
              <a:t>globalne</a:t>
            </a:r>
            <a:r>
              <a:rPr lang="en-US" sz="2400" dirty="0" smtClean="0"/>
              <a:t> </a:t>
            </a:r>
            <a:r>
              <a:rPr lang="en-US" sz="2400" dirty="0" err="1" smtClean="0"/>
              <a:t>promene</a:t>
            </a:r>
            <a:r>
              <a:rPr lang="sr-Latn-RS" sz="2400" dirty="0" smtClean="0"/>
              <a:t>,</a:t>
            </a:r>
          </a:p>
          <a:p>
            <a:pPr marL="273050" indent="-273050" eaLnBrk="0" hangingPunct="0">
              <a:buClr>
                <a:srgbClr val="0BD0D9"/>
              </a:buClr>
              <a:buSzPct val="95000"/>
              <a:buFont typeface="Wingdings 2" pitchFamily="18" charset="2"/>
              <a:buChar char=""/>
            </a:pPr>
            <a:r>
              <a:rPr lang="en-US" sz="2400" dirty="0" err="1" smtClean="0"/>
              <a:t>biološke</a:t>
            </a:r>
            <a:r>
              <a:rPr lang="en-US" sz="2400" dirty="0" smtClean="0"/>
              <a:t> </a:t>
            </a:r>
            <a:r>
              <a:rPr lang="en-US" sz="2400" dirty="0" err="1" smtClean="0"/>
              <a:t>različitosti</a:t>
            </a:r>
            <a:r>
              <a:rPr lang="en-US" sz="2400" dirty="0" smtClean="0"/>
              <a:t>, </a:t>
            </a:r>
            <a:endParaRPr lang="sr-Latn-RS" sz="2400" dirty="0" smtClean="0"/>
          </a:p>
          <a:p>
            <a:pPr marL="273050" indent="-273050" eaLnBrk="0" hangingPunct="0">
              <a:buClr>
                <a:srgbClr val="0BD0D9"/>
              </a:buClr>
              <a:buSzPct val="95000"/>
              <a:buFont typeface="Wingdings 2" pitchFamily="18" charset="2"/>
              <a:buChar char=""/>
            </a:pPr>
            <a:r>
              <a:rPr lang="en-US" sz="2400" dirty="0" err="1" smtClean="0"/>
              <a:t>društvene</a:t>
            </a:r>
            <a:r>
              <a:rPr lang="en-US" sz="2400" dirty="0" smtClean="0"/>
              <a:t>  </a:t>
            </a:r>
            <a:r>
              <a:rPr lang="en-US" sz="2400" dirty="0" err="1" smtClean="0"/>
              <a:t>politike</a:t>
            </a:r>
            <a:r>
              <a:rPr lang="en-US" sz="2400" dirty="0" smtClean="0"/>
              <a:t> </a:t>
            </a:r>
            <a:r>
              <a:rPr lang="en-US" sz="2400" dirty="0" err="1" smtClean="0"/>
              <a:t>i</a:t>
            </a:r>
            <a:r>
              <a:rPr lang="en-US" sz="2400" dirty="0" smtClean="0"/>
              <a:t> </a:t>
            </a:r>
            <a:r>
              <a:rPr lang="en-US" sz="2400" dirty="0" err="1" smtClean="0"/>
              <a:t>ekološke</a:t>
            </a:r>
            <a:r>
              <a:rPr lang="en-US" sz="2400" dirty="0" smtClean="0"/>
              <a:t> </a:t>
            </a:r>
            <a:r>
              <a:rPr lang="en-US" sz="2400" dirty="0" err="1" smtClean="0"/>
              <a:t>zakone</a:t>
            </a:r>
            <a:r>
              <a:rPr lang="en-US" sz="2400" dirty="0" smtClean="0"/>
              <a:t>. </a:t>
            </a:r>
            <a:endParaRPr lang="sr-Latn-RS" sz="2400" dirty="0" smtClean="0"/>
          </a:p>
          <a:p>
            <a:pPr marL="273050" indent="-273050" eaLnBrk="0" hangingPunct="0">
              <a:buClr>
                <a:srgbClr val="0BD0D9"/>
              </a:buClr>
              <a:buSzPct val="95000"/>
              <a:buFont typeface="Wingdings 2" pitchFamily="18" charset="2"/>
              <a:buChar char=""/>
            </a:pPr>
            <a:endParaRPr lang="en-US" sz="2000" dirty="0" err="1" smtClean="0"/>
          </a:p>
        </p:txBody>
      </p:sp>
      <p:sp>
        <p:nvSpPr>
          <p:cNvPr id="367622" name="AutoShape 6"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3" name="AutoShape 7"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4" name="AutoShape 8"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5" name="AutoShape 9"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6" name="AutoShape 10"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7" name="AutoShape 11"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28" name="AutoShape 12"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9" name="AutoShape 13"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0" name="AutoShape 14"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1" name="AutoShape 15"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5" name="AutoShape 19"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7" name="AutoShape 21"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9" name="AutoShape 23" descr="Z"/>
          <p:cNvSpPr>
            <a:spLocks noChangeAspect="1" noChangeArrowheads="1"/>
          </p:cNvSpPr>
          <p:nvPr/>
        </p:nvSpPr>
        <p:spPr bwMode="auto">
          <a:xfrm>
            <a:off x="155575" y="46038"/>
            <a:ext cx="304800" cy="304800"/>
          </a:xfrm>
          <a:prstGeom prst="rect">
            <a:avLst/>
          </a:prstGeom>
          <a:noFill/>
        </p:spPr>
        <p:txBody>
          <a:bodyPr/>
          <a:lstStyle/>
          <a:p>
            <a:endParaRPr lang="en-US"/>
          </a:p>
        </p:txBody>
      </p:sp>
      <p:pic>
        <p:nvPicPr>
          <p:cNvPr id="14338" name="Picture 2" descr="C:\Users\User\Desktop\WorldParksCongressStage.jpg"/>
          <p:cNvPicPr>
            <a:picLocks noChangeAspect="1" noChangeArrowheads="1"/>
          </p:cNvPicPr>
          <p:nvPr/>
        </p:nvPicPr>
        <p:blipFill>
          <a:blip r:embed="rId3"/>
          <a:srcRect/>
          <a:stretch>
            <a:fillRect/>
          </a:stretch>
        </p:blipFill>
        <p:spPr bwMode="auto">
          <a:xfrm>
            <a:off x="6475434" y="0"/>
            <a:ext cx="2668566" cy="1838278"/>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idx="4294967295"/>
          </p:nvPr>
        </p:nvSpPr>
        <p:spPr>
          <a:xfrm>
            <a:off x="500034" y="0"/>
            <a:ext cx="8143932" cy="512762"/>
          </a:xfrm>
        </p:spPr>
        <p:txBody>
          <a:bodyPr anchor="ctr" anchorCtr="1"/>
          <a:lstStyle/>
          <a:p>
            <a:r>
              <a:rPr lang="en-US" sz="2400" b="1" dirty="0" err="1" smtClean="0">
                <a:solidFill>
                  <a:srgbClr val="FF0000"/>
                </a:solidFill>
              </a:rPr>
              <a:t>Međunarodna</a:t>
            </a:r>
            <a:r>
              <a:rPr lang="en-US" sz="2400" b="1" dirty="0" smtClean="0">
                <a:solidFill>
                  <a:srgbClr val="FF0000"/>
                </a:solidFill>
              </a:rPr>
              <a:t> </a:t>
            </a:r>
            <a:r>
              <a:rPr lang="en-US" sz="2400" b="1" dirty="0" err="1" smtClean="0">
                <a:solidFill>
                  <a:srgbClr val="FF0000"/>
                </a:solidFill>
              </a:rPr>
              <a:t>unija</a:t>
            </a:r>
            <a:r>
              <a:rPr lang="en-US" sz="2400" b="1" dirty="0" smtClean="0">
                <a:solidFill>
                  <a:srgbClr val="FF0000"/>
                </a:solidFill>
              </a:rPr>
              <a:t> </a:t>
            </a:r>
            <a:r>
              <a:rPr lang="en-US" sz="2400" b="1" dirty="0" err="1" smtClean="0">
                <a:solidFill>
                  <a:srgbClr val="FF0000"/>
                </a:solidFill>
              </a:rPr>
              <a:t>za</a:t>
            </a:r>
            <a:r>
              <a:rPr lang="en-US" sz="2400" b="1" dirty="0" smtClean="0">
                <a:solidFill>
                  <a:srgbClr val="FF0000"/>
                </a:solidFill>
              </a:rPr>
              <a:t> </a:t>
            </a:r>
            <a:r>
              <a:rPr lang="en-US" sz="2400" b="1" dirty="0" err="1" smtClean="0">
                <a:solidFill>
                  <a:srgbClr val="FF0000"/>
                </a:solidFill>
              </a:rPr>
              <a:t>očuvanje</a:t>
            </a:r>
            <a:r>
              <a:rPr lang="en-US" sz="2400" b="1" dirty="0" smtClean="0">
                <a:solidFill>
                  <a:srgbClr val="FF0000"/>
                </a:solidFill>
              </a:rPr>
              <a:t> </a:t>
            </a:r>
            <a:r>
              <a:rPr lang="en-US" sz="2400" b="1" dirty="0" err="1" smtClean="0">
                <a:solidFill>
                  <a:srgbClr val="FF0000"/>
                </a:solidFill>
              </a:rPr>
              <a:t>prirode</a:t>
            </a:r>
            <a:r>
              <a:rPr lang="en-US" sz="2400" b="1" dirty="0" smtClean="0">
                <a:solidFill>
                  <a:srgbClr val="FF0000"/>
                </a:solidFill>
              </a:rPr>
              <a:t> </a:t>
            </a:r>
            <a:r>
              <a:rPr lang="en-US" sz="2400" b="1" dirty="0" err="1" smtClean="0">
                <a:solidFill>
                  <a:srgbClr val="FF0000"/>
                </a:solidFill>
              </a:rPr>
              <a:t>i</a:t>
            </a:r>
            <a:r>
              <a:rPr lang="en-US" sz="2400" b="1" dirty="0" smtClean="0">
                <a:solidFill>
                  <a:srgbClr val="FF0000"/>
                </a:solidFill>
              </a:rPr>
              <a:t> </a:t>
            </a:r>
            <a:r>
              <a:rPr lang="en-US" sz="2400" b="1" dirty="0" err="1" smtClean="0">
                <a:solidFill>
                  <a:srgbClr val="FF0000"/>
                </a:solidFill>
              </a:rPr>
              <a:t>prirodnih</a:t>
            </a:r>
            <a:r>
              <a:rPr lang="en-US" sz="2400" b="1" dirty="0" smtClean="0">
                <a:solidFill>
                  <a:srgbClr val="FF0000"/>
                </a:solidFill>
              </a:rPr>
              <a:t> </a:t>
            </a:r>
            <a:r>
              <a:rPr lang="en-US" sz="2400" b="1" dirty="0" err="1" smtClean="0">
                <a:solidFill>
                  <a:srgbClr val="FF0000"/>
                </a:solidFill>
              </a:rPr>
              <a:t>resursa</a:t>
            </a:r>
            <a:endParaRPr lang="en-US" sz="2400" b="1" kern="1200" dirty="0">
              <a:solidFill>
                <a:srgbClr val="FF0000"/>
              </a:solidFill>
              <a:latin typeface="Times New Roman" pitchFamily="18" charset="0"/>
              <a:ea typeface="+mn-ea"/>
              <a:cs typeface="+mn-cs"/>
            </a:endParaRPr>
          </a:p>
        </p:txBody>
      </p:sp>
      <p:sp>
        <p:nvSpPr>
          <p:cNvPr id="367620" name="Rectangle 4"/>
          <p:cNvSpPr>
            <a:spLocks noChangeArrowheads="1"/>
          </p:cNvSpPr>
          <p:nvPr/>
        </p:nvSpPr>
        <p:spPr bwMode="auto">
          <a:xfrm>
            <a:off x="285720" y="2571744"/>
            <a:ext cx="8429684" cy="3785652"/>
          </a:xfrm>
          <a:prstGeom prst="rect">
            <a:avLst/>
          </a:prstGeom>
          <a:noFill/>
          <a:ln w="9525">
            <a:noFill/>
            <a:miter lim="800000"/>
            <a:headEnd/>
            <a:tailEnd/>
          </a:ln>
          <a:effectLst/>
        </p:spPr>
        <p:txBody>
          <a:bodyPr wrap="square">
            <a:spAutoFit/>
          </a:bodyPr>
          <a:lstStyle/>
          <a:p>
            <a:pPr marL="273050" indent="-273050" eaLnBrk="0" hangingPunct="0">
              <a:buClr>
                <a:srgbClr val="0BD0D9"/>
              </a:buClr>
              <a:buSzPct val="95000"/>
              <a:buFont typeface="Wingdings 2" pitchFamily="18" charset="2"/>
              <a:buChar char=""/>
            </a:pPr>
            <a:endParaRPr lang="en-US" sz="2400" dirty="0" err="1" smtClean="0"/>
          </a:p>
          <a:p>
            <a:pPr marL="273050" indent="-273050" eaLnBrk="0" hangingPunct="0">
              <a:buClr>
                <a:srgbClr val="0BD0D9"/>
              </a:buClr>
              <a:buSzPct val="95000"/>
            </a:pPr>
            <a:r>
              <a:rPr lang="en-US" sz="2400" i="1" dirty="0" err="1" smtClean="0"/>
              <a:t>U važne aktivnosti Međunarodne unije za očuvanje prirode i prirodnih resursa </a:t>
            </a:r>
            <a:r>
              <a:rPr lang="sr-Latn-RS" sz="2400" i="1" dirty="0" err="1" smtClean="0"/>
              <a:t> </a:t>
            </a:r>
            <a:r>
              <a:rPr lang="en-US" sz="2400" i="1" dirty="0" smtClean="0"/>
              <a:t>se </a:t>
            </a:r>
            <a:r>
              <a:rPr lang="en-US" sz="2400" i="1" dirty="0" err="1" smtClean="0"/>
              <a:t>ubrajaju</a:t>
            </a:r>
            <a:r>
              <a:rPr lang="en-US" sz="2400" i="1" dirty="0" smtClean="0"/>
              <a:t> </a:t>
            </a:r>
            <a:r>
              <a:rPr lang="en-US" sz="2400" i="1" dirty="0" err="1" smtClean="0"/>
              <a:t>i</a:t>
            </a:r>
            <a:r>
              <a:rPr lang="sr-Latn-RS" sz="2400" i="1" dirty="0" smtClean="0"/>
              <a:t>:</a:t>
            </a:r>
          </a:p>
          <a:p>
            <a:pPr marL="273050" indent="-273050" eaLnBrk="0" hangingPunct="0">
              <a:buClr>
                <a:srgbClr val="0BD0D9"/>
              </a:buClr>
              <a:buSzPct val="95000"/>
            </a:pPr>
            <a:endParaRPr lang="sr-Latn-RS" sz="2400" dirty="0" smtClean="0"/>
          </a:p>
          <a:p>
            <a:pPr marL="273050" indent="-273050" eaLnBrk="0" hangingPunct="0">
              <a:buClr>
                <a:srgbClr val="0BD0D9"/>
              </a:buClr>
              <a:buSzPct val="95000"/>
              <a:buFont typeface="Wingdings 2" pitchFamily="18" charset="2"/>
              <a:buChar char=""/>
            </a:pPr>
            <a:r>
              <a:rPr lang="en-US" sz="2400" dirty="0" err="1" smtClean="0"/>
              <a:t>Objavljivanje</a:t>
            </a:r>
            <a:r>
              <a:rPr lang="en-US" sz="2400" dirty="0" smtClean="0"/>
              <a:t> </a:t>
            </a:r>
            <a:r>
              <a:rPr lang="en-US" sz="2400" dirty="0" err="1" smtClean="0"/>
              <a:t>metodoloških</a:t>
            </a:r>
            <a:r>
              <a:rPr lang="en-US" sz="2400" dirty="0" smtClean="0"/>
              <a:t> </a:t>
            </a:r>
            <a:r>
              <a:rPr lang="en-US" sz="2400" dirty="0" err="1" smtClean="0"/>
              <a:t>priručnika</a:t>
            </a:r>
            <a:r>
              <a:rPr lang="sr-Latn-RS" sz="2400" dirty="0" smtClean="0"/>
              <a:t>;</a:t>
            </a:r>
          </a:p>
          <a:p>
            <a:pPr marL="273050" indent="-273050" eaLnBrk="0" hangingPunct="0">
              <a:buClr>
                <a:srgbClr val="0BD0D9"/>
              </a:buClr>
              <a:buSzPct val="95000"/>
              <a:buFont typeface="Wingdings 2" pitchFamily="18" charset="2"/>
              <a:buChar char=""/>
            </a:pPr>
            <a:r>
              <a:rPr lang="en-US" sz="2400" dirty="0" err="1" smtClean="0"/>
              <a:t>Objavljivanje</a:t>
            </a:r>
            <a:r>
              <a:rPr lang="en-US" sz="2400" dirty="0" smtClean="0"/>
              <a:t> </a:t>
            </a:r>
            <a:r>
              <a:rPr lang="en-US" sz="2400" dirty="0" err="1" smtClean="0"/>
              <a:t>liste</a:t>
            </a:r>
            <a:r>
              <a:rPr lang="en-US" sz="2400" dirty="0" smtClean="0"/>
              <a:t> </a:t>
            </a:r>
            <a:r>
              <a:rPr lang="en-US" sz="2400" dirty="0" err="1" smtClean="0"/>
              <a:t>Ujedinjenih</a:t>
            </a:r>
            <a:r>
              <a:rPr lang="en-US" sz="2400" dirty="0" smtClean="0"/>
              <a:t> </a:t>
            </a:r>
            <a:r>
              <a:rPr lang="en-US" sz="2400" dirty="0" err="1" smtClean="0"/>
              <a:t>nacija</a:t>
            </a:r>
            <a:r>
              <a:rPr lang="en-US" sz="2400" dirty="0" smtClean="0"/>
              <a:t> o </a:t>
            </a:r>
            <a:r>
              <a:rPr lang="en-US" sz="2400" dirty="0" err="1" smtClean="0"/>
              <a:t>nacionalnim</a:t>
            </a:r>
            <a:r>
              <a:rPr lang="en-US" sz="2400" dirty="0" smtClean="0"/>
              <a:t> </a:t>
            </a:r>
            <a:r>
              <a:rPr lang="en-US" sz="2400" dirty="0" err="1" smtClean="0"/>
              <a:t>parkovima</a:t>
            </a:r>
            <a:r>
              <a:rPr lang="en-US" sz="2400" dirty="0" smtClean="0"/>
              <a:t> </a:t>
            </a:r>
            <a:r>
              <a:rPr lang="en-US" sz="2400" dirty="0" err="1" smtClean="0"/>
              <a:t>i</a:t>
            </a:r>
            <a:r>
              <a:rPr lang="en-US" sz="2400" dirty="0" smtClean="0"/>
              <a:t> </a:t>
            </a:r>
            <a:r>
              <a:rPr lang="en-US" sz="2400" dirty="0" err="1" smtClean="0"/>
              <a:t>zaštićenim</a:t>
            </a:r>
            <a:r>
              <a:rPr lang="en-US" sz="2400" dirty="0" smtClean="0"/>
              <a:t> </a:t>
            </a:r>
            <a:r>
              <a:rPr lang="en-US" sz="2400" dirty="0" err="1" smtClean="0"/>
              <a:t>oblastima</a:t>
            </a:r>
            <a:r>
              <a:rPr lang="sr-Latn-RS" sz="2400" dirty="0" smtClean="0"/>
              <a:t>;</a:t>
            </a:r>
            <a:endParaRPr lang="en-US" sz="2400" dirty="0" smtClean="0"/>
          </a:p>
          <a:p>
            <a:pPr marL="273050" indent="-273050" eaLnBrk="0" hangingPunct="0">
              <a:buClr>
                <a:srgbClr val="0BD0D9"/>
              </a:buClr>
              <a:buSzPct val="95000"/>
              <a:buFont typeface="Wingdings 2" pitchFamily="18" charset="2"/>
              <a:buChar char=""/>
            </a:pPr>
            <a:r>
              <a:rPr lang="en-US" sz="2400" dirty="0" err="1" smtClean="0"/>
              <a:t>Prezentovanje</a:t>
            </a:r>
            <a:r>
              <a:rPr lang="en-US" sz="2400" dirty="0" smtClean="0"/>
              <a:t> </a:t>
            </a:r>
            <a:r>
              <a:rPr lang="en-US" sz="2400" dirty="0" err="1" smtClean="0"/>
              <a:t>različitih</a:t>
            </a:r>
            <a:r>
              <a:rPr lang="en-US" sz="2400" dirty="0" smtClean="0"/>
              <a:t> </a:t>
            </a:r>
            <a:r>
              <a:rPr lang="en-US" sz="2400" dirty="0" err="1" smtClean="0"/>
              <a:t>akcionih</a:t>
            </a:r>
            <a:r>
              <a:rPr lang="en-US" sz="2400" dirty="0" smtClean="0"/>
              <a:t> </a:t>
            </a:r>
            <a:r>
              <a:rPr lang="en-US" sz="2400" dirty="0" err="1" smtClean="0"/>
              <a:t>planova</a:t>
            </a:r>
            <a:r>
              <a:rPr lang="sr-Latn-RS" sz="2400" dirty="0" smtClean="0"/>
              <a:t>;</a:t>
            </a:r>
          </a:p>
          <a:p>
            <a:pPr marL="273050" indent="-273050" eaLnBrk="0" hangingPunct="0">
              <a:buClr>
                <a:srgbClr val="0BD0D9"/>
              </a:buClr>
              <a:buSzPct val="95000"/>
              <a:buFont typeface="Wingdings 2" pitchFamily="18" charset="2"/>
              <a:buChar char=""/>
            </a:pPr>
            <a:r>
              <a:rPr lang="sr-Latn-RS" sz="2400" dirty="0" err="1" smtClean="0"/>
              <a:t>O</a:t>
            </a:r>
            <a:r>
              <a:rPr lang="en-US" sz="2400" dirty="0" err="1" smtClean="0"/>
              <a:t>bjavljivanje</a:t>
            </a:r>
            <a:r>
              <a:rPr lang="en-US" sz="2400" dirty="0" smtClean="0"/>
              <a:t> </a:t>
            </a:r>
            <a:r>
              <a:rPr lang="en-US" sz="2400" dirty="0" err="1" smtClean="0"/>
              <a:t>pregleda</a:t>
            </a:r>
            <a:r>
              <a:rPr lang="en-US" sz="2400" dirty="0" smtClean="0"/>
              <a:t> </a:t>
            </a:r>
            <a:r>
              <a:rPr lang="en-US" sz="2400" dirty="0" err="1" smtClean="0"/>
              <a:t>statusa</a:t>
            </a:r>
            <a:r>
              <a:rPr lang="en-US" sz="2400" dirty="0" smtClean="0"/>
              <a:t> </a:t>
            </a:r>
            <a:r>
              <a:rPr lang="en-US" sz="2400" dirty="0" err="1" smtClean="0"/>
              <a:t>vrsta</a:t>
            </a:r>
            <a:r>
              <a:rPr lang="en-US" sz="2400" dirty="0" smtClean="0"/>
              <a:t>, </a:t>
            </a:r>
            <a:r>
              <a:rPr lang="en-US" sz="2400" dirty="0" err="1" smtClean="0"/>
              <a:t>pogotovo</a:t>
            </a:r>
            <a:r>
              <a:rPr lang="en-US" sz="2400" dirty="0" smtClean="0"/>
              <a:t> </a:t>
            </a:r>
            <a:r>
              <a:rPr lang="en-US" sz="2400" b="1" dirty="0" err="1" smtClean="0"/>
              <a:t>Crvene</a:t>
            </a:r>
            <a:r>
              <a:rPr lang="en-US" sz="2400" b="1" dirty="0" smtClean="0"/>
              <a:t> </a:t>
            </a:r>
            <a:r>
              <a:rPr lang="en-US" sz="2400" b="1" dirty="0" err="1" smtClean="0"/>
              <a:t>liste</a:t>
            </a:r>
            <a:r>
              <a:rPr lang="en-US" sz="2400" b="1" dirty="0" smtClean="0"/>
              <a:t> </a:t>
            </a:r>
            <a:r>
              <a:rPr lang="en-US" sz="2400" b="1" dirty="0" err="1" smtClean="0"/>
              <a:t>ugroženih</a:t>
            </a:r>
            <a:r>
              <a:rPr lang="en-US" sz="2400" b="1" dirty="0" smtClean="0"/>
              <a:t> </a:t>
            </a:r>
            <a:r>
              <a:rPr lang="en-US" sz="2400" b="1" dirty="0" err="1" smtClean="0"/>
              <a:t>vrsta</a:t>
            </a:r>
            <a:r>
              <a:rPr lang="en-US" sz="2400" b="1" dirty="0" smtClean="0"/>
              <a:t>.</a:t>
            </a:r>
            <a:endParaRPr lang="sr-Latn-RS" sz="2400" b="1" dirty="0" err="1" smtClean="0"/>
          </a:p>
        </p:txBody>
      </p:sp>
      <p:sp>
        <p:nvSpPr>
          <p:cNvPr id="367622" name="AutoShape 6"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3" name="AutoShape 7"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4" name="AutoShape 8"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5" name="AutoShape 9"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6" name="AutoShape 10"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7" name="AutoShape 11"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28" name="AutoShape 12"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29" name="AutoShape 13"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0" name="AutoShape 14" descr="2Q=="/>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1" name="AutoShape 15" descr="2Q=="/>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5" name="AutoShape 19" descr="Z"/>
          <p:cNvSpPr>
            <a:spLocks noChangeAspect="1" noChangeArrowheads="1"/>
          </p:cNvSpPr>
          <p:nvPr/>
        </p:nvSpPr>
        <p:spPr bwMode="auto">
          <a:xfrm>
            <a:off x="4419600" y="3276600"/>
            <a:ext cx="304800" cy="304800"/>
          </a:xfrm>
          <a:prstGeom prst="rect">
            <a:avLst/>
          </a:prstGeom>
          <a:noFill/>
        </p:spPr>
        <p:txBody>
          <a:bodyPr/>
          <a:lstStyle/>
          <a:p>
            <a:endParaRPr lang="en-US"/>
          </a:p>
        </p:txBody>
      </p:sp>
      <p:sp>
        <p:nvSpPr>
          <p:cNvPr id="367637" name="AutoShape 21" descr="Z"/>
          <p:cNvSpPr>
            <a:spLocks noChangeAspect="1" noChangeArrowheads="1"/>
          </p:cNvSpPr>
          <p:nvPr/>
        </p:nvSpPr>
        <p:spPr bwMode="auto">
          <a:xfrm>
            <a:off x="155575" y="46038"/>
            <a:ext cx="304800" cy="304800"/>
          </a:xfrm>
          <a:prstGeom prst="rect">
            <a:avLst/>
          </a:prstGeom>
          <a:noFill/>
        </p:spPr>
        <p:txBody>
          <a:bodyPr/>
          <a:lstStyle/>
          <a:p>
            <a:endParaRPr lang="en-US"/>
          </a:p>
        </p:txBody>
      </p:sp>
      <p:sp>
        <p:nvSpPr>
          <p:cNvPr id="367639" name="AutoShape 23" descr="Z"/>
          <p:cNvSpPr>
            <a:spLocks noChangeAspect="1" noChangeArrowheads="1"/>
          </p:cNvSpPr>
          <p:nvPr/>
        </p:nvSpPr>
        <p:spPr bwMode="auto">
          <a:xfrm>
            <a:off x="155575" y="46038"/>
            <a:ext cx="304800" cy="304800"/>
          </a:xfrm>
          <a:prstGeom prst="rect">
            <a:avLst/>
          </a:prstGeom>
          <a:noFill/>
        </p:spPr>
        <p:txBody>
          <a:bodyPr/>
          <a:lstStyle/>
          <a:p>
            <a:endParaRPr lang="en-US"/>
          </a:p>
        </p:txBody>
      </p:sp>
      <p:pic>
        <p:nvPicPr>
          <p:cNvPr id="13315" name="Picture 3" descr="C:\Users\User\Desktop\tiger_26_505913.jpg"/>
          <p:cNvPicPr>
            <a:picLocks noChangeAspect="1" noChangeArrowheads="1"/>
          </p:cNvPicPr>
          <p:nvPr/>
        </p:nvPicPr>
        <p:blipFill>
          <a:blip r:embed="rId3"/>
          <a:srcRect/>
          <a:stretch>
            <a:fillRect/>
          </a:stretch>
        </p:blipFill>
        <p:spPr bwMode="auto">
          <a:xfrm>
            <a:off x="0" y="571480"/>
            <a:ext cx="5857884" cy="2006631"/>
          </a:xfrm>
          <a:prstGeom prst="rect">
            <a:avLst/>
          </a:prstGeom>
          <a:noFill/>
        </p:spPr>
      </p:pic>
      <p:pic>
        <p:nvPicPr>
          <p:cNvPr id="13317" name="Picture 5" descr="C:\Users\User\Desktop\article-2461425-18BC81D700000578-564_634x424.jpg"/>
          <p:cNvPicPr>
            <a:picLocks noChangeAspect="1" noChangeArrowheads="1"/>
          </p:cNvPicPr>
          <p:nvPr/>
        </p:nvPicPr>
        <p:blipFill>
          <a:blip r:embed="rId4"/>
          <a:srcRect/>
          <a:stretch>
            <a:fillRect/>
          </a:stretch>
        </p:blipFill>
        <p:spPr bwMode="auto">
          <a:xfrm>
            <a:off x="5857884" y="571481"/>
            <a:ext cx="3286116" cy="2000264"/>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000232" y="1071546"/>
            <a:ext cx="6929486" cy="1143000"/>
          </a:xfrm>
        </p:spPr>
        <p:txBody>
          <a:bodyPr/>
          <a:lstStyle/>
          <a:p>
            <a:pPr eaLnBrk="1" hangingPunct="1"/>
            <a:r>
              <a:rPr lang="sr-Latn-RS" sz="3200" b="1" dirty="0" smtClean="0"/>
              <a:t>Kvalitet prirodnog okruženja</a:t>
            </a:r>
            <a:endParaRPr lang="en-US" b="1" i="1" dirty="0" smtClean="0"/>
          </a:p>
        </p:txBody>
      </p:sp>
      <p:sp>
        <p:nvSpPr>
          <p:cNvPr id="3" name="Content Placeholder 2"/>
          <p:cNvSpPr>
            <a:spLocks noGrp="1"/>
          </p:cNvSpPr>
          <p:nvPr>
            <p:ph idx="1"/>
          </p:nvPr>
        </p:nvSpPr>
        <p:spPr>
          <a:xfrm>
            <a:off x="214282" y="2357430"/>
            <a:ext cx="8715436" cy="3375018"/>
          </a:xfrm>
        </p:spPr>
        <p:txBody>
          <a:bodyPr/>
          <a:lstStyle/>
          <a:p>
            <a:pPr eaLnBrk="1" hangingPunct="1">
              <a:lnSpc>
                <a:spcPct val="80000"/>
              </a:lnSpc>
            </a:pPr>
            <a:endParaRPr lang="en-US" sz="2400" dirty="0" smtClean="0">
              <a:latin typeface="Times New Roman" pitchFamily="18" charset="0"/>
              <a:cs typeface="Times New Roman" pitchFamily="18" charset="0"/>
            </a:endParaRPr>
          </a:p>
          <a:p>
            <a:pPr>
              <a:lnSpc>
                <a:spcPct val="80000"/>
              </a:lnSpc>
            </a:pPr>
            <a:r>
              <a:rPr lang="en-US" sz="2400" b="1" dirty="0" err="1" smtClean="0"/>
              <a:t>Prirodni</a:t>
            </a:r>
            <a:r>
              <a:rPr lang="en-US" sz="2400" b="1" dirty="0" smtClean="0"/>
              <a:t> </a:t>
            </a:r>
            <a:r>
              <a:rPr lang="en-US" sz="2400" b="1" dirty="0" err="1" smtClean="0"/>
              <a:t>kapital</a:t>
            </a:r>
            <a:r>
              <a:rPr lang="en-US" sz="2400" b="1" dirty="0" smtClean="0"/>
              <a:t> </a:t>
            </a:r>
            <a:r>
              <a:rPr lang="en-US" sz="2400" dirty="0" err="1" smtClean="0"/>
              <a:t>koji</a:t>
            </a:r>
            <a:r>
              <a:rPr lang="en-US" sz="2400" dirty="0" smtClean="0"/>
              <a:t> </a:t>
            </a:r>
            <a:r>
              <a:rPr lang="en-US" sz="2400" dirty="0" err="1" smtClean="0"/>
              <a:t>uključuje</a:t>
            </a:r>
            <a:r>
              <a:rPr lang="en-US" sz="2400" dirty="0" smtClean="0"/>
              <a:t> </a:t>
            </a:r>
            <a:r>
              <a:rPr lang="en-US" sz="2400" dirty="0" err="1" smtClean="0"/>
              <a:t>prirodne</a:t>
            </a:r>
            <a:r>
              <a:rPr lang="en-US" sz="2400" dirty="0" smtClean="0"/>
              <a:t> </a:t>
            </a:r>
            <a:r>
              <a:rPr lang="en-US" sz="2400" dirty="0" err="1" smtClean="0"/>
              <a:t>resurse</a:t>
            </a:r>
            <a:r>
              <a:rPr lang="en-US" sz="2400" dirty="0" smtClean="0"/>
              <a:t> (</a:t>
            </a:r>
            <a:r>
              <a:rPr lang="sr-Latn-RS" sz="2400" dirty="0" smtClean="0"/>
              <a:t>npr. </a:t>
            </a:r>
            <a:r>
              <a:rPr lang="en-US" sz="2400" dirty="0" err="1" smtClean="0"/>
              <a:t>šume</a:t>
            </a:r>
            <a:r>
              <a:rPr lang="en-US" sz="2400" dirty="0" smtClean="0"/>
              <a:t>, </a:t>
            </a:r>
            <a:r>
              <a:rPr lang="en-US" sz="2400" dirty="0" err="1" smtClean="0"/>
              <a:t>okeane</a:t>
            </a:r>
            <a:r>
              <a:rPr lang="en-US" sz="2400" dirty="0" smtClean="0"/>
              <a:t>, </a:t>
            </a:r>
            <a:r>
              <a:rPr lang="en-US" sz="2400" dirty="0" err="1" smtClean="0"/>
              <a:t>mineralne</a:t>
            </a:r>
            <a:r>
              <a:rPr lang="en-US" sz="2400" dirty="0" smtClean="0"/>
              <a:t> </a:t>
            </a:r>
            <a:r>
              <a:rPr lang="en-US" sz="2400" dirty="0" err="1" smtClean="0"/>
              <a:t>sirovine</a:t>
            </a:r>
            <a:r>
              <a:rPr lang="sr-Latn-RS" sz="2400" dirty="0" smtClean="0"/>
              <a:t>...</a:t>
            </a:r>
            <a:r>
              <a:rPr lang="en-US" sz="2400" dirty="0" smtClean="0"/>
              <a:t>) </a:t>
            </a:r>
            <a:r>
              <a:rPr lang="en-US" sz="2400" dirty="0" err="1" smtClean="0"/>
              <a:t>i</a:t>
            </a:r>
            <a:r>
              <a:rPr lang="en-US" sz="2400" dirty="0" smtClean="0"/>
              <a:t> </a:t>
            </a:r>
            <a:r>
              <a:rPr lang="sr-Latn-RS" sz="2400" dirty="0" smtClean="0"/>
              <a:t>usluge </a:t>
            </a:r>
            <a:r>
              <a:rPr lang="en-US" sz="2400" dirty="0" err="1" smtClean="0"/>
              <a:t>ekosistem</a:t>
            </a:r>
            <a:r>
              <a:rPr lang="sr-Latn-RS" sz="2400" dirty="0" smtClean="0"/>
              <a:t>a</a:t>
            </a:r>
            <a:r>
              <a:rPr lang="en-US" sz="2400" dirty="0" smtClean="0"/>
              <a:t> (</a:t>
            </a:r>
            <a:r>
              <a:rPr lang="sr-Latn-RS" sz="2400" dirty="0" smtClean="0"/>
              <a:t>npr. </a:t>
            </a:r>
            <a:r>
              <a:rPr lang="en-US" sz="2400" dirty="0" err="1" smtClean="0"/>
              <a:t>čist</a:t>
            </a:r>
            <a:r>
              <a:rPr lang="en-US" sz="2400" dirty="0" smtClean="0"/>
              <a:t> </a:t>
            </a:r>
            <a:r>
              <a:rPr lang="en-US" sz="2400" dirty="0" err="1" smtClean="0"/>
              <a:t>vazduh</a:t>
            </a:r>
            <a:r>
              <a:rPr lang="en-US" sz="2400" dirty="0" smtClean="0"/>
              <a:t> </a:t>
            </a:r>
            <a:r>
              <a:rPr lang="en-US" sz="2400" dirty="0" err="1" smtClean="0"/>
              <a:t>i</a:t>
            </a:r>
            <a:r>
              <a:rPr lang="en-US" sz="2400" dirty="0" smtClean="0"/>
              <a:t> </a:t>
            </a:r>
            <a:r>
              <a:rPr lang="en-US" sz="2400" dirty="0" err="1" smtClean="0"/>
              <a:t>vod</a:t>
            </a:r>
            <a:r>
              <a:rPr lang="sr-Latn-RS" sz="2400" dirty="0" smtClean="0"/>
              <a:t>u</a:t>
            </a:r>
            <a:r>
              <a:rPr lang="en-US" sz="2400" dirty="0" smtClean="0"/>
              <a:t>) je </a:t>
            </a:r>
            <a:r>
              <a:rPr lang="en-US" sz="2400" dirty="0" err="1" smtClean="0"/>
              <a:t>podložan</a:t>
            </a:r>
            <a:r>
              <a:rPr lang="en-US" sz="2400" dirty="0" smtClean="0"/>
              <a:t> </a:t>
            </a:r>
            <a:r>
              <a:rPr lang="en-US" sz="2400" dirty="0" err="1" smtClean="0"/>
              <a:t>degradaciji</a:t>
            </a:r>
            <a:r>
              <a:rPr lang="en-US" sz="2400" dirty="0" smtClean="0"/>
              <a:t> </a:t>
            </a:r>
            <a:r>
              <a:rPr lang="en-US" sz="2400" dirty="0" err="1" smtClean="0"/>
              <a:t>usled</a:t>
            </a:r>
            <a:r>
              <a:rPr lang="en-US" sz="2400" dirty="0" smtClean="0"/>
              <a:t> </a:t>
            </a:r>
            <a:r>
              <a:rPr lang="en-US" sz="2400" dirty="0" err="1" smtClean="0"/>
              <a:t>prekomernog</a:t>
            </a:r>
            <a:r>
              <a:rPr lang="en-US" sz="2400" dirty="0" smtClean="0"/>
              <a:t> </a:t>
            </a:r>
            <a:r>
              <a:rPr lang="en-US" sz="2400" dirty="0" err="1" smtClean="0"/>
              <a:t>trošenja</a:t>
            </a:r>
            <a:r>
              <a:rPr lang="en-US" sz="2400" dirty="0" smtClean="0"/>
              <a:t> </a:t>
            </a:r>
            <a:r>
              <a:rPr lang="en-US" sz="2400" dirty="0" err="1" smtClean="0"/>
              <a:t>resursa</a:t>
            </a:r>
            <a:r>
              <a:rPr lang="en-US" sz="2400" dirty="0" smtClean="0"/>
              <a:t> </a:t>
            </a:r>
            <a:r>
              <a:rPr lang="en-US" sz="2400" dirty="0" err="1" smtClean="0"/>
              <a:t>i</a:t>
            </a:r>
            <a:r>
              <a:rPr lang="en-US" sz="2400" dirty="0" smtClean="0"/>
              <a:t> </a:t>
            </a:r>
            <a:r>
              <a:rPr lang="en-US" sz="2400" dirty="0" err="1" smtClean="0"/>
              <a:t>usled</a:t>
            </a:r>
            <a:r>
              <a:rPr lang="en-US" sz="2400" dirty="0" smtClean="0"/>
              <a:t> </a:t>
            </a:r>
            <a:r>
              <a:rPr lang="en-US" sz="2400" dirty="0" err="1" smtClean="0"/>
              <a:t>prekomernog</a:t>
            </a:r>
            <a:r>
              <a:rPr lang="en-US" sz="2400" dirty="0" smtClean="0"/>
              <a:t> </a:t>
            </a:r>
            <a:r>
              <a:rPr lang="en-US" sz="2400" dirty="0" err="1" smtClean="0"/>
              <a:t>zagađivanja</a:t>
            </a:r>
            <a:r>
              <a:rPr lang="en-US" sz="2400" dirty="0" smtClean="0"/>
              <a:t>.</a:t>
            </a:r>
          </a:p>
          <a:p>
            <a:pPr>
              <a:lnSpc>
                <a:spcPct val="80000"/>
              </a:lnSpc>
            </a:pPr>
            <a:endParaRPr lang="en-US" sz="2400" dirty="0" err="1" smtClean="0"/>
          </a:p>
          <a:p>
            <a:pPr>
              <a:lnSpc>
                <a:spcPct val="80000"/>
              </a:lnSpc>
            </a:pPr>
            <a:r>
              <a:rPr lang="en-US" sz="2400" dirty="0" err="1" smtClean="0"/>
              <a:t>Smatra</a:t>
            </a:r>
            <a:r>
              <a:rPr lang="en-US" sz="2400" dirty="0" smtClean="0"/>
              <a:t> se </a:t>
            </a:r>
            <a:r>
              <a:rPr lang="en-US" sz="2400" dirty="0" err="1" smtClean="0"/>
              <a:t>da</a:t>
            </a:r>
            <a:r>
              <a:rPr lang="en-US" sz="2400" dirty="0" smtClean="0"/>
              <a:t> </a:t>
            </a:r>
            <a:r>
              <a:rPr lang="en-US" sz="2400" dirty="0" err="1" smtClean="0"/>
              <a:t>će</a:t>
            </a:r>
            <a:r>
              <a:rPr lang="en-US" sz="2400" dirty="0" smtClean="0"/>
              <a:t> </a:t>
            </a:r>
            <a:r>
              <a:rPr lang="en-US" sz="2400" dirty="0" err="1" smtClean="0"/>
              <a:t>kontinuirane</a:t>
            </a:r>
            <a:r>
              <a:rPr lang="en-US" sz="2400" dirty="0" smtClean="0"/>
              <a:t> </a:t>
            </a:r>
            <a:r>
              <a:rPr lang="en-US" sz="2400" dirty="0" err="1" smtClean="0"/>
              <a:t>promene</a:t>
            </a:r>
            <a:r>
              <a:rPr lang="en-US" sz="2400" dirty="0" smtClean="0"/>
              <a:t> </a:t>
            </a:r>
            <a:r>
              <a:rPr lang="en-US" sz="2400" dirty="0" err="1" smtClean="0"/>
              <a:t>klime</a:t>
            </a:r>
            <a:r>
              <a:rPr lang="en-US" sz="2400" dirty="0" smtClean="0"/>
              <a:t>, </a:t>
            </a:r>
            <a:r>
              <a:rPr lang="en-US" sz="2400" dirty="0" err="1" smtClean="0"/>
              <a:t>vlažnosti</a:t>
            </a:r>
            <a:r>
              <a:rPr lang="en-US" sz="2400" dirty="0" smtClean="0"/>
              <a:t> </a:t>
            </a:r>
            <a:r>
              <a:rPr lang="en-US" sz="2400" dirty="0" err="1" smtClean="0"/>
              <a:t>zemlje</a:t>
            </a:r>
            <a:r>
              <a:rPr lang="en-US" sz="2400" dirty="0" smtClean="0"/>
              <a:t>, </a:t>
            </a:r>
            <a:r>
              <a:rPr lang="en-US" sz="2400" dirty="0" err="1" smtClean="0"/>
              <a:t>nivoa</a:t>
            </a:r>
            <a:r>
              <a:rPr lang="en-US" sz="2400" dirty="0" smtClean="0"/>
              <a:t> </a:t>
            </a:r>
            <a:r>
              <a:rPr lang="en-US" sz="2400" dirty="0" err="1" smtClean="0"/>
              <a:t>mora</a:t>
            </a:r>
            <a:r>
              <a:rPr lang="en-US" sz="2400" dirty="0" smtClean="0"/>
              <a:t> </a:t>
            </a:r>
            <a:r>
              <a:rPr lang="en-US" sz="2400" dirty="0" err="1" smtClean="0"/>
              <a:t>i</a:t>
            </a:r>
            <a:r>
              <a:rPr lang="en-US" sz="2400" dirty="0" smtClean="0"/>
              <a:t> </a:t>
            </a:r>
            <a:r>
              <a:rPr lang="en-US" sz="2400" dirty="0" err="1" smtClean="0"/>
              <a:t>vremenskih</a:t>
            </a:r>
            <a:r>
              <a:rPr lang="en-US" sz="2400" dirty="0" smtClean="0"/>
              <a:t> </a:t>
            </a:r>
            <a:r>
              <a:rPr lang="en-US" sz="2400" dirty="0" err="1" smtClean="0"/>
              <a:t>obrazaca</a:t>
            </a:r>
            <a:r>
              <a:rPr lang="en-US" sz="2400" dirty="0" smtClean="0"/>
              <a:t> </a:t>
            </a:r>
            <a:r>
              <a:rPr lang="en-US" sz="2400" dirty="0" err="1" smtClean="0"/>
              <a:t>negativno</a:t>
            </a:r>
            <a:r>
              <a:rPr lang="en-US" sz="2400" dirty="0" smtClean="0"/>
              <a:t> </a:t>
            </a:r>
            <a:r>
              <a:rPr lang="en-US" sz="2400" dirty="0" err="1" smtClean="0"/>
              <a:t>uticati</a:t>
            </a:r>
            <a:r>
              <a:rPr lang="en-US" sz="2400" dirty="0" smtClean="0"/>
              <a:t> </a:t>
            </a:r>
            <a:r>
              <a:rPr lang="en-US" sz="2400" dirty="0" err="1" smtClean="0"/>
              <a:t>na</a:t>
            </a:r>
            <a:r>
              <a:rPr lang="en-US" sz="2400" dirty="0" smtClean="0"/>
              <a:t> </a:t>
            </a:r>
            <a:r>
              <a:rPr lang="en-US" sz="2400" dirty="0" err="1" smtClean="0"/>
              <a:t>zdravlje</a:t>
            </a:r>
            <a:r>
              <a:rPr lang="en-US" sz="2400" dirty="0" smtClean="0"/>
              <a:t> </a:t>
            </a:r>
            <a:r>
              <a:rPr lang="en-US" sz="2400" dirty="0" err="1" smtClean="0"/>
              <a:t>i</a:t>
            </a:r>
            <a:r>
              <a:rPr lang="en-US" sz="2400" dirty="0" smtClean="0"/>
              <a:t> </a:t>
            </a:r>
            <a:r>
              <a:rPr lang="en-US" sz="2400" dirty="0" err="1" smtClean="0"/>
              <a:t>dobrobit</a:t>
            </a:r>
            <a:r>
              <a:rPr lang="en-US" sz="2400" dirty="0" smtClean="0"/>
              <a:t> </a:t>
            </a:r>
            <a:r>
              <a:rPr lang="en-US" sz="2400" dirty="0" err="1" smtClean="0"/>
              <a:t>budućih</a:t>
            </a:r>
            <a:r>
              <a:rPr lang="en-US" sz="2400" dirty="0" smtClean="0"/>
              <a:t> </a:t>
            </a:r>
            <a:r>
              <a:rPr lang="en-US" sz="2400" dirty="0" err="1" smtClean="0"/>
              <a:t>generacija</a:t>
            </a:r>
            <a:r>
              <a:rPr lang="en-US" sz="2400" dirty="0" smtClean="0"/>
              <a:t>. </a:t>
            </a:r>
            <a:endParaRPr lang="en-US" sz="2400" dirty="0" err="1" smtClean="0"/>
          </a:p>
        </p:txBody>
      </p:sp>
      <p:pic>
        <p:nvPicPr>
          <p:cNvPr id="18436" name="Picture 6" descr="ANd9GcQiYc9j-lymsnoHBELGZQ-RdCKma8QtoT81VH2LOAYfXsljUUf_"/>
          <p:cNvPicPr>
            <a:picLocks noChangeAspect="1" noChangeArrowheads="1"/>
          </p:cNvPicPr>
          <p:nvPr/>
        </p:nvPicPr>
        <p:blipFill>
          <a:blip r:embed="rId2" cstate="print"/>
          <a:srcRect/>
          <a:stretch>
            <a:fillRect/>
          </a:stretch>
        </p:blipFill>
        <p:spPr bwMode="auto">
          <a:xfrm>
            <a:off x="1643042" y="0"/>
            <a:ext cx="5643602" cy="1571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229600" cy="1143000"/>
          </a:xfrm>
        </p:spPr>
        <p:txBody>
          <a:bodyPr/>
          <a:lstStyle/>
          <a:p>
            <a:r>
              <a:rPr lang="en-US" sz="2800" b="1" dirty="0" err="1" smtClean="0"/>
              <a:t>Evolucija</a:t>
            </a:r>
            <a:r>
              <a:rPr lang="en-US" sz="2800" b="1" dirty="0" smtClean="0"/>
              <a:t> </a:t>
            </a:r>
            <a:r>
              <a:rPr lang="en-US" sz="2800" b="1" dirty="0" err="1" smtClean="0"/>
              <a:t>globalne</a:t>
            </a:r>
            <a:r>
              <a:rPr lang="en-US" sz="2800" b="1" dirty="0" smtClean="0"/>
              <a:t> </a:t>
            </a:r>
            <a:r>
              <a:rPr lang="en-US" sz="2800" b="1" dirty="0" err="1" smtClean="0"/>
              <a:t>ekološke</a:t>
            </a:r>
            <a:r>
              <a:rPr lang="en-US" sz="2800" b="1" dirty="0" smtClean="0"/>
              <a:t> </a:t>
            </a:r>
            <a:r>
              <a:rPr lang="en-US" sz="2800" b="1" dirty="0" err="1" smtClean="0"/>
              <a:t>svesti</a:t>
            </a:r>
            <a:r>
              <a:rPr lang="en-US" sz="2800" b="1" dirty="0" smtClean="0"/>
              <a:t/>
            </a:r>
            <a:br>
              <a:rPr lang="en-US" sz="2800" b="1" dirty="0" smtClean="0"/>
            </a:br>
            <a:r>
              <a:rPr lang="en-US" sz="2800" dirty="0" smtClean="0"/>
              <a:t>Trend </a:t>
            </a:r>
            <a:r>
              <a:rPr lang="en-US" sz="2800" dirty="0" err="1" smtClean="0"/>
              <a:t>razvoja</a:t>
            </a:r>
            <a:r>
              <a:rPr lang="en-US" sz="2800" dirty="0" smtClean="0"/>
              <a:t> </a:t>
            </a:r>
            <a:r>
              <a:rPr lang="en-US" sz="2800" dirty="0" err="1" smtClean="0"/>
              <a:t>pokreta</a:t>
            </a:r>
            <a:r>
              <a:rPr lang="en-US" sz="2800" dirty="0" smtClean="0"/>
              <a:t> </a:t>
            </a:r>
            <a:r>
              <a:rPr lang="en-US" sz="2800" dirty="0" err="1" smtClean="0"/>
              <a:t>za</a:t>
            </a:r>
            <a:r>
              <a:rPr lang="en-US" sz="2800" dirty="0" smtClean="0"/>
              <a:t> </a:t>
            </a:r>
            <a:r>
              <a:rPr lang="en-US" sz="2800" dirty="0" err="1" smtClean="0"/>
              <a:t>zaštitu</a:t>
            </a:r>
            <a:r>
              <a:rPr lang="sr-Latn-RS" sz="2800" dirty="0" smtClean="0"/>
              <a:t/>
            </a:r>
            <a:br>
              <a:rPr lang="sr-Latn-RS" sz="2800" dirty="0" smtClean="0"/>
            </a:br>
            <a:r>
              <a:rPr lang="en-US" sz="2800" dirty="0" smtClean="0"/>
              <a:t> </a:t>
            </a:r>
            <a:r>
              <a:rPr lang="en-US" sz="2800" dirty="0" err="1" smtClean="0"/>
              <a:t>životne</a:t>
            </a:r>
            <a:r>
              <a:rPr lang="en-US" sz="2800" dirty="0" smtClean="0"/>
              <a:t> </a:t>
            </a:r>
            <a:r>
              <a:rPr lang="en-US" sz="2800" dirty="0" err="1" smtClean="0"/>
              <a:t>sredine</a:t>
            </a:r>
            <a:endParaRPr lang="en-US" sz="2800" i="1" dirty="0"/>
          </a:p>
        </p:txBody>
      </p:sp>
      <p:sp>
        <p:nvSpPr>
          <p:cNvPr id="3" name="Content Placeholder 2"/>
          <p:cNvSpPr>
            <a:spLocks noGrp="1"/>
          </p:cNvSpPr>
          <p:nvPr>
            <p:ph idx="1"/>
          </p:nvPr>
        </p:nvSpPr>
        <p:spPr>
          <a:xfrm>
            <a:off x="214282" y="2071678"/>
            <a:ext cx="8496300" cy="5021263"/>
          </a:xfrm>
        </p:spPr>
        <p:txBody>
          <a:bodyPr/>
          <a:lstStyle/>
          <a:p>
            <a:pPr eaLnBrk="1" hangingPunct="1">
              <a:lnSpc>
                <a:spcPct val="90000"/>
              </a:lnSpc>
              <a:buNone/>
            </a:pPr>
            <a:r>
              <a:rPr lang="en-US" sz="2400" dirty="0" err="1" smtClean="0"/>
              <a:t>Ideološki</a:t>
            </a:r>
            <a:r>
              <a:rPr lang="en-US" sz="2400" dirty="0" smtClean="0"/>
              <a:t> </a:t>
            </a:r>
            <a:r>
              <a:rPr lang="en-US" sz="2400" dirty="0" err="1" smtClean="0"/>
              <a:t>i</a:t>
            </a:r>
            <a:r>
              <a:rPr lang="en-US" sz="2400" dirty="0" smtClean="0"/>
              <a:t> </a:t>
            </a:r>
            <a:r>
              <a:rPr lang="en-US" sz="2400" dirty="0" err="1" smtClean="0"/>
              <a:t>organizacioni</a:t>
            </a:r>
            <a:r>
              <a:rPr lang="en-US" sz="2400" dirty="0" smtClean="0"/>
              <a:t> </a:t>
            </a:r>
            <a:r>
              <a:rPr lang="en-US" sz="2400" dirty="0" err="1" smtClean="0"/>
              <a:t>koreni</a:t>
            </a:r>
            <a:r>
              <a:rPr lang="en-US" sz="2400" dirty="0" smtClean="0"/>
              <a:t> </a:t>
            </a:r>
            <a:r>
              <a:rPr lang="en-US" sz="2400" dirty="0" err="1" smtClean="0"/>
              <a:t>savremenih</a:t>
            </a:r>
            <a:r>
              <a:rPr lang="en-US" sz="2400" dirty="0" smtClean="0"/>
              <a:t> </a:t>
            </a:r>
            <a:r>
              <a:rPr lang="en-US" sz="2400" dirty="0" err="1" smtClean="0"/>
              <a:t>pokreta</a:t>
            </a:r>
            <a:r>
              <a:rPr lang="en-US" sz="2400" dirty="0" smtClean="0"/>
              <a:t> </a:t>
            </a:r>
            <a:r>
              <a:rPr lang="en-US" sz="2400" dirty="0" err="1" smtClean="0"/>
              <a:t>za</a:t>
            </a:r>
            <a:r>
              <a:rPr lang="en-US" sz="2400" dirty="0" smtClean="0"/>
              <a:t> </a:t>
            </a:r>
            <a:r>
              <a:rPr lang="en-US" sz="2400" dirty="0" err="1" smtClean="0"/>
              <a:t>zaštitu</a:t>
            </a:r>
            <a:r>
              <a:rPr lang="en-US" sz="2400" dirty="0" smtClean="0"/>
              <a:t> </a:t>
            </a:r>
            <a:r>
              <a:rPr lang="en-US" sz="2400" dirty="0" err="1" smtClean="0"/>
              <a:t>životne</a:t>
            </a:r>
            <a:r>
              <a:rPr lang="en-US" sz="2400" dirty="0" smtClean="0"/>
              <a:t> </a:t>
            </a:r>
            <a:r>
              <a:rPr lang="en-US" sz="2400" dirty="0" err="1" smtClean="0"/>
              <a:t>sredine</a:t>
            </a:r>
            <a:r>
              <a:rPr lang="en-US" sz="2400" dirty="0" smtClean="0"/>
              <a:t> </a:t>
            </a:r>
            <a:r>
              <a:rPr lang="en-US" sz="2400" dirty="0" err="1" smtClean="0"/>
              <a:t>i</a:t>
            </a:r>
            <a:r>
              <a:rPr lang="en-US" sz="2400" dirty="0" smtClean="0"/>
              <a:t> </a:t>
            </a:r>
            <a:r>
              <a:rPr lang="en-US" sz="2400" dirty="0" err="1" smtClean="0"/>
              <a:t>globalne</a:t>
            </a:r>
            <a:r>
              <a:rPr lang="en-US" sz="2400" dirty="0" smtClean="0"/>
              <a:t> </a:t>
            </a:r>
            <a:r>
              <a:rPr lang="en-US" sz="2400" dirty="0" err="1" smtClean="0"/>
              <a:t>ekološke</a:t>
            </a:r>
            <a:r>
              <a:rPr lang="en-US" sz="2400" dirty="0" smtClean="0"/>
              <a:t> </a:t>
            </a:r>
            <a:r>
              <a:rPr lang="en-US" sz="2400" dirty="0" err="1" smtClean="0"/>
              <a:t>svesti</a:t>
            </a:r>
            <a:r>
              <a:rPr lang="en-US" sz="2400" dirty="0" smtClean="0"/>
              <a:t> se </a:t>
            </a:r>
            <a:r>
              <a:rPr lang="en-US" sz="2400" dirty="0" err="1" smtClean="0"/>
              <a:t>mogu</a:t>
            </a:r>
            <a:r>
              <a:rPr lang="en-US" sz="2400" dirty="0" smtClean="0"/>
              <a:t> </a:t>
            </a:r>
            <a:r>
              <a:rPr lang="en-US" sz="2400" dirty="0" err="1" smtClean="0"/>
              <a:t>povezati</a:t>
            </a:r>
            <a:r>
              <a:rPr lang="en-US" sz="2400" dirty="0" smtClean="0"/>
              <a:t> </a:t>
            </a:r>
            <a:r>
              <a:rPr lang="en-US" sz="2400" dirty="0" err="1" smtClean="0"/>
              <a:t>sa</a:t>
            </a:r>
            <a:r>
              <a:rPr lang="en-US" sz="2400" dirty="0" smtClean="0"/>
              <a:t> </a:t>
            </a:r>
            <a:r>
              <a:rPr lang="en-US" sz="2400" dirty="0" err="1" smtClean="0"/>
              <a:t>progresivnim</a:t>
            </a:r>
            <a:r>
              <a:rPr lang="en-US" sz="2400" dirty="0" smtClean="0"/>
              <a:t> </a:t>
            </a:r>
            <a:r>
              <a:rPr lang="en-US" sz="2400" dirty="0" err="1" smtClean="0"/>
              <a:t>javnim</a:t>
            </a:r>
            <a:r>
              <a:rPr lang="en-US" sz="2400" dirty="0" smtClean="0"/>
              <a:t> </a:t>
            </a:r>
            <a:r>
              <a:rPr lang="en-US" sz="2400" dirty="0" err="1" smtClean="0"/>
              <a:t>stavovima</a:t>
            </a:r>
            <a:r>
              <a:rPr lang="en-US" sz="2400" dirty="0" smtClean="0"/>
              <a:t> </a:t>
            </a:r>
            <a:r>
              <a:rPr lang="en-US" sz="2400" dirty="0" err="1" smtClean="0"/>
              <a:t>za</a:t>
            </a:r>
            <a:r>
              <a:rPr lang="en-US" sz="2400" dirty="0" smtClean="0"/>
              <a:t> </a:t>
            </a:r>
            <a:r>
              <a:rPr lang="en-US" sz="2400" dirty="0" err="1" smtClean="0"/>
              <a:t>očuvanje</a:t>
            </a:r>
            <a:r>
              <a:rPr lang="en-US" sz="2400" dirty="0" smtClean="0"/>
              <a:t> </a:t>
            </a:r>
            <a:r>
              <a:rPr lang="en-US" sz="2400" dirty="0" err="1" smtClean="0"/>
              <a:t>prirodne</a:t>
            </a:r>
            <a:r>
              <a:rPr lang="en-US" sz="2400" dirty="0" smtClean="0"/>
              <a:t> </a:t>
            </a:r>
            <a:r>
              <a:rPr lang="en-US" sz="2400" dirty="0" err="1" smtClean="0"/>
              <a:t>sredine</a:t>
            </a:r>
            <a:r>
              <a:rPr lang="en-US" sz="2400" dirty="0" smtClean="0"/>
              <a:t> </a:t>
            </a:r>
            <a:r>
              <a:rPr lang="en-US" sz="2400" dirty="0" err="1" smtClean="0"/>
              <a:t>koji</a:t>
            </a:r>
            <a:r>
              <a:rPr lang="en-US" sz="2400" dirty="0" smtClean="0"/>
              <a:t> </a:t>
            </a:r>
            <a:r>
              <a:rPr lang="en-US" sz="2400" dirty="0" err="1" smtClean="0"/>
              <a:t>su</a:t>
            </a:r>
            <a:r>
              <a:rPr lang="en-US" sz="2400" dirty="0" smtClean="0"/>
              <a:t> se </a:t>
            </a:r>
            <a:r>
              <a:rPr lang="en-US" sz="2400" dirty="0" err="1" smtClean="0"/>
              <a:t>javili</a:t>
            </a:r>
            <a:r>
              <a:rPr lang="en-US" sz="2400" dirty="0" smtClean="0"/>
              <a:t> </a:t>
            </a:r>
            <a:r>
              <a:rPr lang="en-US" sz="2400" dirty="0" err="1" smtClean="0"/>
              <a:t>krajem</a:t>
            </a:r>
            <a:r>
              <a:rPr lang="en-US" sz="2400" dirty="0" smtClean="0"/>
              <a:t> XIX </a:t>
            </a:r>
            <a:r>
              <a:rPr lang="en-US" sz="2400" dirty="0" err="1" smtClean="0"/>
              <a:t>veka</a:t>
            </a:r>
            <a:r>
              <a:rPr lang="en-US" sz="2400" dirty="0" smtClean="0"/>
              <a:t>.</a:t>
            </a:r>
            <a:endParaRPr lang="en-US" sz="2400" dirty="0" smtClean="0">
              <a:latin typeface="Times New Roman" pitchFamily="18" charset="0"/>
            </a:endParaRPr>
          </a:p>
          <a:p>
            <a:pPr eaLnBrk="1" hangingPunct="1">
              <a:lnSpc>
                <a:spcPct val="90000"/>
              </a:lnSpc>
            </a:pPr>
            <a:endParaRPr lang="en-US" sz="2400" dirty="0" smtClean="0"/>
          </a:p>
          <a:p>
            <a:r>
              <a:rPr lang="sr-Latn-RS" sz="2400" dirty="0" smtClean="0"/>
              <a:t>U</a:t>
            </a:r>
            <a:r>
              <a:rPr lang="en-US" sz="2400" dirty="0" smtClean="0"/>
              <a:t> tom </a:t>
            </a:r>
            <a:r>
              <a:rPr lang="en-US" sz="2400" dirty="0" err="1" smtClean="0"/>
              <a:t>periodu</a:t>
            </a:r>
            <a:r>
              <a:rPr lang="en-US" sz="2400" dirty="0" smtClean="0"/>
              <a:t> </a:t>
            </a:r>
            <a:r>
              <a:rPr lang="en-US" sz="2400" dirty="0" err="1" smtClean="0"/>
              <a:t>nije</a:t>
            </a:r>
            <a:r>
              <a:rPr lang="en-US" sz="2400" dirty="0" smtClean="0"/>
              <a:t> </a:t>
            </a:r>
            <a:r>
              <a:rPr lang="en-US" sz="2400" dirty="0" err="1" smtClean="0"/>
              <a:t>postojalo</a:t>
            </a:r>
            <a:r>
              <a:rPr lang="en-US" sz="2400" dirty="0" smtClean="0"/>
              <a:t> </a:t>
            </a:r>
            <a:r>
              <a:rPr lang="en-US" sz="2400" dirty="0" err="1" smtClean="0"/>
              <a:t>dovoljno</a:t>
            </a:r>
            <a:r>
              <a:rPr lang="en-US" sz="2400" dirty="0" smtClean="0"/>
              <a:t> </a:t>
            </a:r>
            <a:r>
              <a:rPr lang="en-US" sz="2400" dirty="0" err="1" smtClean="0"/>
              <a:t>svesti</a:t>
            </a:r>
            <a:r>
              <a:rPr lang="en-US" sz="2400" dirty="0" smtClean="0"/>
              <a:t> </a:t>
            </a:r>
            <a:r>
              <a:rPr lang="en-US" sz="2400" dirty="0" err="1" smtClean="0"/>
              <a:t>i</a:t>
            </a:r>
            <a:r>
              <a:rPr lang="en-US" sz="2400" dirty="0" smtClean="0"/>
              <a:t> </a:t>
            </a:r>
            <a:r>
              <a:rPr lang="en-US" sz="2400" dirty="0" err="1" smtClean="0"/>
              <a:t>znanja</a:t>
            </a:r>
            <a:r>
              <a:rPr lang="en-US" sz="2400" dirty="0" smtClean="0"/>
              <a:t> o </a:t>
            </a:r>
            <a:r>
              <a:rPr lang="en-US" sz="2400" dirty="0" err="1" smtClean="0"/>
              <a:t>kompleksnosti</a:t>
            </a:r>
            <a:r>
              <a:rPr lang="en-US" sz="2400" dirty="0" smtClean="0"/>
              <a:t>, </a:t>
            </a:r>
            <a:r>
              <a:rPr lang="en-US" sz="2400" dirty="0" err="1" smtClean="0"/>
              <a:t>ranjivosti</a:t>
            </a:r>
            <a:r>
              <a:rPr lang="en-US" sz="2400" dirty="0" smtClean="0"/>
              <a:t> </a:t>
            </a:r>
            <a:r>
              <a:rPr lang="en-US" sz="2400" dirty="0" err="1" smtClean="0"/>
              <a:t>i</a:t>
            </a:r>
            <a:r>
              <a:rPr lang="en-US" sz="2400" dirty="0" smtClean="0"/>
              <a:t> </a:t>
            </a:r>
            <a:r>
              <a:rPr lang="en-US" sz="2400" dirty="0" err="1" smtClean="0"/>
              <a:t>ograničenosti</a:t>
            </a:r>
            <a:r>
              <a:rPr lang="en-US" sz="2400" dirty="0" smtClean="0"/>
              <a:t> </a:t>
            </a:r>
            <a:r>
              <a:rPr lang="en-US" sz="2400" dirty="0" err="1" smtClean="0"/>
              <a:t>ekosistema</a:t>
            </a:r>
            <a:r>
              <a:rPr lang="en-US" sz="2400" dirty="0" smtClean="0"/>
              <a:t> </a:t>
            </a:r>
            <a:r>
              <a:rPr lang="en-US" sz="2400" dirty="0" err="1" smtClean="0"/>
              <a:t>Zemlje</a:t>
            </a:r>
            <a:r>
              <a:rPr lang="en-US" sz="2400" dirty="0" smtClean="0"/>
              <a:t>, </a:t>
            </a:r>
            <a:r>
              <a:rPr lang="en-US" sz="2400" dirty="0" err="1" smtClean="0"/>
              <a:t>odnosno</a:t>
            </a:r>
            <a:r>
              <a:rPr lang="en-US" sz="2400" dirty="0" smtClean="0"/>
              <a:t> </a:t>
            </a:r>
            <a:r>
              <a:rPr lang="en-US" sz="2400" dirty="0" err="1" smtClean="0"/>
              <a:t>dominirao</a:t>
            </a:r>
            <a:r>
              <a:rPr lang="en-US" sz="2400" dirty="0" smtClean="0"/>
              <a:t> je </a:t>
            </a:r>
            <a:r>
              <a:rPr lang="en-US" sz="2400" dirty="0" err="1" smtClean="0"/>
              <a:t>stav</a:t>
            </a:r>
            <a:r>
              <a:rPr lang="en-US" sz="2400" dirty="0" smtClean="0"/>
              <a:t> </a:t>
            </a:r>
            <a:r>
              <a:rPr lang="en-US" sz="2400" dirty="0" err="1" smtClean="0"/>
              <a:t>da</a:t>
            </a:r>
            <a:r>
              <a:rPr lang="en-US" sz="2400" dirty="0" smtClean="0"/>
              <a:t> </a:t>
            </a:r>
            <a:r>
              <a:rPr lang="en-US" sz="2400" dirty="0" err="1" smtClean="0"/>
              <a:t>prirodu</a:t>
            </a:r>
            <a:r>
              <a:rPr lang="en-US" sz="2400" dirty="0" smtClean="0"/>
              <a:t> </a:t>
            </a:r>
            <a:r>
              <a:rPr lang="en-US" sz="2400" dirty="0" err="1" smtClean="0"/>
              <a:t>treba</a:t>
            </a:r>
            <a:r>
              <a:rPr lang="en-US" sz="2400" dirty="0" smtClean="0"/>
              <a:t> </a:t>
            </a:r>
            <a:r>
              <a:rPr lang="en-US" sz="2400" dirty="0" err="1" smtClean="0"/>
              <a:t>izučavati</a:t>
            </a:r>
            <a:r>
              <a:rPr lang="en-US" sz="2400" dirty="0" smtClean="0"/>
              <a:t> </a:t>
            </a:r>
            <a:r>
              <a:rPr lang="en-US" sz="2400" dirty="0" err="1" smtClean="0"/>
              <a:t>i</a:t>
            </a:r>
            <a:r>
              <a:rPr lang="en-US" sz="2400" dirty="0" smtClean="0"/>
              <a:t> </a:t>
            </a:r>
            <a:r>
              <a:rPr lang="en-US" sz="2400" dirty="0" err="1" smtClean="0"/>
              <a:t>katalogizovati</a:t>
            </a:r>
            <a:r>
              <a:rPr lang="en-US" sz="2400" dirty="0" smtClean="0"/>
              <a:t>, </a:t>
            </a:r>
            <a:r>
              <a:rPr lang="en-US" sz="2400" dirty="0" err="1" smtClean="0"/>
              <a:t>pripitomljavati</a:t>
            </a:r>
            <a:r>
              <a:rPr lang="en-US" sz="2400" dirty="0" smtClean="0"/>
              <a:t> </a:t>
            </a:r>
            <a:r>
              <a:rPr lang="en-US" sz="2400" dirty="0" err="1" smtClean="0"/>
              <a:t>i</a:t>
            </a:r>
            <a:r>
              <a:rPr lang="en-US" sz="2400" dirty="0" smtClean="0"/>
              <a:t> </a:t>
            </a:r>
            <a:r>
              <a:rPr lang="en-US" sz="2400" dirty="0" err="1" smtClean="0"/>
              <a:t>eksploatisati</a:t>
            </a:r>
            <a:r>
              <a:rPr lang="en-US" sz="2400" dirty="0" smtClean="0"/>
              <a:t>. </a:t>
            </a:r>
          </a:p>
          <a:p>
            <a:r>
              <a:rPr lang="sr-Latn-RS" sz="2400" i="1" dirty="0" smtClean="0"/>
              <a:t>Fokus </a:t>
            </a:r>
            <a:r>
              <a:rPr lang="en-US" sz="2400" i="1" dirty="0" smtClean="0"/>
              <a:t>je bio </a:t>
            </a:r>
            <a:r>
              <a:rPr lang="en-US" sz="2400" i="1" dirty="0" err="1" smtClean="0"/>
              <a:t>na</a:t>
            </a:r>
            <a:r>
              <a:rPr lang="en-US" sz="2400" i="1" dirty="0" smtClean="0"/>
              <a:t> tome </a:t>
            </a:r>
            <a:r>
              <a:rPr lang="en-US" sz="2400" i="1" dirty="0" err="1" smtClean="0"/>
              <a:t>kako</a:t>
            </a:r>
            <a:r>
              <a:rPr lang="en-US" sz="2400" i="1" dirty="0" smtClean="0"/>
              <a:t> </a:t>
            </a:r>
            <a:r>
              <a:rPr lang="en-US" sz="2400" i="1" dirty="0" err="1" smtClean="0"/>
              <a:t>ljudi</a:t>
            </a:r>
            <a:r>
              <a:rPr lang="en-US" sz="2400" i="1" dirty="0" smtClean="0"/>
              <a:t> </a:t>
            </a:r>
            <a:r>
              <a:rPr lang="en-US" sz="2400" i="1" dirty="0" err="1" smtClean="0"/>
              <a:t>utiču</a:t>
            </a:r>
            <a:r>
              <a:rPr lang="en-US" sz="2400" i="1" dirty="0" smtClean="0"/>
              <a:t> </a:t>
            </a:r>
            <a:r>
              <a:rPr lang="en-US" sz="2400" i="1" dirty="0" err="1" smtClean="0"/>
              <a:t>na</a:t>
            </a:r>
            <a:r>
              <a:rPr lang="en-US" sz="2400" i="1" dirty="0" smtClean="0"/>
              <a:t> </a:t>
            </a:r>
            <a:r>
              <a:rPr lang="en-US" sz="2400" i="1" dirty="0" err="1" smtClean="0"/>
              <a:t>okruženje</a:t>
            </a:r>
            <a:r>
              <a:rPr lang="en-US" sz="2400" i="1" dirty="0" smtClean="0"/>
              <a:t>, </a:t>
            </a:r>
            <a:r>
              <a:rPr lang="en-US" sz="2400" i="1" dirty="0" err="1" smtClean="0"/>
              <a:t>bez</a:t>
            </a:r>
            <a:r>
              <a:rPr lang="en-US" sz="2400" i="1" dirty="0" smtClean="0"/>
              <a:t> </a:t>
            </a:r>
            <a:r>
              <a:rPr lang="en-US" sz="2400" i="1" dirty="0" err="1" smtClean="0"/>
              <a:t>dovoljno</a:t>
            </a:r>
            <a:r>
              <a:rPr lang="en-US" sz="2400" i="1" dirty="0" smtClean="0"/>
              <a:t> </a:t>
            </a:r>
            <a:r>
              <a:rPr lang="en-US" sz="2400" i="1" dirty="0" err="1" smtClean="0"/>
              <a:t>razumevanja</a:t>
            </a:r>
            <a:r>
              <a:rPr lang="en-US" sz="2400" i="1" dirty="0" smtClean="0"/>
              <a:t> o tome </a:t>
            </a:r>
            <a:r>
              <a:rPr lang="en-US" sz="2400" i="1" dirty="0" err="1" smtClean="0"/>
              <a:t>kako</a:t>
            </a:r>
            <a:r>
              <a:rPr lang="en-US" sz="2400" i="1" dirty="0" smtClean="0"/>
              <a:t> </a:t>
            </a:r>
            <a:r>
              <a:rPr lang="en-US" sz="2400" i="1" dirty="0" err="1" smtClean="0"/>
              <a:t>okruženje</a:t>
            </a:r>
            <a:r>
              <a:rPr lang="en-US" sz="2400" i="1" dirty="0" smtClean="0"/>
              <a:t> </a:t>
            </a:r>
            <a:r>
              <a:rPr lang="en-US" sz="2400" i="1" dirty="0" err="1" smtClean="0"/>
              <a:t>utiče</a:t>
            </a:r>
            <a:r>
              <a:rPr lang="en-US" sz="2400" i="1" dirty="0" smtClean="0"/>
              <a:t> </a:t>
            </a:r>
            <a:r>
              <a:rPr lang="en-US" sz="2400" i="1" dirty="0" err="1" smtClean="0"/>
              <a:t>na</a:t>
            </a:r>
            <a:r>
              <a:rPr lang="en-US" sz="2400" i="1" dirty="0" smtClean="0"/>
              <a:t> </a:t>
            </a:r>
            <a:r>
              <a:rPr lang="en-US" sz="2400" i="1" dirty="0" err="1" smtClean="0"/>
              <a:t>ljude</a:t>
            </a:r>
            <a:r>
              <a:rPr lang="en-US" sz="2400" i="1" dirty="0" smtClean="0"/>
              <a:t>. </a:t>
            </a:r>
          </a:p>
          <a:p>
            <a:pPr eaLnBrk="1" hangingPunct="1">
              <a:lnSpc>
                <a:spcPct val="90000"/>
              </a:lnSpc>
            </a:pPr>
            <a:endParaRPr lang="en-US" sz="2000" dirty="0" smtClean="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7173" name="Picture 10" descr="Photo: Sunset at waterfalls"/>
          <p:cNvPicPr>
            <a:picLocks noChangeAspect="1" noChangeArrowheads="1"/>
          </p:cNvPicPr>
          <p:nvPr/>
        </p:nvPicPr>
        <p:blipFill>
          <a:blip r:embed="rId2" cstate="print"/>
          <a:srcRect/>
          <a:stretch>
            <a:fillRect/>
          </a:stretch>
        </p:blipFill>
        <p:spPr bwMode="auto">
          <a:xfrm>
            <a:off x="5715008" y="142852"/>
            <a:ext cx="2143140" cy="16073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2976" y="-357214"/>
            <a:ext cx="8229600" cy="1143000"/>
          </a:xfrm>
        </p:spPr>
        <p:txBody>
          <a:bodyPr/>
          <a:lstStyle/>
          <a:p>
            <a:r>
              <a:rPr lang="en-US" sz="2800" b="1" dirty="0" err="1" smtClean="0">
                <a:solidFill>
                  <a:srgbClr val="FF0000"/>
                </a:solidFill>
              </a:rPr>
              <a:t>Kvalitet</a:t>
            </a:r>
            <a:r>
              <a:rPr lang="en-US" sz="2800" b="1" dirty="0" smtClean="0">
                <a:solidFill>
                  <a:srgbClr val="FF0000"/>
                </a:solidFill>
              </a:rPr>
              <a:t> </a:t>
            </a:r>
            <a:r>
              <a:rPr lang="en-US" sz="2800" b="1" dirty="0" err="1" smtClean="0">
                <a:solidFill>
                  <a:srgbClr val="FF0000"/>
                </a:solidFill>
              </a:rPr>
              <a:t>vazduha</a:t>
            </a:r>
            <a:r>
              <a:rPr lang="en-US" sz="2800" b="1" dirty="0" smtClean="0">
                <a:solidFill>
                  <a:srgbClr val="FF0000"/>
                </a:solidFill>
              </a:rPr>
              <a:t> </a:t>
            </a:r>
            <a:endParaRPr lang="en-US" sz="2800" b="1" i="1" dirty="0">
              <a:solidFill>
                <a:srgbClr val="FF0000"/>
              </a:solidFill>
            </a:endParaRPr>
          </a:p>
        </p:txBody>
      </p:sp>
      <p:sp>
        <p:nvSpPr>
          <p:cNvPr id="3" name="Content Placeholder 2"/>
          <p:cNvSpPr>
            <a:spLocks noGrp="1"/>
          </p:cNvSpPr>
          <p:nvPr>
            <p:ph idx="1"/>
          </p:nvPr>
        </p:nvSpPr>
        <p:spPr>
          <a:xfrm>
            <a:off x="214282" y="1285860"/>
            <a:ext cx="5429288" cy="6208721"/>
          </a:xfrm>
        </p:spPr>
        <p:txBody>
          <a:bodyPr/>
          <a:lstStyle/>
          <a:p>
            <a:pPr>
              <a:lnSpc>
                <a:spcPct val="80000"/>
              </a:lnSpc>
            </a:pPr>
            <a:r>
              <a:rPr lang="en-US" sz="2400" dirty="0" err="1" smtClean="0"/>
              <a:t>Vazduh koji se primarno sastoji od dva gasa: kiseonika i azota, je jedina su</a:t>
            </a:r>
            <a:r>
              <a:rPr lang="sr-Latn-RS" sz="2400" dirty="0" err="1" smtClean="0"/>
              <a:t>p</a:t>
            </a:r>
            <a:r>
              <a:rPr lang="en-US" sz="2400" dirty="0" err="1" smtClean="0"/>
              <a:t>stanca bez koje ljudi ne mogu da prežive u proseku više od</a:t>
            </a:r>
            <a:r>
              <a:rPr lang="en-US" sz="2400" dirty="0" smtClean="0"/>
              <a:t> tri minute. </a:t>
            </a:r>
            <a:endParaRPr lang="sr-Latn-RS" sz="2400" dirty="0" smtClean="0"/>
          </a:p>
          <a:p>
            <a:pPr>
              <a:lnSpc>
                <a:spcPct val="80000"/>
              </a:lnSpc>
            </a:pPr>
            <a:endParaRPr lang="sr-Latn-RS" sz="2400" dirty="0" err="1" smtClean="0"/>
          </a:p>
          <a:p>
            <a:pPr>
              <a:lnSpc>
                <a:spcPct val="80000"/>
              </a:lnSpc>
            </a:pPr>
            <a:r>
              <a:rPr lang="en-US" sz="2400" dirty="0" err="1" smtClean="0"/>
              <a:t>Međutim termin „čist vazduh“ nije tako jednostavno definisati zbog prisustva malih količina sastojaka koji kontaminiraju vazduh (što mogu biti bilo koji materijali van okvira stalnih gasova ili zagađivači koji imaju konotaciju da su proizvod ljudskih aktivnosti, ali obuhvataju i gasove, prašinu i čestice koje generišu prirodni procesi (npr. vulkanske erupcije)). </a:t>
            </a:r>
          </a:p>
          <a:p>
            <a:pPr eaLnBrk="1" hangingPunct="1">
              <a:lnSpc>
                <a:spcPct val="90000"/>
              </a:lnSpc>
            </a:pPr>
            <a:endParaRPr lang="en-US" sz="2400" dirty="0" smtClean="0">
              <a:latin typeface="Times New Roman" pitchFamily="18" charset="0"/>
              <a:cs typeface="Times New Roman" pitchFamily="18" charset="0"/>
            </a:endParaRPr>
          </a:p>
        </p:txBody>
      </p:sp>
      <p:pic>
        <p:nvPicPr>
          <p:cNvPr id="5" name="Picture 6" descr="bxp40155"/>
          <p:cNvPicPr>
            <a:picLocks noChangeAspect="1" noChangeArrowheads="1"/>
          </p:cNvPicPr>
          <p:nvPr/>
        </p:nvPicPr>
        <p:blipFill>
          <a:blip r:embed="rId2" cstate="print"/>
          <a:srcRect/>
          <a:stretch>
            <a:fillRect/>
          </a:stretch>
        </p:blipFill>
        <p:spPr bwMode="auto">
          <a:xfrm>
            <a:off x="5715008" y="1357298"/>
            <a:ext cx="3214710" cy="49173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428728" y="0"/>
            <a:ext cx="8229600" cy="1143000"/>
          </a:xfrm>
        </p:spPr>
        <p:txBody>
          <a:bodyPr/>
          <a:lstStyle/>
          <a:p>
            <a:r>
              <a:rPr lang="en-US" sz="2800" b="1" dirty="0" err="1" smtClean="0">
                <a:solidFill>
                  <a:srgbClr val="FF0000"/>
                </a:solidFill>
              </a:rPr>
              <a:t>Kvalitet</a:t>
            </a:r>
            <a:r>
              <a:rPr lang="en-US" sz="2800" b="1" dirty="0" smtClean="0">
                <a:solidFill>
                  <a:srgbClr val="FF0000"/>
                </a:solidFill>
              </a:rPr>
              <a:t> </a:t>
            </a:r>
            <a:r>
              <a:rPr lang="en-US" sz="2800" b="1" dirty="0" err="1" smtClean="0">
                <a:solidFill>
                  <a:srgbClr val="FF0000"/>
                </a:solidFill>
              </a:rPr>
              <a:t>vazduha</a:t>
            </a:r>
            <a:r>
              <a:rPr lang="en-US" sz="2800" b="1" dirty="0" smtClean="0">
                <a:solidFill>
                  <a:srgbClr val="FF0000"/>
                </a:solidFill>
              </a:rPr>
              <a:t> </a:t>
            </a:r>
            <a:endParaRPr lang="en-US" sz="2800" b="1" i="1" dirty="0">
              <a:solidFill>
                <a:srgbClr val="FF0000"/>
              </a:solidFill>
            </a:endParaRPr>
          </a:p>
        </p:txBody>
      </p:sp>
      <p:sp>
        <p:nvSpPr>
          <p:cNvPr id="3" name="Content Placeholder 2"/>
          <p:cNvSpPr>
            <a:spLocks noGrp="1"/>
          </p:cNvSpPr>
          <p:nvPr>
            <p:ph idx="1"/>
          </p:nvPr>
        </p:nvSpPr>
        <p:spPr>
          <a:xfrm>
            <a:off x="214282" y="1714488"/>
            <a:ext cx="8715436" cy="5708655"/>
          </a:xfrm>
        </p:spPr>
        <p:txBody>
          <a:bodyPr/>
          <a:lstStyle/>
          <a:p>
            <a:r>
              <a:rPr lang="en-US" sz="2400" b="1" dirty="0" err="1" smtClean="0"/>
              <a:t>Prirodni</a:t>
            </a:r>
            <a:r>
              <a:rPr lang="en-US" sz="2400" b="1" dirty="0" smtClean="0"/>
              <a:t> </a:t>
            </a:r>
            <a:r>
              <a:rPr lang="en-US" sz="2400" b="1" dirty="0" err="1" smtClean="0"/>
              <a:t>zagađivači</a:t>
            </a:r>
            <a:r>
              <a:rPr lang="en-US" sz="2400" b="1" dirty="0" smtClean="0"/>
              <a:t> </a:t>
            </a:r>
            <a:r>
              <a:rPr lang="en-US" sz="2400" dirty="0" err="1" smtClean="0"/>
              <a:t>potiču</a:t>
            </a:r>
            <a:r>
              <a:rPr lang="en-US" sz="2400" dirty="0" smtClean="0"/>
              <a:t> </a:t>
            </a:r>
            <a:r>
              <a:rPr lang="en-US" sz="2400" dirty="0" err="1" smtClean="0"/>
              <a:t>iz</a:t>
            </a:r>
            <a:r>
              <a:rPr lang="en-US" sz="2400" dirty="0" smtClean="0"/>
              <a:t> </a:t>
            </a:r>
            <a:r>
              <a:rPr lang="en-US" sz="2400" dirty="0" err="1" smtClean="0"/>
              <a:t>neveštačkih</a:t>
            </a:r>
            <a:r>
              <a:rPr lang="en-US" sz="2400" dirty="0" smtClean="0"/>
              <a:t> </a:t>
            </a:r>
            <a:r>
              <a:rPr lang="en-US" sz="2400" dirty="0" err="1" smtClean="0"/>
              <a:t>procesa</a:t>
            </a:r>
            <a:r>
              <a:rPr lang="en-US" sz="2400" dirty="0" smtClean="0"/>
              <a:t> u </a:t>
            </a:r>
            <a:r>
              <a:rPr lang="en-US" sz="2400" dirty="0" err="1" smtClean="0"/>
              <a:t>prirodi</a:t>
            </a:r>
            <a:r>
              <a:rPr lang="en-US" sz="2400" dirty="0" smtClean="0"/>
              <a:t> </a:t>
            </a:r>
            <a:r>
              <a:rPr lang="en-US" sz="2400" dirty="0" err="1" smtClean="0"/>
              <a:t>i</a:t>
            </a:r>
            <a:r>
              <a:rPr lang="en-US" sz="2400" dirty="0" smtClean="0"/>
              <a:t> </a:t>
            </a:r>
            <a:r>
              <a:rPr lang="en-US" sz="2400" dirty="0" err="1" smtClean="0"/>
              <a:t>uključuju</a:t>
            </a:r>
            <a:r>
              <a:rPr lang="en-US" sz="2400" dirty="0" smtClean="0"/>
              <a:t> </a:t>
            </a:r>
            <a:r>
              <a:rPr lang="en-US" sz="2400" dirty="0" err="1" smtClean="0"/>
              <a:t>štetne</a:t>
            </a:r>
            <a:r>
              <a:rPr lang="en-US" sz="2400" dirty="0" smtClean="0"/>
              <a:t> </a:t>
            </a:r>
            <a:r>
              <a:rPr lang="en-US" sz="2400" dirty="0" err="1" smtClean="0"/>
              <a:t>emisije</a:t>
            </a:r>
            <a:r>
              <a:rPr lang="en-US" sz="2400" dirty="0" smtClean="0"/>
              <a:t> </a:t>
            </a:r>
            <a:r>
              <a:rPr lang="en-US" sz="2400" dirty="0" err="1" smtClean="0"/>
              <a:t>Zemlje</a:t>
            </a:r>
            <a:r>
              <a:rPr lang="en-US" sz="2400" dirty="0" smtClean="0"/>
              <a:t> </a:t>
            </a:r>
            <a:r>
              <a:rPr lang="en-US" sz="2400" dirty="0" err="1" smtClean="0"/>
              <a:t>i</a:t>
            </a:r>
            <a:r>
              <a:rPr lang="en-US" sz="2400" dirty="0" smtClean="0"/>
              <a:t> </a:t>
            </a:r>
            <a:r>
              <a:rPr lang="en-US" sz="2400" dirty="0" err="1" smtClean="0"/>
              <a:t>živog</a:t>
            </a:r>
            <a:r>
              <a:rPr lang="en-US" sz="2400" dirty="0" smtClean="0"/>
              <a:t> </a:t>
            </a:r>
            <a:r>
              <a:rPr lang="en-US" sz="2400" dirty="0" err="1" smtClean="0"/>
              <a:t>sveta</a:t>
            </a:r>
            <a:r>
              <a:rPr lang="en-US" sz="2400" dirty="0" smtClean="0"/>
              <a:t> </a:t>
            </a:r>
            <a:r>
              <a:rPr lang="en-US" sz="2400" dirty="0" err="1" smtClean="0"/>
              <a:t>na</a:t>
            </a:r>
            <a:r>
              <a:rPr lang="en-US" sz="2400" dirty="0" smtClean="0"/>
              <a:t> </a:t>
            </a:r>
            <a:r>
              <a:rPr lang="en-US" sz="2400" dirty="0" err="1" smtClean="0"/>
              <a:t>Zemlji</a:t>
            </a:r>
            <a:r>
              <a:rPr lang="en-US" sz="2400" dirty="0" smtClean="0"/>
              <a:t>. </a:t>
            </a:r>
            <a:endParaRPr lang="sr-Latn-RS" sz="2400" dirty="0" smtClean="0"/>
          </a:p>
          <a:p>
            <a:pPr>
              <a:buNone/>
            </a:pPr>
            <a:r>
              <a:rPr lang="en-US" sz="2400" dirty="0" err="1" smtClean="0"/>
              <a:t>Vulkani</a:t>
            </a:r>
            <a:r>
              <a:rPr lang="en-US" sz="2400" dirty="0" smtClean="0"/>
              <a:t> </a:t>
            </a:r>
            <a:r>
              <a:rPr lang="en-US" sz="2400" dirty="0" err="1" smtClean="0"/>
              <a:t>i</a:t>
            </a:r>
            <a:r>
              <a:rPr lang="en-US" sz="2400" dirty="0" smtClean="0"/>
              <a:t> </a:t>
            </a:r>
            <a:r>
              <a:rPr lang="en-US" sz="2400" dirty="0" err="1" smtClean="0"/>
              <a:t>vrela</a:t>
            </a:r>
            <a:r>
              <a:rPr lang="en-US" sz="2400" dirty="0" smtClean="0"/>
              <a:t> </a:t>
            </a:r>
            <a:r>
              <a:rPr lang="en-US" sz="2400" dirty="0" err="1" smtClean="0"/>
              <a:t>emituju</a:t>
            </a:r>
            <a:r>
              <a:rPr lang="en-US" sz="2400" dirty="0" smtClean="0"/>
              <a:t> </a:t>
            </a:r>
            <a:r>
              <a:rPr lang="en-US" sz="2400" dirty="0" err="1" smtClean="0"/>
              <a:t>velike</a:t>
            </a:r>
            <a:r>
              <a:rPr lang="en-US" sz="2400" dirty="0" smtClean="0"/>
              <a:t> </a:t>
            </a:r>
            <a:r>
              <a:rPr lang="en-US" sz="2400" dirty="0" err="1" smtClean="0"/>
              <a:t>količine</a:t>
            </a:r>
            <a:r>
              <a:rPr lang="en-US" sz="2400" dirty="0" smtClean="0"/>
              <a:t> </a:t>
            </a:r>
            <a:r>
              <a:rPr lang="en-US" sz="2400" dirty="0" err="1" smtClean="0"/>
              <a:t>ugljendioksida</a:t>
            </a:r>
            <a:r>
              <a:rPr lang="en-US" sz="2400" dirty="0" smtClean="0"/>
              <a:t>. </a:t>
            </a:r>
            <a:endParaRPr lang="sr-Latn-RS" sz="2400" dirty="0" smtClean="0"/>
          </a:p>
          <a:p>
            <a:pPr>
              <a:buNone/>
            </a:pPr>
            <a:r>
              <a:rPr lang="en-US" sz="2400" dirty="0" err="1" smtClean="0"/>
              <a:t>Biljke</a:t>
            </a:r>
            <a:r>
              <a:rPr lang="en-US" sz="2400" dirty="0" smtClean="0"/>
              <a:t> u </a:t>
            </a:r>
            <a:r>
              <a:rPr lang="en-US" sz="2400" dirty="0" err="1" smtClean="0"/>
              <a:t>fazi</a:t>
            </a:r>
            <a:r>
              <a:rPr lang="en-US" sz="2400" dirty="0" smtClean="0"/>
              <a:t> </a:t>
            </a:r>
            <a:r>
              <a:rPr lang="en-US" sz="2400" dirty="0" err="1" smtClean="0"/>
              <a:t>raspadanja</a:t>
            </a:r>
            <a:r>
              <a:rPr lang="en-US" sz="2400" dirty="0" smtClean="0"/>
              <a:t> </a:t>
            </a:r>
            <a:r>
              <a:rPr lang="en-US" sz="2400" dirty="0" err="1" smtClean="0"/>
              <a:t>emituju</a:t>
            </a:r>
            <a:r>
              <a:rPr lang="en-US" sz="2400" dirty="0" smtClean="0"/>
              <a:t> </a:t>
            </a:r>
            <a:r>
              <a:rPr lang="en-US" sz="2400" dirty="0" err="1" smtClean="0"/>
              <a:t>metan</a:t>
            </a:r>
            <a:r>
              <a:rPr lang="en-US" sz="2400" dirty="0" smtClean="0"/>
              <a:t>, </a:t>
            </a:r>
            <a:r>
              <a:rPr lang="en-US" sz="2400" dirty="0" err="1" smtClean="0"/>
              <a:t>okeani</a:t>
            </a:r>
            <a:r>
              <a:rPr lang="en-US" sz="2400" dirty="0" smtClean="0"/>
              <a:t> </a:t>
            </a:r>
            <a:r>
              <a:rPr lang="en-US" sz="2400" dirty="0" err="1" smtClean="0"/>
              <a:t>i</a:t>
            </a:r>
            <a:r>
              <a:rPr lang="en-US" sz="2400" dirty="0" smtClean="0"/>
              <a:t> </a:t>
            </a:r>
            <a:r>
              <a:rPr lang="en-US" sz="2400" dirty="0" err="1" smtClean="0"/>
              <a:t>bakterije</a:t>
            </a:r>
            <a:r>
              <a:rPr lang="en-US" sz="2400" dirty="0" smtClean="0"/>
              <a:t> </a:t>
            </a:r>
            <a:r>
              <a:rPr lang="en-US" sz="2400" dirty="0" err="1" smtClean="0"/>
              <a:t>sa</a:t>
            </a:r>
            <a:r>
              <a:rPr lang="en-US" sz="2400" dirty="0" smtClean="0"/>
              <a:t> </a:t>
            </a:r>
            <a:r>
              <a:rPr lang="en-US" sz="2400" dirty="0" err="1" smtClean="0"/>
              <a:t>tla</a:t>
            </a:r>
            <a:r>
              <a:rPr lang="en-US" sz="2400" dirty="0" smtClean="0"/>
              <a:t> </a:t>
            </a:r>
            <a:r>
              <a:rPr lang="en-US" sz="2400" dirty="0" err="1" smtClean="0"/>
              <a:t>oslobađaju</a:t>
            </a:r>
            <a:r>
              <a:rPr lang="en-US" sz="2400" dirty="0" smtClean="0"/>
              <a:t> </a:t>
            </a:r>
            <a:r>
              <a:rPr lang="en-US" sz="2400" dirty="0" err="1" smtClean="0"/>
              <a:t>azot-oksid</a:t>
            </a:r>
            <a:r>
              <a:rPr lang="en-US" sz="2400" dirty="0" smtClean="0"/>
              <a:t>. </a:t>
            </a:r>
            <a:endParaRPr lang="sr-Latn-RS" sz="2400" dirty="0" smtClean="0"/>
          </a:p>
          <a:p>
            <a:pPr>
              <a:buNone/>
            </a:pPr>
            <a:r>
              <a:rPr lang="en-US" sz="2400" dirty="0" err="1" smtClean="0"/>
              <a:t>Ljudi</a:t>
            </a:r>
            <a:r>
              <a:rPr lang="en-US" sz="2400" dirty="0" smtClean="0"/>
              <a:t> </a:t>
            </a:r>
            <a:r>
              <a:rPr lang="en-US" sz="2400" dirty="0" err="1" smtClean="0"/>
              <a:t>i</a:t>
            </a:r>
            <a:r>
              <a:rPr lang="en-US" sz="2400" dirty="0" smtClean="0"/>
              <a:t> </a:t>
            </a:r>
            <a:r>
              <a:rPr lang="en-US" sz="2400" dirty="0" err="1" smtClean="0"/>
              <a:t>životinje</a:t>
            </a:r>
            <a:r>
              <a:rPr lang="en-US" sz="2400" dirty="0" smtClean="0"/>
              <a:t> u </a:t>
            </a:r>
            <a:r>
              <a:rPr lang="en-US" sz="2400" dirty="0" err="1" smtClean="0"/>
              <a:t>procesu</a:t>
            </a:r>
            <a:r>
              <a:rPr lang="en-US" sz="2400" dirty="0" smtClean="0"/>
              <a:t> </a:t>
            </a:r>
            <a:r>
              <a:rPr lang="en-US" sz="2400" dirty="0" err="1" smtClean="0"/>
              <a:t>disanja</a:t>
            </a:r>
            <a:r>
              <a:rPr lang="en-US" sz="2400" dirty="0" smtClean="0"/>
              <a:t>, </a:t>
            </a:r>
            <a:r>
              <a:rPr lang="en-US" sz="2400" dirty="0" err="1" smtClean="0"/>
              <a:t>hranjenja</a:t>
            </a:r>
            <a:r>
              <a:rPr lang="en-US" sz="2400" dirty="0" smtClean="0"/>
              <a:t> </a:t>
            </a:r>
            <a:r>
              <a:rPr lang="en-US" sz="2400" dirty="0" err="1" smtClean="0"/>
              <a:t>i</a:t>
            </a:r>
            <a:r>
              <a:rPr lang="en-US" sz="2400" dirty="0" smtClean="0"/>
              <a:t> </a:t>
            </a:r>
            <a:r>
              <a:rPr lang="en-US" sz="2400" dirty="0" err="1" smtClean="0"/>
              <a:t>varenja</a:t>
            </a:r>
            <a:r>
              <a:rPr lang="en-US" sz="2400" dirty="0" smtClean="0"/>
              <a:t> </a:t>
            </a:r>
            <a:r>
              <a:rPr lang="en-US" sz="2400" dirty="0" err="1" smtClean="0"/>
              <a:t>emituju</a:t>
            </a:r>
            <a:r>
              <a:rPr lang="en-US" sz="2400" dirty="0" smtClean="0"/>
              <a:t> </a:t>
            </a:r>
            <a:r>
              <a:rPr lang="en-US" sz="2400" dirty="0" err="1" smtClean="0"/>
              <a:t>vodonik-metan</a:t>
            </a:r>
            <a:r>
              <a:rPr lang="en-US" sz="2400" dirty="0" smtClean="0"/>
              <a:t>, </a:t>
            </a:r>
            <a:r>
              <a:rPr lang="en-US" sz="2400" dirty="0" err="1" smtClean="0"/>
              <a:t>vodonik-sulfid</a:t>
            </a:r>
            <a:r>
              <a:rPr lang="en-US" sz="2400" dirty="0" smtClean="0"/>
              <a:t>, nitrogen </a:t>
            </a:r>
            <a:r>
              <a:rPr lang="en-US" sz="2400" dirty="0" err="1" smtClean="0"/>
              <a:t>i</a:t>
            </a:r>
            <a:r>
              <a:rPr lang="en-US" sz="2400" dirty="0" smtClean="0"/>
              <a:t> </a:t>
            </a:r>
            <a:r>
              <a:rPr lang="en-US" sz="2400" dirty="0" err="1" smtClean="0"/>
              <a:t>ugljendioksid</a:t>
            </a:r>
            <a:r>
              <a:rPr lang="en-US" sz="2400" dirty="0" smtClean="0"/>
              <a:t>.</a:t>
            </a:r>
          </a:p>
          <a:p>
            <a:r>
              <a:rPr lang="en-US" sz="2400" b="1" dirty="0" err="1" smtClean="0"/>
              <a:t>Antropogeni</a:t>
            </a:r>
            <a:r>
              <a:rPr lang="en-US" sz="2400" b="1" dirty="0" smtClean="0"/>
              <a:t> </a:t>
            </a:r>
            <a:r>
              <a:rPr lang="en-US" sz="2400" b="1" dirty="0" err="1" smtClean="0"/>
              <a:t>zagađivači</a:t>
            </a:r>
            <a:r>
              <a:rPr lang="en-US" sz="2400" b="1" dirty="0" smtClean="0"/>
              <a:t> </a:t>
            </a:r>
            <a:r>
              <a:rPr lang="en-US" sz="2400" dirty="0" err="1" smtClean="0"/>
              <a:t>su</a:t>
            </a:r>
            <a:r>
              <a:rPr lang="en-US" sz="2400" dirty="0" smtClean="0"/>
              <a:t> </a:t>
            </a:r>
            <a:r>
              <a:rPr lang="en-US" sz="2400" dirty="0" err="1" smtClean="0"/>
              <a:t>neželjeni</a:t>
            </a:r>
            <a:r>
              <a:rPr lang="en-US" sz="2400" dirty="0" smtClean="0"/>
              <a:t> </a:t>
            </a:r>
            <a:r>
              <a:rPr lang="en-US" sz="2400" dirty="0" err="1" smtClean="0"/>
              <a:t>proizvodi</a:t>
            </a:r>
            <a:r>
              <a:rPr lang="en-US" sz="2400" dirty="0" smtClean="0"/>
              <a:t> </a:t>
            </a:r>
            <a:r>
              <a:rPr lang="en-US" sz="2400" dirty="0" err="1" smtClean="0"/>
              <a:t>ljudskih</a:t>
            </a:r>
            <a:r>
              <a:rPr lang="en-US" sz="2400" dirty="0" smtClean="0"/>
              <a:t> </a:t>
            </a:r>
            <a:r>
              <a:rPr lang="en-US" sz="2400" dirty="0" err="1" smtClean="0"/>
              <a:t>aktivnosti</a:t>
            </a:r>
            <a:r>
              <a:rPr lang="en-US" sz="2400" dirty="0" smtClean="0"/>
              <a:t> </a:t>
            </a:r>
            <a:r>
              <a:rPr lang="en-US" sz="2400" dirty="0" err="1" smtClean="0"/>
              <a:t>koji</a:t>
            </a:r>
            <a:r>
              <a:rPr lang="en-US" sz="2400" dirty="0" smtClean="0"/>
              <a:t> </a:t>
            </a:r>
            <a:r>
              <a:rPr lang="en-US" sz="2400" dirty="0" err="1" smtClean="0"/>
              <a:t>generišu</a:t>
            </a:r>
            <a:r>
              <a:rPr lang="en-US" sz="2400" dirty="0" smtClean="0"/>
              <a:t> </a:t>
            </a:r>
            <a:r>
              <a:rPr lang="en-US" sz="2400" dirty="0" err="1" smtClean="0"/>
              <a:t>zagađivanje</a:t>
            </a:r>
            <a:r>
              <a:rPr lang="en-US" sz="2400" dirty="0" smtClean="0"/>
              <a:t> </a:t>
            </a:r>
            <a:r>
              <a:rPr lang="en-US" sz="2400" dirty="0" err="1" smtClean="0"/>
              <a:t>okruženja</a:t>
            </a:r>
            <a:r>
              <a:rPr lang="en-US" sz="2400" dirty="0" smtClean="0"/>
              <a:t> </a:t>
            </a:r>
            <a:r>
              <a:rPr lang="en-US" sz="2400" dirty="0" err="1" smtClean="0"/>
              <a:t>kroz</a:t>
            </a:r>
            <a:r>
              <a:rPr lang="en-US" sz="2400" dirty="0" smtClean="0"/>
              <a:t> </a:t>
            </a:r>
            <a:r>
              <a:rPr lang="en-US" sz="2400" dirty="0" err="1" smtClean="0"/>
              <a:t>procese</a:t>
            </a:r>
            <a:r>
              <a:rPr lang="en-US" sz="2400" dirty="0" smtClean="0"/>
              <a:t> </a:t>
            </a:r>
            <a:r>
              <a:rPr lang="en-US" sz="2400" dirty="0" err="1" smtClean="0"/>
              <a:t>proizvodnje</a:t>
            </a:r>
            <a:r>
              <a:rPr lang="en-US" sz="2400" dirty="0" smtClean="0"/>
              <a:t> </a:t>
            </a:r>
            <a:r>
              <a:rPr lang="en-US" sz="2400" dirty="0" err="1" smtClean="0"/>
              <a:t>različitih</a:t>
            </a:r>
            <a:r>
              <a:rPr lang="en-US" sz="2400" dirty="0" smtClean="0"/>
              <a:t> </a:t>
            </a:r>
            <a:r>
              <a:rPr lang="en-US" sz="2400" dirty="0" err="1" smtClean="0"/>
              <a:t>proizvoda</a:t>
            </a:r>
            <a:r>
              <a:rPr lang="en-US" sz="2400" dirty="0" smtClean="0"/>
              <a:t>, transport </a:t>
            </a:r>
            <a:r>
              <a:rPr lang="en-US" sz="2400" dirty="0" err="1" smtClean="0"/>
              <a:t>putnika</a:t>
            </a:r>
            <a:r>
              <a:rPr lang="en-US" sz="2400" dirty="0" smtClean="0"/>
              <a:t> </a:t>
            </a:r>
            <a:r>
              <a:rPr lang="en-US" sz="2400" dirty="0" err="1" smtClean="0"/>
              <a:t>i</a:t>
            </a:r>
            <a:r>
              <a:rPr lang="en-US" sz="2400" dirty="0" smtClean="0"/>
              <a:t> robe, </a:t>
            </a:r>
            <a:r>
              <a:rPr lang="en-US" sz="2400" dirty="0" err="1" smtClean="0"/>
              <a:t>zagrevanja</a:t>
            </a:r>
            <a:r>
              <a:rPr lang="en-US" sz="2400" dirty="0" smtClean="0"/>
              <a:t> </a:t>
            </a:r>
            <a:r>
              <a:rPr lang="en-US" sz="2400" dirty="0" err="1" smtClean="0"/>
              <a:t>ili</a:t>
            </a:r>
            <a:r>
              <a:rPr lang="en-US" sz="2400" dirty="0" smtClean="0"/>
              <a:t> </a:t>
            </a:r>
            <a:r>
              <a:rPr lang="en-US" sz="2400" dirty="0" err="1" smtClean="0"/>
              <a:t>hlađenja</a:t>
            </a:r>
            <a:r>
              <a:rPr lang="en-US" sz="2400" dirty="0" smtClean="0"/>
              <a:t> </a:t>
            </a:r>
            <a:r>
              <a:rPr lang="en-US" sz="2400" dirty="0" err="1" smtClean="0"/>
              <a:t>stambenih</a:t>
            </a:r>
            <a:r>
              <a:rPr lang="en-US" sz="2400" dirty="0" smtClean="0"/>
              <a:t> </a:t>
            </a:r>
            <a:r>
              <a:rPr lang="en-US" sz="2400" dirty="0" err="1" smtClean="0"/>
              <a:t>objekata</a:t>
            </a:r>
            <a:r>
              <a:rPr lang="en-US" sz="2400" dirty="0" smtClean="0"/>
              <a:t>, </a:t>
            </a:r>
            <a:r>
              <a:rPr lang="en-US" sz="2400" dirty="0" err="1" smtClean="0"/>
              <a:t>korišćenja</a:t>
            </a:r>
            <a:r>
              <a:rPr lang="en-US" sz="2400" dirty="0" smtClean="0"/>
              <a:t> </a:t>
            </a:r>
            <a:r>
              <a:rPr lang="en-US" sz="2400" dirty="0" err="1" smtClean="0"/>
              <a:t>elektičnih</a:t>
            </a:r>
            <a:r>
              <a:rPr lang="en-US" sz="2400" dirty="0" smtClean="0"/>
              <a:t> </a:t>
            </a:r>
            <a:r>
              <a:rPr lang="en-US" sz="2400" dirty="0" err="1" smtClean="0"/>
              <a:t>naprava</a:t>
            </a:r>
            <a:r>
              <a:rPr lang="en-US" sz="2400" dirty="0" smtClean="0"/>
              <a:t> </a:t>
            </a:r>
            <a:r>
              <a:rPr lang="en-US" sz="2400" dirty="0" err="1" smtClean="0"/>
              <a:t>i</a:t>
            </a:r>
            <a:r>
              <a:rPr lang="en-US" sz="2400" dirty="0" smtClean="0"/>
              <a:t> sl.</a:t>
            </a:r>
          </a:p>
          <a:p>
            <a:pPr eaLnBrk="1" hangingPunct="1">
              <a:lnSpc>
                <a:spcPct val="90000"/>
              </a:lnSpc>
            </a:pPr>
            <a:endParaRPr lang="en-US" sz="2400" dirty="0" smtClean="0">
              <a:latin typeface="Times New Roman" pitchFamily="18" charset="0"/>
              <a:cs typeface="Times New Roman" pitchFamily="18" charset="0"/>
            </a:endParaRPr>
          </a:p>
        </p:txBody>
      </p:sp>
      <p:pic>
        <p:nvPicPr>
          <p:cNvPr id="6" name="Picture 5" descr="C:\Users\Nikola\Desktop\Air_.pollution_1.jpg"/>
          <p:cNvPicPr>
            <a:picLocks noChangeAspect="1" noChangeArrowheads="1"/>
          </p:cNvPicPr>
          <p:nvPr/>
        </p:nvPicPr>
        <p:blipFill>
          <a:blip r:embed="rId2" cstate="print"/>
          <a:srcRect/>
          <a:stretch>
            <a:fillRect/>
          </a:stretch>
        </p:blipFill>
        <p:spPr bwMode="auto">
          <a:xfrm>
            <a:off x="5000628" y="0"/>
            <a:ext cx="4143372" cy="14287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785918" y="214290"/>
            <a:ext cx="8229600" cy="1143000"/>
          </a:xfrm>
        </p:spPr>
        <p:txBody>
          <a:bodyPr/>
          <a:lstStyle/>
          <a:p>
            <a:pPr eaLnBrk="1" hangingPunct="1"/>
            <a:r>
              <a:rPr lang="en-US" sz="3200" b="1" dirty="0" smtClean="0"/>
              <a:t/>
            </a:r>
            <a:br>
              <a:rPr lang="en-US" sz="3200" b="1" dirty="0" smtClean="0"/>
            </a:br>
            <a:r>
              <a:rPr lang="en-US" sz="3200" b="1" dirty="0" err="1" smtClean="0"/>
              <a:t>Kvalitet</a:t>
            </a:r>
            <a:r>
              <a:rPr lang="en-US" sz="3200" b="1" dirty="0" smtClean="0"/>
              <a:t> </a:t>
            </a:r>
            <a:r>
              <a:rPr lang="sr-Latn-CS" sz="3200" b="1" dirty="0" smtClean="0"/>
              <a:t>vazduha</a:t>
            </a:r>
            <a:endParaRPr lang="en-US" sz="3200" b="1" dirty="0" smtClean="0"/>
          </a:p>
        </p:txBody>
      </p:sp>
      <p:sp>
        <p:nvSpPr>
          <p:cNvPr id="3" name="Content Placeholder 2"/>
          <p:cNvSpPr>
            <a:spLocks noGrp="1"/>
          </p:cNvSpPr>
          <p:nvPr>
            <p:ph idx="4294967295"/>
          </p:nvPr>
        </p:nvSpPr>
        <p:spPr>
          <a:xfrm>
            <a:off x="142844" y="1857364"/>
            <a:ext cx="9001156" cy="5214950"/>
          </a:xfrm>
        </p:spPr>
        <p:txBody>
          <a:bodyPr/>
          <a:lstStyle/>
          <a:p>
            <a:pPr eaLnBrk="1" hangingPunct="1"/>
            <a:r>
              <a:rPr lang="sr-Latn-CS" sz="2400" i="1" dirty="0" smtClean="0"/>
              <a:t>Standardi kvaliteta vazduha regulišu sledećih šest zagađivača koji se smatraju štetnim za javno zdravlje, dobrobit i okruženje:</a:t>
            </a:r>
          </a:p>
          <a:p>
            <a:pPr eaLnBrk="1" hangingPunct="1"/>
            <a:endParaRPr lang="sr-Latn-CS" sz="2400" dirty="0" smtClean="0"/>
          </a:p>
          <a:p>
            <a:pPr eaLnBrk="1" hangingPunct="1"/>
            <a:r>
              <a:rPr lang="sr-Latn-CS" sz="2400" b="1" dirty="0" smtClean="0"/>
              <a:t>Sumpor dioksid (SO2): </a:t>
            </a:r>
            <a:r>
              <a:rPr lang="sr-Latn-CS" sz="2400" dirty="0" smtClean="0"/>
              <a:t>Bezbojan i nezapaljiv gas koji može izazvati srčane i disajne probleme, smanjuje vidljivost, izaziva štetu kod useva i vegetacije i prethodi pojavi kisele kiše. </a:t>
            </a:r>
          </a:p>
          <a:p>
            <a:pPr eaLnBrk="1" hangingPunct="1"/>
            <a:r>
              <a:rPr lang="sr-Latn-CS" sz="2400" dirty="0" smtClean="0"/>
              <a:t>Antropogeni izvori SO2 su topionice, naftne rafinerije, sagorevanje goriva u dizel motorima, itd. </a:t>
            </a:r>
          </a:p>
          <a:p>
            <a:pPr eaLnBrk="1" hangingPunct="1"/>
            <a:r>
              <a:rPr lang="sr-Latn-CS" sz="2400" dirty="0" smtClean="0"/>
              <a:t>Metodi kontrole se odnose na upotrebu opreme za kontrolu zagađenja, upotrebu nisko-sumpornih goriva, itd.</a:t>
            </a:r>
          </a:p>
          <a:p>
            <a:pPr eaLnBrk="1" hangingPunct="1"/>
            <a:endParaRPr lang="sr-Latn-CS" sz="1800" u="sng" dirty="0" smtClean="0">
              <a:latin typeface="Arial" charset="0"/>
            </a:endParaRPr>
          </a:p>
        </p:txBody>
      </p:sp>
      <p:pic>
        <p:nvPicPr>
          <p:cNvPr id="28676" name="Picture 2" descr="C:\Users\Nikola\Desktop\images.jpg"/>
          <p:cNvPicPr>
            <a:picLocks noChangeAspect="1" noChangeArrowheads="1"/>
          </p:cNvPicPr>
          <p:nvPr/>
        </p:nvPicPr>
        <p:blipFill>
          <a:blip r:embed="rId2" cstate="print"/>
          <a:srcRect/>
          <a:stretch>
            <a:fillRect/>
          </a:stretch>
        </p:blipFill>
        <p:spPr bwMode="auto">
          <a:xfrm>
            <a:off x="5214942" y="285728"/>
            <a:ext cx="2078037" cy="1382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1331913" y="620713"/>
            <a:ext cx="8229600" cy="1143000"/>
          </a:xfrm>
        </p:spPr>
        <p:txBody>
          <a:bodyPr/>
          <a:lstStyle/>
          <a:p>
            <a:pPr eaLnBrk="1" hangingPunct="1"/>
            <a:r>
              <a:rPr lang="en-US" b="1" dirty="0" smtClean="0"/>
              <a:t/>
            </a:r>
            <a:br>
              <a:rPr lang="en-US" b="1" dirty="0" smtClean="0"/>
            </a:br>
            <a:r>
              <a:rPr lang="en-US" sz="2800" b="1" dirty="0" err="1" smtClean="0"/>
              <a:t>Kvalitet</a:t>
            </a:r>
            <a:r>
              <a:rPr lang="en-US" sz="2800" b="1" dirty="0" smtClean="0"/>
              <a:t> </a:t>
            </a:r>
            <a:r>
              <a:rPr lang="sr-Latn-CS" sz="2800" b="1" dirty="0" smtClean="0"/>
              <a:t>vazduha</a:t>
            </a:r>
            <a:endParaRPr lang="en-US" sz="2800" b="1" dirty="0" smtClean="0"/>
          </a:p>
        </p:txBody>
      </p:sp>
      <p:sp>
        <p:nvSpPr>
          <p:cNvPr id="3" name="Content Placeholder 2"/>
          <p:cNvSpPr>
            <a:spLocks noGrp="1"/>
          </p:cNvSpPr>
          <p:nvPr>
            <p:ph idx="4294967295"/>
          </p:nvPr>
        </p:nvSpPr>
        <p:spPr>
          <a:xfrm>
            <a:off x="611188" y="2000240"/>
            <a:ext cx="7961340" cy="4649798"/>
          </a:xfrm>
        </p:spPr>
        <p:txBody>
          <a:bodyPr/>
          <a:lstStyle/>
          <a:p>
            <a:pPr eaLnBrk="1" hangingPunct="1"/>
            <a:endParaRPr lang="sr-Latn-CS" sz="2400" dirty="0" smtClean="0">
              <a:latin typeface="Times New Roman" pitchFamily="18" charset="0"/>
              <a:cs typeface="Times New Roman" pitchFamily="18" charset="0"/>
            </a:endParaRPr>
          </a:p>
          <a:p>
            <a:pPr eaLnBrk="1" hangingPunct="1"/>
            <a:r>
              <a:rPr lang="sr-Latn-CS" sz="2400" b="1" dirty="0" smtClean="0"/>
              <a:t>Ugljen monoksid (CO):  </a:t>
            </a:r>
            <a:r>
              <a:rPr lang="sr-Latn-CS" sz="2400" dirty="0" smtClean="0"/>
              <a:t>Gas bez boje i mirisa koji umanjuje snabdevanje vitalnih organa kiseonikom, umanjuje vidljivost i može izazvati vrtoglavicu, nesvesticu i smrt. </a:t>
            </a:r>
          </a:p>
          <a:p>
            <a:pPr eaLnBrk="1" hangingPunct="1"/>
            <a:r>
              <a:rPr lang="sr-Latn-CS" sz="2400" dirty="0" smtClean="0"/>
              <a:t>Nastaje usled nepotpunog sagorevanja ugljeničnih goriva u automobilima i industrijskim kotlovima. </a:t>
            </a:r>
          </a:p>
          <a:p>
            <a:pPr eaLnBrk="1" hangingPunct="1"/>
            <a:r>
              <a:rPr lang="sr-Latn-CS" sz="2400" dirty="0" smtClean="0"/>
              <a:t>Metode kontrole se odnose na upotrebu efikasnih tehnika sagorevanja, testiranje emisija iz vozila, itd.</a:t>
            </a:r>
          </a:p>
        </p:txBody>
      </p:sp>
      <p:pic>
        <p:nvPicPr>
          <p:cNvPr id="29700" name="Picture 3" descr="C:\Users\Nikola\Desktop\137357693.jpg"/>
          <p:cNvPicPr>
            <a:picLocks noChangeAspect="1" noChangeArrowheads="1"/>
          </p:cNvPicPr>
          <p:nvPr/>
        </p:nvPicPr>
        <p:blipFill>
          <a:blip r:embed="rId2" cstate="print"/>
          <a:srcRect/>
          <a:stretch>
            <a:fillRect/>
          </a:stretch>
        </p:blipFill>
        <p:spPr bwMode="auto">
          <a:xfrm>
            <a:off x="4572000" y="428604"/>
            <a:ext cx="2487613"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1500166" y="214290"/>
            <a:ext cx="8229600" cy="1143000"/>
          </a:xfrm>
        </p:spPr>
        <p:txBody>
          <a:bodyPr/>
          <a:lstStyle/>
          <a:p>
            <a:pPr eaLnBrk="1" hangingPunct="1"/>
            <a:r>
              <a:rPr lang="en-US" b="1" dirty="0" smtClean="0"/>
              <a:t/>
            </a:r>
            <a:br>
              <a:rPr lang="en-US" b="1" dirty="0" smtClean="0"/>
            </a:br>
            <a:r>
              <a:rPr lang="en-US" sz="2800" b="1" dirty="0" err="1" smtClean="0"/>
              <a:t>Kvalitet</a:t>
            </a:r>
            <a:r>
              <a:rPr lang="en-US" sz="2800" b="1" dirty="0" smtClean="0"/>
              <a:t> </a:t>
            </a:r>
            <a:r>
              <a:rPr lang="sr-Latn-CS" sz="2800" b="1" dirty="0" smtClean="0"/>
              <a:t>vazduha</a:t>
            </a:r>
            <a:endParaRPr lang="en-US" sz="2800" b="1" dirty="0" smtClean="0"/>
          </a:p>
        </p:txBody>
      </p:sp>
      <p:sp>
        <p:nvSpPr>
          <p:cNvPr id="3" name="Content Placeholder 2"/>
          <p:cNvSpPr>
            <a:spLocks noGrp="1"/>
          </p:cNvSpPr>
          <p:nvPr>
            <p:ph idx="4294967295"/>
          </p:nvPr>
        </p:nvSpPr>
        <p:spPr>
          <a:xfrm>
            <a:off x="357158" y="2214554"/>
            <a:ext cx="8461405" cy="5143512"/>
          </a:xfrm>
        </p:spPr>
        <p:txBody>
          <a:bodyPr/>
          <a:lstStyle/>
          <a:p>
            <a:pPr eaLnBrk="1" hangingPunct="1"/>
            <a:r>
              <a:rPr lang="sr-Latn-CS" sz="2400" b="1" dirty="0" smtClean="0"/>
              <a:t>Ozon (O): </a:t>
            </a:r>
            <a:r>
              <a:rPr lang="sr-Latn-CS" sz="2400" dirty="0" smtClean="0"/>
              <a:t>Bezbojan ili plavičast gas formiran od isparljivih organskih jedinjenja i azotnih oksida koji iritira sluzokožu, izaziva srčane i disajne probleme, šteti biljkama, smanjuje prinos useva, itd. </a:t>
            </a:r>
          </a:p>
          <a:p>
            <a:pPr eaLnBrk="1" hangingPunct="1"/>
            <a:r>
              <a:rPr lang="sr-Latn-CS" sz="2400" dirty="0" smtClean="0"/>
              <a:t>Antropogeni izvori su rastvarači i boje, deponije, sagorevanje goriva u motornim vozilima, itd. </a:t>
            </a:r>
          </a:p>
          <a:p>
            <a:pPr eaLnBrk="1" hangingPunct="1"/>
            <a:r>
              <a:rPr lang="sr-Latn-CS" sz="2400" dirty="0" smtClean="0"/>
              <a:t>Metode kontrole se odnose na kontrole isparenja, upotrebu opreme za kontrolu zagađenja, upotrebu rastvarača sa manjim nivoom isparljivih organskih jedinjenja, itd.</a:t>
            </a:r>
          </a:p>
          <a:p>
            <a:pPr eaLnBrk="1" hangingPunct="1"/>
            <a:endParaRPr lang="sr-Latn-CS" sz="1800" u="sng" dirty="0" smtClean="0">
              <a:latin typeface="Arial" charset="0"/>
            </a:endParaRPr>
          </a:p>
        </p:txBody>
      </p:sp>
      <p:pic>
        <p:nvPicPr>
          <p:cNvPr id="30724" name="Picture 6" descr="C:\Users\Nikola\Desktop\images (2).jpg"/>
          <p:cNvPicPr>
            <a:picLocks noChangeAspect="1" noChangeArrowheads="1"/>
          </p:cNvPicPr>
          <p:nvPr/>
        </p:nvPicPr>
        <p:blipFill>
          <a:blip r:embed="rId2" cstate="print"/>
          <a:srcRect/>
          <a:stretch>
            <a:fillRect/>
          </a:stretch>
        </p:blipFill>
        <p:spPr bwMode="auto">
          <a:xfrm>
            <a:off x="4929190" y="0"/>
            <a:ext cx="4214810" cy="2062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1714480" y="571480"/>
            <a:ext cx="8229600" cy="1143000"/>
          </a:xfrm>
        </p:spPr>
        <p:txBody>
          <a:bodyPr/>
          <a:lstStyle/>
          <a:p>
            <a:pPr eaLnBrk="1" hangingPunct="1"/>
            <a:r>
              <a:rPr lang="en-US" b="1" dirty="0" smtClean="0"/>
              <a:t/>
            </a:r>
            <a:br>
              <a:rPr lang="en-US" b="1" dirty="0" smtClean="0"/>
            </a:br>
            <a:r>
              <a:rPr lang="en-US" sz="2800" b="1" dirty="0" err="1" smtClean="0"/>
              <a:t>Kvalitet</a:t>
            </a:r>
            <a:r>
              <a:rPr lang="en-US" sz="2800" b="1" dirty="0" smtClean="0"/>
              <a:t> </a:t>
            </a:r>
            <a:r>
              <a:rPr lang="sr-Latn-CS" sz="2800" b="1" dirty="0" smtClean="0"/>
              <a:t>vazduha</a:t>
            </a:r>
            <a:endParaRPr lang="en-US" sz="2800" b="1" dirty="0" smtClean="0"/>
          </a:p>
        </p:txBody>
      </p:sp>
      <p:sp>
        <p:nvSpPr>
          <p:cNvPr id="3" name="Content Placeholder 2"/>
          <p:cNvSpPr>
            <a:spLocks noGrp="1"/>
          </p:cNvSpPr>
          <p:nvPr>
            <p:ph idx="4294967295"/>
          </p:nvPr>
        </p:nvSpPr>
        <p:spPr>
          <a:xfrm>
            <a:off x="428596" y="2357430"/>
            <a:ext cx="8389967" cy="5072074"/>
          </a:xfrm>
        </p:spPr>
        <p:txBody>
          <a:bodyPr/>
          <a:lstStyle/>
          <a:p>
            <a:pPr eaLnBrk="1" hangingPunct="1"/>
            <a:endParaRPr lang="sr-Latn-CS" sz="1800" u="sng" dirty="0" smtClean="0">
              <a:latin typeface="Arial" charset="0"/>
            </a:endParaRPr>
          </a:p>
          <a:p>
            <a:pPr eaLnBrk="1" hangingPunct="1"/>
            <a:r>
              <a:rPr lang="sr-Latn-CS" sz="2400" b="1" dirty="0" smtClean="0"/>
              <a:t>Azot dioksid (NO2):</a:t>
            </a:r>
            <a:r>
              <a:rPr lang="sr-Latn-CS" sz="2400" dirty="0" smtClean="0"/>
              <a:t> Crvenkasto-braon gas koji izaziva respiratorne iritacije, srčane i disajne probleme, prethodi kiselim kišama, itd. </a:t>
            </a:r>
          </a:p>
          <a:p>
            <a:pPr eaLnBrk="1" hangingPunct="1"/>
            <a:r>
              <a:rPr lang="sr-Latn-CS" sz="2400" dirty="0" smtClean="0"/>
              <a:t>Nastaje sagorevanjem goriva u motornim vozilima i industrijskim pogonima. </a:t>
            </a:r>
          </a:p>
          <a:p>
            <a:pPr eaLnBrk="1" hangingPunct="1"/>
            <a:r>
              <a:rPr lang="sr-Latn-CS" sz="2400" dirty="0" smtClean="0"/>
              <a:t>Metode kontrole se odnose na upotrebu opreme za kontrolu zagađenja, recirkulaciju izduvnih gasova, itd.</a:t>
            </a:r>
          </a:p>
        </p:txBody>
      </p:sp>
      <p:pic>
        <p:nvPicPr>
          <p:cNvPr id="31748" name="Picture 5" descr="control-pollution-and-save-planet-21304647"/>
          <p:cNvPicPr>
            <a:picLocks noChangeAspect="1" noChangeArrowheads="1"/>
          </p:cNvPicPr>
          <p:nvPr/>
        </p:nvPicPr>
        <p:blipFill>
          <a:blip r:embed="rId2" cstate="print"/>
          <a:srcRect/>
          <a:stretch>
            <a:fillRect/>
          </a:stretch>
        </p:blipFill>
        <p:spPr bwMode="auto">
          <a:xfrm>
            <a:off x="5000628" y="0"/>
            <a:ext cx="4143372"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000232" y="571480"/>
            <a:ext cx="8229600" cy="1143000"/>
          </a:xfrm>
        </p:spPr>
        <p:txBody>
          <a:bodyPr/>
          <a:lstStyle/>
          <a:p>
            <a:pPr eaLnBrk="1" hangingPunct="1"/>
            <a:r>
              <a:rPr lang="en-US" b="1" dirty="0" smtClean="0"/>
              <a:t/>
            </a:r>
            <a:br>
              <a:rPr lang="en-US" b="1" dirty="0" smtClean="0"/>
            </a:br>
            <a:r>
              <a:rPr lang="en-US" sz="2800" b="1" dirty="0" err="1" smtClean="0"/>
              <a:t>Kvalitet</a:t>
            </a:r>
            <a:r>
              <a:rPr lang="en-US" sz="2800" b="1" dirty="0" smtClean="0"/>
              <a:t> </a:t>
            </a:r>
            <a:r>
              <a:rPr lang="sr-Latn-CS" sz="2800" b="1" dirty="0" smtClean="0"/>
              <a:t>vazduha</a:t>
            </a:r>
            <a:endParaRPr lang="en-US" sz="2800" b="1" dirty="0" smtClean="0"/>
          </a:p>
        </p:txBody>
      </p:sp>
      <p:sp>
        <p:nvSpPr>
          <p:cNvPr id="3" name="Content Placeholder 2"/>
          <p:cNvSpPr>
            <a:spLocks noGrp="1"/>
          </p:cNvSpPr>
          <p:nvPr>
            <p:ph idx="4294967295"/>
          </p:nvPr>
        </p:nvSpPr>
        <p:spPr>
          <a:xfrm>
            <a:off x="465107" y="2428868"/>
            <a:ext cx="8678893" cy="4714884"/>
          </a:xfrm>
        </p:spPr>
        <p:txBody>
          <a:bodyPr/>
          <a:lstStyle/>
          <a:p>
            <a:pPr eaLnBrk="1" hangingPunct="1"/>
            <a:r>
              <a:rPr lang="sr-Latn-CS" sz="2400" b="1" dirty="0" smtClean="0"/>
              <a:t>Čestice u vazduhu: </a:t>
            </a:r>
            <a:r>
              <a:rPr lang="sr-Latn-CS" sz="2400" dirty="0" smtClean="0"/>
              <a:t>Čestice koje su manje od 10 mikrona u prečniku i čestice koje su manje od 25 mikrona u prečniku. Mogu izazvati respiratorne bolesti i uvesti toksične materije duboko u respiratorni sistem, umanjuju vidljivost i mogu izazvati srčane i disajne probleme.</a:t>
            </a:r>
          </a:p>
          <a:p>
            <a:pPr eaLnBrk="1" hangingPunct="1"/>
            <a:r>
              <a:rPr lang="sr-Latn-CS" sz="2400" dirty="0" smtClean="0"/>
              <a:t> Antropogeni izvori su: hemijsk</a:t>
            </a:r>
            <a:r>
              <a:rPr lang="en-US" sz="2400" dirty="0" smtClean="0"/>
              <a:t>a </a:t>
            </a:r>
            <a:r>
              <a:rPr lang="en-US" sz="2400" dirty="0" err="1" smtClean="0"/>
              <a:t>industrija</a:t>
            </a:r>
            <a:r>
              <a:rPr lang="sr-Latn-CS" sz="2400" dirty="0" smtClean="0"/>
              <a:t>, čeličane, neasfaltirani putevi i parkinzi, peći na drva, itd. </a:t>
            </a:r>
          </a:p>
          <a:p>
            <a:pPr eaLnBrk="1" hangingPunct="1"/>
            <a:r>
              <a:rPr lang="sr-Latn-CS" sz="2400" dirty="0" smtClean="0"/>
              <a:t>Kontrolne mere se odnose na upotrebu prečistača, filtera, itd.</a:t>
            </a:r>
          </a:p>
          <a:p>
            <a:pPr eaLnBrk="1" hangingPunct="1"/>
            <a:endParaRPr lang="sr-Latn-CS" sz="1800" dirty="0" smtClean="0">
              <a:latin typeface="Arial" charset="0"/>
            </a:endParaRPr>
          </a:p>
        </p:txBody>
      </p:sp>
      <p:pic>
        <p:nvPicPr>
          <p:cNvPr id="32772" name="Picture 1" descr="C:\Users\Nikola\Desktop\images (3).jpg"/>
          <p:cNvPicPr>
            <a:picLocks noChangeAspect="1" noChangeArrowheads="1"/>
          </p:cNvPicPr>
          <p:nvPr/>
        </p:nvPicPr>
        <p:blipFill>
          <a:blip r:embed="rId2" cstate="print"/>
          <a:srcRect/>
          <a:stretch>
            <a:fillRect/>
          </a:stretch>
        </p:blipFill>
        <p:spPr bwMode="auto">
          <a:xfrm>
            <a:off x="5643570" y="-52362"/>
            <a:ext cx="3500430" cy="2124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643042" y="642918"/>
            <a:ext cx="8229600" cy="1143000"/>
          </a:xfrm>
        </p:spPr>
        <p:txBody>
          <a:bodyPr/>
          <a:lstStyle/>
          <a:p>
            <a:pPr eaLnBrk="1" hangingPunct="1"/>
            <a:r>
              <a:rPr lang="en-US" b="1" dirty="0" smtClean="0"/>
              <a:t/>
            </a:r>
            <a:br>
              <a:rPr lang="en-US" b="1" dirty="0" smtClean="0"/>
            </a:br>
            <a:r>
              <a:rPr lang="en-US" sz="2800" b="1" dirty="0" err="1" smtClean="0"/>
              <a:t>Kvalitet</a:t>
            </a:r>
            <a:r>
              <a:rPr lang="en-US" sz="2800" b="1" dirty="0" smtClean="0"/>
              <a:t> </a:t>
            </a:r>
            <a:r>
              <a:rPr lang="sr-Latn-CS" sz="2800" b="1" dirty="0" smtClean="0"/>
              <a:t>vazduha</a:t>
            </a:r>
            <a:endParaRPr lang="en-US" sz="2800" b="1" dirty="0" smtClean="0"/>
          </a:p>
        </p:txBody>
      </p:sp>
      <p:sp>
        <p:nvSpPr>
          <p:cNvPr id="3" name="Content Placeholder 2"/>
          <p:cNvSpPr>
            <a:spLocks noGrp="1"/>
          </p:cNvSpPr>
          <p:nvPr>
            <p:ph idx="4294967295"/>
          </p:nvPr>
        </p:nvSpPr>
        <p:spPr>
          <a:xfrm>
            <a:off x="357158" y="2357430"/>
            <a:ext cx="8607455" cy="4500570"/>
          </a:xfrm>
        </p:spPr>
        <p:txBody>
          <a:bodyPr/>
          <a:lstStyle/>
          <a:p>
            <a:pPr eaLnBrk="1" hangingPunct="1"/>
            <a:endParaRPr lang="sr-Latn-CS" sz="1800" dirty="0" smtClean="0">
              <a:latin typeface="Arial" charset="0"/>
            </a:endParaRPr>
          </a:p>
          <a:p>
            <a:pPr eaLnBrk="1" hangingPunct="1"/>
            <a:r>
              <a:rPr lang="sr-Latn-CS" sz="2400" b="1" dirty="0" smtClean="0"/>
              <a:t>Olovo (Pb): </a:t>
            </a:r>
            <a:r>
              <a:rPr lang="sr-Latn-CS" sz="2400" dirty="0" smtClean="0"/>
              <a:t>Težak metal koji je toksičan za nervni sistem, organe i većinu telesnih funkcija. </a:t>
            </a:r>
          </a:p>
          <a:p>
            <a:pPr eaLnBrk="1" hangingPunct="1"/>
            <a:r>
              <a:rPr lang="sr-Latn-CS" sz="2400" dirty="0" smtClean="0"/>
              <a:t>Antropogeni izvori su proizvođači olovnih baterija, spaljivanje smeća koje sadži olovo, upotreba goriva sa olovom, itd. </a:t>
            </a:r>
          </a:p>
          <a:p>
            <a:pPr eaLnBrk="1" hangingPunct="1"/>
            <a:r>
              <a:rPr lang="sr-Latn-CS" sz="2400" dirty="0" smtClean="0"/>
              <a:t>Kontrolne mere se odnose na upotrebu opreme za smanjivanje zagađenja u industriji, upotrebu bezolovnog goriva, itd.</a:t>
            </a:r>
          </a:p>
        </p:txBody>
      </p:sp>
      <p:pic>
        <p:nvPicPr>
          <p:cNvPr id="33796" name="Picture 5" descr="ANd9GcQUHrrtv6LFyFWp3QT35z23qiAE1NC0nHvlItrZKA2mQy-_m1TcFA"/>
          <p:cNvPicPr>
            <a:picLocks noChangeAspect="1" noChangeArrowheads="1"/>
          </p:cNvPicPr>
          <p:nvPr/>
        </p:nvPicPr>
        <p:blipFill>
          <a:blip r:embed="rId2" cstate="print"/>
          <a:srcRect/>
          <a:stretch>
            <a:fillRect/>
          </a:stretch>
        </p:blipFill>
        <p:spPr bwMode="auto">
          <a:xfrm>
            <a:off x="5214942" y="0"/>
            <a:ext cx="3929058" cy="222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928794" y="-571500"/>
            <a:ext cx="8229600" cy="1143000"/>
          </a:xfrm>
        </p:spPr>
        <p:txBody>
          <a:bodyPr/>
          <a:lstStyle/>
          <a:p>
            <a:pPr eaLnBrk="1" hangingPunct="1"/>
            <a:r>
              <a:rPr lang="en-US" b="1" dirty="0" smtClean="0"/>
              <a:t/>
            </a:r>
            <a:br>
              <a:rPr lang="en-US" b="1" dirty="0" smtClean="0"/>
            </a:br>
            <a:r>
              <a:rPr lang="en-US" sz="2800" b="1" dirty="0" err="1" smtClean="0">
                <a:solidFill>
                  <a:srgbClr val="FF0000"/>
                </a:solidFill>
              </a:rPr>
              <a:t>Kvalitet</a:t>
            </a:r>
            <a:r>
              <a:rPr lang="en-US" sz="2800" b="1" dirty="0" smtClean="0">
                <a:solidFill>
                  <a:srgbClr val="FF0000"/>
                </a:solidFill>
              </a:rPr>
              <a:t> </a:t>
            </a:r>
            <a:r>
              <a:rPr lang="sr-Latn-CS" sz="2800" b="1" dirty="0" smtClean="0">
                <a:solidFill>
                  <a:srgbClr val="FF0000"/>
                </a:solidFill>
              </a:rPr>
              <a:t>vode</a:t>
            </a:r>
            <a:endParaRPr lang="en-US" sz="2800" b="1" dirty="0" smtClean="0">
              <a:solidFill>
                <a:srgbClr val="FF0000"/>
              </a:solidFill>
            </a:endParaRPr>
          </a:p>
        </p:txBody>
      </p:sp>
      <p:sp>
        <p:nvSpPr>
          <p:cNvPr id="3" name="Content Placeholder 2"/>
          <p:cNvSpPr>
            <a:spLocks noGrp="1"/>
          </p:cNvSpPr>
          <p:nvPr>
            <p:ph idx="4294967295"/>
          </p:nvPr>
        </p:nvSpPr>
        <p:spPr>
          <a:xfrm>
            <a:off x="-214346" y="785794"/>
            <a:ext cx="7643866" cy="6378577"/>
          </a:xfrm>
        </p:spPr>
        <p:txBody>
          <a:bodyPr/>
          <a:lstStyle/>
          <a:p>
            <a:r>
              <a:rPr lang="en-US" sz="2400" dirty="0" err="1" smtClean="0"/>
              <a:t>Konstantni</a:t>
            </a:r>
            <a:r>
              <a:rPr lang="en-US" sz="2400" dirty="0" smtClean="0"/>
              <a:t> </a:t>
            </a:r>
            <a:r>
              <a:rPr lang="en-US" sz="2400" dirty="0" err="1" smtClean="0"/>
              <a:t>ciklus</a:t>
            </a:r>
            <a:r>
              <a:rPr lang="en-US" sz="2400" dirty="0" smtClean="0"/>
              <a:t> </a:t>
            </a:r>
            <a:r>
              <a:rPr lang="en-US" sz="2400" dirty="0" err="1" smtClean="0"/>
              <a:t>protoka</a:t>
            </a:r>
            <a:r>
              <a:rPr lang="en-US" sz="2400" dirty="0" smtClean="0"/>
              <a:t> </a:t>
            </a:r>
            <a:r>
              <a:rPr lang="en-US" sz="2400" dirty="0" err="1" smtClean="0"/>
              <a:t>vode</a:t>
            </a:r>
            <a:r>
              <a:rPr lang="en-US" sz="2400" dirty="0" smtClean="0"/>
              <a:t> </a:t>
            </a:r>
            <a:r>
              <a:rPr lang="en-US" sz="2400" dirty="0" err="1" smtClean="0"/>
              <a:t>između</a:t>
            </a:r>
            <a:r>
              <a:rPr lang="en-US" sz="2400" dirty="0" smtClean="0"/>
              <a:t> </a:t>
            </a:r>
            <a:r>
              <a:rPr lang="en-US" sz="2400" dirty="0" err="1" smtClean="0"/>
              <a:t>okeana</a:t>
            </a:r>
            <a:r>
              <a:rPr lang="en-US" sz="2400" dirty="0" smtClean="0"/>
              <a:t>, </a:t>
            </a:r>
            <a:r>
              <a:rPr lang="en-US" sz="2400" dirty="0" err="1" smtClean="0"/>
              <a:t>atmosfere</a:t>
            </a:r>
            <a:r>
              <a:rPr lang="en-US" sz="2400" dirty="0" smtClean="0"/>
              <a:t> </a:t>
            </a:r>
            <a:r>
              <a:rPr lang="en-US" sz="2400" dirty="0" err="1" smtClean="0"/>
              <a:t>i</a:t>
            </a:r>
            <a:r>
              <a:rPr lang="en-US" sz="2400" dirty="0" smtClean="0"/>
              <a:t> </a:t>
            </a:r>
            <a:r>
              <a:rPr lang="en-US" sz="2400" dirty="0" err="1" smtClean="0"/>
              <a:t>zemljišta</a:t>
            </a:r>
            <a:r>
              <a:rPr lang="en-US" sz="2400" dirty="0" smtClean="0"/>
              <a:t> </a:t>
            </a:r>
            <a:r>
              <a:rPr lang="en-US" sz="2400" dirty="0" err="1" smtClean="0"/>
              <a:t>održava</a:t>
            </a:r>
            <a:r>
              <a:rPr lang="en-US" sz="2400" dirty="0" smtClean="0"/>
              <a:t> </a:t>
            </a:r>
            <a:r>
              <a:rPr lang="en-US" sz="2400" dirty="0" err="1" smtClean="0"/>
              <a:t>život</a:t>
            </a:r>
            <a:r>
              <a:rPr lang="en-US" sz="2400" dirty="0" smtClean="0"/>
              <a:t> </a:t>
            </a:r>
            <a:r>
              <a:rPr lang="en-US" sz="2400" dirty="0" err="1" smtClean="0"/>
              <a:t>na</a:t>
            </a:r>
            <a:r>
              <a:rPr lang="en-US" sz="2400" dirty="0" smtClean="0"/>
              <a:t> </a:t>
            </a:r>
            <a:r>
              <a:rPr lang="en-US" sz="2400" dirty="0" err="1" smtClean="0"/>
              <a:t>Zemlji</a:t>
            </a:r>
            <a:r>
              <a:rPr lang="en-US" sz="2400" dirty="0" smtClean="0"/>
              <a:t>. </a:t>
            </a:r>
            <a:endParaRPr lang="sr-Latn-RS" sz="2400" dirty="0" smtClean="0"/>
          </a:p>
          <a:p>
            <a:r>
              <a:rPr lang="en-US" sz="2400" dirty="0" err="1" smtClean="0"/>
              <a:t>Svi</a:t>
            </a:r>
            <a:r>
              <a:rPr lang="en-US" sz="2400" dirty="0" smtClean="0"/>
              <a:t> </a:t>
            </a:r>
            <a:r>
              <a:rPr lang="en-US" sz="2400" dirty="0" err="1" smtClean="0"/>
              <a:t>organizmi</a:t>
            </a:r>
            <a:r>
              <a:rPr lang="en-US" sz="2400" dirty="0" smtClean="0"/>
              <a:t> </a:t>
            </a:r>
            <a:r>
              <a:rPr lang="en-US" sz="2400" dirty="0" err="1" smtClean="0"/>
              <a:t>na</a:t>
            </a:r>
            <a:r>
              <a:rPr lang="en-US" sz="2400" dirty="0" smtClean="0"/>
              <a:t> </a:t>
            </a:r>
            <a:r>
              <a:rPr lang="en-US" sz="2400" dirty="0" err="1" smtClean="0"/>
              <a:t>Zemlji</a:t>
            </a:r>
            <a:r>
              <a:rPr lang="en-US" sz="2400" dirty="0" smtClean="0"/>
              <a:t> </a:t>
            </a:r>
            <a:r>
              <a:rPr lang="en-US" sz="2400" dirty="0" err="1" smtClean="0"/>
              <a:t>zavise</a:t>
            </a:r>
            <a:r>
              <a:rPr lang="en-US" sz="2400" dirty="0" smtClean="0"/>
              <a:t> </a:t>
            </a:r>
            <a:r>
              <a:rPr lang="en-US" sz="2400" dirty="0" err="1" smtClean="0"/>
              <a:t>od</a:t>
            </a:r>
            <a:r>
              <a:rPr lang="en-US" sz="2400" dirty="0" smtClean="0"/>
              <a:t> </a:t>
            </a:r>
            <a:r>
              <a:rPr lang="en-US" sz="2400" dirty="0" err="1" smtClean="0"/>
              <a:t>vode</a:t>
            </a:r>
            <a:r>
              <a:rPr lang="en-US" sz="2400" dirty="0" smtClean="0"/>
              <a:t> </a:t>
            </a:r>
            <a:r>
              <a:rPr lang="en-US" sz="2400" dirty="0" err="1" smtClean="0"/>
              <a:t>kako</a:t>
            </a:r>
            <a:r>
              <a:rPr lang="en-US" sz="2400" dirty="0" smtClean="0"/>
              <a:t> bi </a:t>
            </a:r>
            <a:r>
              <a:rPr lang="en-US" sz="2400" dirty="0" err="1" smtClean="0"/>
              <a:t>preživeli</a:t>
            </a:r>
            <a:r>
              <a:rPr lang="en-US" sz="2400" dirty="0" smtClean="0"/>
              <a:t>, </a:t>
            </a:r>
            <a:r>
              <a:rPr lang="en-US" sz="2400" dirty="0" err="1" smtClean="0"/>
              <a:t>čak</a:t>
            </a:r>
            <a:r>
              <a:rPr lang="en-US" sz="2400" dirty="0" smtClean="0"/>
              <a:t> </a:t>
            </a:r>
            <a:r>
              <a:rPr lang="en-US" sz="2400" dirty="0" err="1" smtClean="0"/>
              <a:t>ni</a:t>
            </a:r>
            <a:r>
              <a:rPr lang="en-US" sz="2400" dirty="0" smtClean="0"/>
              <a:t> </a:t>
            </a:r>
            <a:r>
              <a:rPr lang="en-US" sz="2400" dirty="0" err="1" smtClean="0"/>
              <a:t>mikroorganizmi</a:t>
            </a:r>
            <a:r>
              <a:rPr lang="en-US" sz="2400" dirty="0" smtClean="0"/>
              <a:t> </a:t>
            </a:r>
            <a:r>
              <a:rPr lang="en-US" sz="2400" dirty="0" err="1" smtClean="0"/>
              <a:t>koji</a:t>
            </a:r>
            <a:r>
              <a:rPr lang="en-US" sz="2400" dirty="0" smtClean="0"/>
              <a:t> </a:t>
            </a:r>
            <a:r>
              <a:rPr lang="en-US" sz="2400" dirty="0" err="1" smtClean="0"/>
              <a:t>razlažu</a:t>
            </a:r>
            <a:r>
              <a:rPr lang="en-US" sz="2400" dirty="0" smtClean="0"/>
              <a:t> </a:t>
            </a:r>
            <a:r>
              <a:rPr lang="en-US" sz="2400" dirty="0" err="1" smtClean="0"/>
              <a:t>organske</a:t>
            </a:r>
            <a:r>
              <a:rPr lang="en-US" sz="2400" dirty="0" smtClean="0"/>
              <a:t> </a:t>
            </a:r>
            <a:r>
              <a:rPr lang="en-US" sz="2400" dirty="0" err="1" smtClean="0"/>
              <a:t>materije</a:t>
            </a:r>
            <a:r>
              <a:rPr lang="en-US" sz="2400" dirty="0" smtClean="0"/>
              <a:t> ne bi </a:t>
            </a:r>
            <a:r>
              <a:rPr lang="en-US" sz="2400" dirty="0" err="1" smtClean="0"/>
              <a:t>opstali</a:t>
            </a:r>
            <a:r>
              <a:rPr lang="en-US" sz="2400" dirty="0" smtClean="0"/>
              <a:t> u </a:t>
            </a:r>
            <a:r>
              <a:rPr lang="en-US" sz="2400" dirty="0" err="1" smtClean="0"/>
              <a:t>osustvu</a:t>
            </a:r>
            <a:r>
              <a:rPr lang="en-US" sz="2400" dirty="0" smtClean="0"/>
              <a:t> </a:t>
            </a:r>
            <a:r>
              <a:rPr lang="en-US" sz="2400" dirty="0" err="1" smtClean="0"/>
              <a:t>vode</a:t>
            </a:r>
            <a:r>
              <a:rPr lang="en-US" sz="2400" dirty="0" smtClean="0"/>
              <a:t> </a:t>
            </a:r>
            <a:r>
              <a:rPr lang="en-US" sz="2400" dirty="0" err="1" smtClean="0"/>
              <a:t>čime</a:t>
            </a:r>
            <a:r>
              <a:rPr lang="en-US" sz="2400" dirty="0" smtClean="0"/>
              <a:t> bi se </a:t>
            </a:r>
            <a:r>
              <a:rPr lang="en-US" sz="2400" dirty="0" err="1" smtClean="0"/>
              <a:t>prekinule</a:t>
            </a:r>
            <a:r>
              <a:rPr lang="en-US" sz="2400" dirty="0" smtClean="0"/>
              <a:t> </a:t>
            </a:r>
            <a:r>
              <a:rPr lang="en-US" sz="2400" dirty="0" err="1" smtClean="0"/>
              <a:t>ekološke</a:t>
            </a:r>
            <a:r>
              <a:rPr lang="en-US" sz="2400" dirty="0" smtClean="0"/>
              <a:t> </a:t>
            </a:r>
            <a:r>
              <a:rPr lang="sr-Latn-RS" sz="2400" dirty="0" smtClean="0"/>
              <a:t>povezanosti</a:t>
            </a:r>
            <a:r>
              <a:rPr lang="en-US" sz="2400" dirty="0" smtClean="0"/>
              <a:t> </a:t>
            </a:r>
            <a:r>
              <a:rPr lang="en-US" sz="2400" dirty="0" err="1" smtClean="0"/>
              <a:t>materije</a:t>
            </a:r>
            <a:r>
              <a:rPr lang="en-US" sz="2400" dirty="0" smtClean="0"/>
              <a:t> </a:t>
            </a:r>
            <a:r>
              <a:rPr lang="en-US" sz="2400" dirty="0" err="1" smtClean="0"/>
              <a:t>i</a:t>
            </a:r>
            <a:r>
              <a:rPr lang="en-US" sz="2400" dirty="0" smtClean="0"/>
              <a:t> </a:t>
            </a:r>
            <a:r>
              <a:rPr lang="en-US" sz="2400" dirty="0" err="1" smtClean="0"/>
              <a:t>energije</a:t>
            </a:r>
            <a:r>
              <a:rPr lang="en-US" sz="2400" dirty="0" smtClean="0"/>
              <a:t> </a:t>
            </a:r>
            <a:r>
              <a:rPr lang="en-US" sz="2400" dirty="0" err="1" smtClean="0"/>
              <a:t>i</a:t>
            </a:r>
            <a:r>
              <a:rPr lang="en-US" sz="2400" dirty="0" smtClean="0"/>
              <a:t> </a:t>
            </a:r>
            <a:r>
              <a:rPr lang="en-US" sz="2400" dirty="0" err="1" smtClean="0"/>
              <a:t>ugasili</a:t>
            </a:r>
            <a:r>
              <a:rPr lang="en-US" sz="2400" dirty="0" smtClean="0"/>
              <a:t> </a:t>
            </a:r>
            <a:r>
              <a:rPr lang="en-US" sz="2400" dirty="0" err="1" smtClean="0"/>
              <a:t>ekosistemi</a:t>
            </a:r>
            <a:r>
              <a:rPr lang="en-US" sz="2400" dirty="0" smtClean="0"/>
              <a:t> </a:t>
            </a:r>
            <a:r>
              <a:rPr lang="en-US" sz="2400" dirty="0" err="1" smtClean="0"/>
              <a:t>na</a:t>
            </a:r>
            <a:r>
              <a:rPr lang="en-US" sz="2400" dirty="0" smtClean="0"/>
              <a:t> </a:t>
            </a:r>
            <a:r>
              <a:rPr lang="en-US" sz="2400" dirty="0" err="1" smtClean="0"/>
              <a:t>Zemlji</a:t>
            </a:r>
            <a:r>
              <a:rPr lang="en-US" sz="2400" dirty="0" smtClean="0"/>
              <a:t>. </a:t>
            </a:r>
            <a:endParaRPr lang="sr-Latn-RS" sz="2400" dirty="0" smtClean="0"/>
          </a:p>
          <a:p>
            <a:r>
              <a:rPr lang="en-US" sz="2400" dirty="0" err="1" smtClean="0"/>
              <a:t>Površinske</a:t>
            </a:r>
            <a:r>
              <a:rPr lang="en-US" sz="2400" dirty="0" smtClean="0"/>
              <a:t> </a:t>
            </a:r>
            <a:r>
              <a:rPr lang="en-US" sz="2400" dirty="0" err="1" smtClean="0"/>
              <a:t>vode</a:t>
            </a:r>
            <a:r>
              <a:rPr lang="en-US" sz="2400" dirty="0" smtClean="0"/>
              <a:t> </a:t>
            </a:r>
            <a:r>
              <a:rPr lang="en-US" sz="2400" dirty="0" err="1" smtClean="0"/>
              <a:t>izložene</a:t>
            </a:r>
            <a:r>
              <a:rPr lang="en-US" sz="2400" dirty="0" smtClean="0"/>
              <a:t> </a:t>
            </a:r>
            <a:r>
              <a:rPr lang="en-US" sz="2400" dirty="0" err="1" smtClean="0"/>
              <a:t>zemljinoj</a:t>
            </a:r>
            <a:r>
              <a:rPr lang="en-US" sz="2400" dirty="0" smtClean="0"/>
              <a:t> </a:t>
            </a:r>
            <a:r>
              <a:rPr lang="en-US" sz="2400" dirty="0" err="1" smtClean="0"/>
              <a:t>atmosferi</a:t>
            </a:r>
            <a:r>
              <a:rPr lang="en-US" sz="2400" dirty="0" smtClean="0"/>
              <a:t> </a:t>
            </a:r>
            <a:r>
              <a:rPr lang="en-US" sz="2400" dirty="0" err="1" smtClean="0"/>
              <a:t>uključuju</a:t>
            </a:r>
            <a:r>
              <a:rPr lang="en-US" sz="2400" dirty="0" smtClean="0"/>
              <a:t> </a:t>
            </a:r>
            <a:r>
              <a:rPr lang="en-US" sz="2400" dirty="0" err="1" smtClean="0"/>
              <a:t>potoke</a:t>
            </a:r>
            <a:r>
              <a:rPr lang="en-US" sz="2400" dirty="0" smtClean="0"/>
              <a:t>, </a:t>
            </a:r>
            <a:r>
              <a:rPr lang="en-US" sz="2400" dirty="0" err="1" smtClean="0"/>
              <a:t>reke</a:t>
            </a:r>
            <a:r>
              <a:rPr lang="en-US" sz="2400" dirty="0" smtClean="0"/>
              <a:t>, </a:t>
            </a:r>
            <a:r>
              <a:rPr lang="en-US" sz="2400" dirty="0" err="1" smtClean="0"/>
              <a:t>jezera</a:t>
            </a:r>
            <a:r>
              <a:rPr lang="en-US" sz="2400" dirty="0" smtClean="0"/>
              <a:t>, </a:t>
            </a:r>
            <a:r>
              <a:rPr lang="en-US" sz="2400" dirty="0" err="1" smtClean="0"/>
              <a:t>mora</a:t>
            </a:r>
            <a:r>
              <a:rPr lang="en-US" sz="2400" dirty="0" smtClean="0"/>
              <a:t> </a:t>
            </a:r>
            <a:r>
              <a:rPr lang="en-US" sz="2400" dirty="0" err="1" smtClean="0"/>
              <a:t>i</a:t>
            </a:r>
            <a:r>
              <a:rPr lang="en-US" sz="2400" dirty="0" smtClean="0"/>
              <a:t> </a:t>
            </a:r>
            <a:r>
              <a:rPr lang="en-US" sz="2400" dirty="0" err="1" smtClean="0"/>
              <a:t>okeane</a:t>
            </a:r>
            <a:r>
              <a:rPr lang="en-US" sz="2400" dirty="0" smtClean="0"/>
              <a:t> </a:t>
            </a:r>
            <a:r>
              <a:rPr lang="en-US" sz="2400" dirty="0" err="1" smtClean="0"/>
              <a:t>i</a:t>
            </a:r>
            <a:r>
              <a:rPr lang="en-US" sz="2400" dirty="0" smtClean="0"/>
              <a:t> </a:t>
            </a:r>
            <a:r>
              <a:rPr lang="en-US" sz="2400" dirty="0" err="1" smtClean="0"/>
              <a:t>pokrivaju</a:t>
            </a:r>
            <a:r>
              <a:rPr lang="en-US" sz="2400" dirty="0" smtClean="0"/>
              <a:t> </a:t>
            </a:r>
            <a:r>
              <a:rPr lang="en-US" sz="2400" dirty="0" err="1" smtClean="0"/>
              <a:t>oko</a:t>
            </a:r>
            <a:r>
              <a:rPr lang="en-US" sz="2400" dirty="0" smtClean="0"/>
              <a:t> 70% </a:t>
            </a:r>
            <a:r>
              <a:rPr lang="sr-Latn-RS" sz="2400" dirty="0" smtClean="0"/>
              <a:t>Zemlje</a:t>
            </a:r>
            <a:r>
              <a:rPr lang="en-US" sz="2400" dirty="0" smtClean="0"/>
              <a:t>. </a:t>
            </a:r>
            <a:endParaRPr lang="sr-Latn-RS" sz="2400" dirty="0" smtClean="0"/>
          </a:p>
          <a:p>
            <a:r>
              <a:rPr lang="en-US" sz="2400" dirty="0" err="1" smtClean="0"/>
              <a:t>Podzemne</a:t>
            </a:r>
            <a:r>
              <a:rPr lang="en-US" sz="2400" dirty="0" smtClean="0"/>
              <a:t> </a:t>
            </a:r>
            <a:r>
              <a:rPr lang="en-US" sz="2400" dirty="0" err="1" smtClean="0"/>
              <a:t>vode</a:t>
            </a:r>
            <a:r>
              <a:rPr lang="en-US" sz="2400" dirty="0" smtClean="0"/>
              <a:t> se </a:t>
            </a:r>
            <a:r>
              <a:rPr lang="en-US" sz="2400" dirty="0" err="1" smtClean="0"/>
              <a:t>kao</a:t>
            </a:r>
            <a:r>
              <a:rPr lang="en-US" sz="2400" dirty="0" smtClean="0"/>
              <a:t> </a:t>
            </a:r>
            <a:r>
              <a:rPr lang="en-US" sz="2400" dirty="0" err="1" smtClean="0"/>
              <a:t>sveža</a:t>
            </a:r>
            <a:r>
              <a:rPr lang="en-US" sz="2400" dirty="0" smtClean="0"/>
              <a:t> </a:t>
            </a:r>
            <a:r>
              <a:rPr lang="en-US" sz="2400" dirty="0" err="1" smtClean="0"/>
              <a:t>voda</a:t>
            </a:r>
            <a:r>
              <a:rPr lang="en-US" sz="2400" dirty="0" smtClean="0"/>
              <a:t> </a:t>
            </a:r>
            <a:r>
              <a:rPr lang="en-US" sz="2400" dirty="0" err="1" smtClean="0"/>
              <a:t>primarno</a:t>
            </a:r>
            <a:r>
              <a:rPr lang="en-US" sz="2400" dirty="0" smtClean="0"/>
              <a:t> </a:t>
            </a:r>
            <a:r>
              <a:rPr lang="en-US" sz="2400" dirty="0" err="1" smtClean="0"/>
              <a:t>nalaze</a:t>
            </a:r>
            <a:r>
              <a:rPr lang="en-US" sz="2400" dirty="0" smtClean="0"/>
              <a:t> u </a:t>
            </a:r>
            <a:r>
              <a:rPr lang="en-US" sz="2400" dirty="0" err="1" smtClean="0"/>
              <a:t>velikim</a:t>
            </a:r>
            <a:r>
              <a:rPr lang="en-US" sz="2400" dirty="0" smtClean="0"/>
              <a:t> </a:t>
            </a:r>
            <a:r>
              <a:rPr lang="en-US" sz="2400" dirty="0" err="1" smtClean="0"/>
              <a:t>vodonosnim</a:t>
            </a:r>
            <a:r>
              <a:rPr lang="en-US" sz="2400" dirty="0" smtClean="0"/>
              <a:t> </a:t>
            </a:r>
            <a:r>
              <a:rPr lang="en-US" sz="2400" dirty="0" err="1" smtClean="0"/>
              <a:t>slojevima</a:t>
            </a:r>
            <a:r>
              <a:rPr lang="en-US" sz="2400" dirty="0" smtClean="0"/>
              <a:t> </a:t>
            </a:r>
            <a:r>
              <a:rPr lang="en-US" sz="2400" dirty="0" err="1" smtClean="0"/>
              <a:t>ispod</a:t>
            </a:r>
            <a:r>
              <a:rPr lang="en-US" sz="2400" dirty="0" smtClean="0"/>
              <a:t> </a:t>
            </a:r>
            <a:r>
              <a:rPr lang="en-US" sz="2400" dirty="0" err="1" smtClean="0"/>
              <a:t>zemljine</a:t>
            </a:r>
            <a:r>
              <a:rPr lang="en-US" sz="2400" dirty="0" smtClean="0"/>
              <a:t> </a:t>
            </a:r>
            <a:r>
              <a:rPr lang="en-US" sz="2400" dirty="0" err="1" smtClean="0"/>
              <a:t>površine</a:t>
            </a:r>
            <a:r>
              <a:rPr lang="en-US" sz="2400" dirty="0" smtClean="0"/>
              <a:t> (</a:t>
            </a:r>
            <a:r>
              <a:rPr lang="en-US" sz="2400" dirty="0" err="1" smtClean="0"/>
              <a:t>sveža</a:t>
            </a:r>
            <a:r>
              <a:rPr lang="en-US" sz="2400" dirty="0" smtClean="0"/>
              <a:t> </a:t>
            </a:r>
            <a:r>
              <a:rPr lang="en-US" sz="2400" dirty="0" err="1" smtClean="0"/>
              <a:t>površinska</a:t>
            </a:r>
            <a:r>
              <a:rPr lang="en-US" sz="2400" dirty="0" smtClean="0"/>
              <a:t> </a:t>
            </a:r>
            <a:r>
              <a:rPr lang="en-US" sz="2400" dirty="0" err="1" smtClean="0"/>
              <a:t>voda</a:t>
            </a:r>
            <a:r>
              <a:rPr lang="en-US" sz="2400" dirty="0" smtClean="0"/>
              <a:t> </a:t>
            </a:r>
            <a:r>
              <a:rPr lang="en-US" sz="2400" dirty="0" err="1" smtClean="0"/>
              <a:t>čini</a:t>
            </a:r>
            <a:r>
              <a:rPr lang="en-US" sz="2400" dirty="0" smtClean="0"/>
              <a:t> </a:t>
            </a:r>
            <a:r>
              <a:rPr lang="en-US" sz="2400" dirty="0" err="1" smtClean="0"/>
              <a:t>samo</a:t>
            </a:r>
            <a:r>
              <a:rPr lang="en-US" sz="2400" dirty="0" smtClean="0"/>
              <a:t> 0,01% </a:t>
            </a:r>
            <a:r>
              <a:rPr lang="en-US" sz="2400" dirty="0" err="1" smtClean="0"/>
              <a:t>ukupne</a:t>
            </a:r>
            <a:r>
              <a:rPr lang="en-US" sz="2400" dirty="0" smtClean="0"/>
              <a:t> </a:t>
            </a:r>
            <a:r>
              <a:rPr lang="en-US" sz="2400" dirty="0" err="1" smtClean="0"/>
              <a:t>količine</a:t>
            </a:r>
            <a:r>
              <a:rPr lang="en-US" sz="2400" dirty="0" smtClean="0"/>
              <a:t> </a:t>
            </a:r>
            <a:r>
              <a:rPr lang="en-US" sz="2400" dirty="0" err="1" smtClean="0"/>
              <a:t>vode</a:t>
            </a:r>
            <a:r>
              <a:rPr lang="en-US" sz="2400" dirty="0" smtClean="0"/>
              <a:t>). </a:t>
            </a:r>
            <a:r>
              <a:rPr lang="en-US" sz="2400" i="1" dirty="0" err="1" smtClean="0"/>
              <a:t>Nijedan</a:t>
            </a:r>
            <a:r>
              <a:rPr lang="en-US" sz="2400" i="1" dirty="0" smtClean="0"/>
              <a:t> </a:t>
            </a:r>
            <a:r>
              <a:rPr lang="en-US" sz="2400" i="1" dirty="0" err="1" smtClean="0"/>
              <a:t>od</a:t>
            </a:r>
            <a:r>
              <a:rPr lang="en-US" sz="2400" i="1" dirty="0" smtClean="0"/>
              <a:t> </a:t>
            </a:r>
            <a:r>
              <a:rPr lang="en-US" sz="2400" i="1" dirty="0" err="1" smtClean="0"/>
              <a:t>ovih</a:t>
            </a:r>
            <a:r>
              <a:rPr lang="en-US" sz="2400" i="1" dirty="0" smtClean="0"/>
              <a:t> </a:t>
            </a:r>
            <a:r>
              <a:rPr lang="en-US" sz="2400" i="1" dirty="0" err="1" smtClean="0"/>
              <a:t>izvora</a:t>
            </a:r>
            <a:r>
              <a:rPr lang="en-US" sz="2400" i="1" dirty="0" smtClean="0"/>
              <a:t> </a:t>
            </a:r>
            <a:r>
              <a:rPr lang="en-US" sz="2400" i="1" dirty="0" err="1" smtClean="0"/>
              <a:t>nije</a:t>
            </a:r>
            <a:r>
              <a:rPr lang="en-US" sz="2400" i="1" dirty="0" smtClean="0"/>
              <a:t> </a:t>
            </a:r>
            <a:r>
              <a:rPr lang="en-US" sz="2400" i="1" dirty="0" err="1" smtClean="0"/>
              <a:t>otporan</a:t>
            </a:r>
            <a:r>
              <a:rPr lang="en-US" sz="2400" i="1" dirty="0" smtClean="0"/>
              <a:t> </a:t>
            </a:r>
            <a:r>
              <a:rPr lang="en-US" sz="2400" i="1" dirty="0" err="1" smtClean="0"/>
              <a:t>na</a:t>
            </a:r>
            <a:r>
              <a:rPr lang="en-US" sz="2400" i="1" dirty="0" smtClean="0"/>
              <a:t> </a:t>
            </a:r>
            <a:r>
              <a:rPr lang="en-US" sz="2400" i="1" dirty="0" err="1" smtClean="0"/>
              <a:t>zagađivanje</a:t>
            </a:r>
            <a:endParaRPr lang="sr-Latn-RS" sz="2400" i="1" dirty="0" smtClean="0"/>
          </a:p>
          <a:p>
            <a:endParaRPr lang="en-US" sz="2400" dirty="0" err="1" smtClean="0"/>
          </a:p>
          <a:p>
            <a:pPr>
              <a:buNone/>
            </a:pPr>
            <a:endParaRPr lang="en-US" sz="2400" dirty="0"/>
          </a:p>
        </p:txBody>
      </p:sp>
      <p:pic>
        <p:nvPicPr>
          <p:cNvPr id="34820" name="Picture 2" descr="C:\Users\Nikola\Desktop\water-quality.jpg"/>
          <p:cNvPicPr>
            <a:picLocks noChangeAspect="1" noChangeArrowheads="1"/>
          </p:cNvPicPr>
          <p:nvPr/>
        </p:nvPicPr>
        <p:blipFill>
          <a:blip r:embed="rId2" cstate="print"/>
          <a:srcRect/>
          <a:stretch>
            <a:fillRect/>
          </a:stretch>
        </p:blipFill>
        <p:spPr bwMode="auto">
          <a:xfrm>
            <a:off x="7429520" y="0"/>
            <a:ext cx="1714480" cy="3714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500166" y="0"/>
            <a:ext cx="8229600" cy="1143000"/>
          </a:xfrm>
        </p:spPr>
        <p:txBody>
          <a:bodyPr/>
          <a:lstStyle/>
          <a:p>
            <a:pPr eaLnBrk="1" hangingPunct="1"/>
            <a:r>
              <a:rPr lang="en-US" b="1" dirty="0" smtClean="0"/>
              <a:t/>
            </a:r>
            <a:br>
              <a:rPr lang="en-US" b="1" dirty="0" smtClean="0"/>
            </a:br>
            <a:r>
              <a:rPr lang="en-US" sz="2800" b="1" dirty="0" err="1" smtClean="0">
                <a:solidFill>
                  <a:srgbClr val="FF0000"/>
                </a:solidFill>
              </a:rPr>
              <a:t>Kvalitet</a:t>
            </a:r>
            <a:r>
              <a:rPr lang="en-US" sz="2800" b="1" dirty="0" smtClean="0">
                <a:solidFill>
                  <a:srgbClr val="FF0000"/>
                </a:solidFill>
              </a:rPr>
              <a:t> </a:t>
            </a:r>
            <a:r>
              <a:rPr lang="sr-Latn-CS" sz="2800" b="1" dirty="0" smtClean="0">
                <a:solidFill>
                  <a:srgbClr val="FF0000"/>
                </a:solidFill>
              </a:rPr>
              <a:t>vode</a:t>
            </a:r>
            <a:endParaRPr lang="en-US" sz="2800" b="1" dirty="0" smtClean="0">
              <a:solidFill>
                <a:srgbClr val="FF0000"/>
              </a:solidFill>
            </a:endParaRPr>
          </a:p>
        </p:txBody>
      </p:sp>
      <p:sp>
        <p:nvSpPr>
          <p:cNvPr id="3" name="Content Placeholder 2"/>
          <p:cNvSpPr>
            <a:spLocks noGrp="1"/>
          </p:cNvSpPr>
          <p:nvPr>
            <p:ph idx="4294967295"/>
          </p:nvPr>
        </p:nvSpPr>
        <p:spPr>
          <a:xfrm>
            <a:off x="0" y="2357430"/>
            <a:ext cx="9001156" cy="6164263"/>
          </a:xfrm>
        </p:spPr>
        <p:txBody>
          <a:bodyPr/>
          <a:lstStyle/>
          <a:p>
            <a:pPr>
              <a:buNone/>
            </a:pPr>
            <a:endParaRPr lang="sr-Latn-RS" sz="2400" i="1" dirty="0" smtClean="0"/>
          </a:p>
          <a:p>
            <a:r>
              <a:rPr lang="en-US" sz="2400" dirty="0" err="1" smtClean="0"/>
              <a:t>Za</a:t>
            </a:r>
            <a:r>
              <a:rPr lang="en-US" sz="2400" dirty="0" smtClean="0"/>
              <a:t> </a:t>
            </a:r>
            <a:r>
              <a:rPr lang="en-US" sz="2400" dirty="0" err="1" smtClean="0"/>
              <a:t>razliku</a:t>
            </a:r>
            <a:r>
              <a:rPr lang="en-US" sz="2400" dirty="0" smtClean="0"/>
              <a:t> </a:t>
            </a:r>
            <a:r>
              <a:rPr lang="en-US" sz="2400" dirty="0" err="1" smtClean="0"/>
              <a:t>od</a:t>
            </a:r>
            <a:r>
              <a:rPr lang="en-US" sz="2400" dirty="0" smtClean="0"/>
              <a:t> </a:t>
            </a:r>
            <a:r>
              <a:rPr lang="en-US" sz="2400" dirty="0" err="1" smtClean="0"/>
              <a:t>vazduha</a:t>
            </a:r>
            <a:r>
              <a:rPr lang="en-US" sz="2400" dirty="0" smtClean="0"/>
              <a:t> </a:t>
            </a:r>
            <a:r>
              <a:rPr lang="en-US" sz="2400" dirty="0" err="1" smtClean="0"/>
              <a:t>gotovo</a:t>
            </a:r>
            <a:r>
              <a:rPr lang="en-US" sz="2400" dirty="0" smtClean="0"/>
              <a:t> </a:t>
            </a:r>
            <a:r>
              <a:rPr lang="en-US" sz="2400" dirty="0" err="1" smtClean="0"/>
              <a:t>sve</a:t>
            </a:r>
            <a:r>
              <a:rPr lang="en-US" sz="2400" dirty="0" smtClean="0"/>
              <a:t> je </a:t>
            </a:r>
            <a:r>
              <a:rPr lang="en-US" sz="2400" dirty="0" err="1" smtClean="0"/>
              <a:t>moguće</a:t>
            </a:r>
            <a:r>
              <a:rPr lang="en-US" sz="2400" dirty="0" smtClean="0"/>
              <a:t> </a:t>
            </a:r>
            <a:r>
              <a:rPr lang="en-US" sz="2400" dirty="0" err="1" smtClean="0"/>
              <a:t>prosuti</a:t>
            </a:r>
            <a:r>
              <a:rPr lang="en-US" sz="2400" dirty="0" smtClean="0"/>
              <a:t> </a:t>
            </a:r>
            <a:r>
              <a:rPr lang="en-US" sz="2400" dirty="0" err="1" smtClean="0"/>
              <a:t>ili</a:t>
            </a:r>
            <a:r>
              <a:rPr lang="en-US" sz="2400" dirty="0" smtClean="0"/>
              <a:t> </a:t>
            </a:r>
            <a:r>
              <a:rPr lang="en-US" sz="2400" dirty="0" err="1" smtClean="0"/>
              <a:t>baciti</a:t>
            </a:r>
            <a:r>
              <a:rPr lang="en-US" sz="2400" dirty="0" smtClean="0"/>
              <a:t> u </a:t>
            </a:r>
            <a:r>
              <a:rPr lang="en-US" sz="2400" dirty="0" err="1" smtClean="0"/>
              <a:t>vodu</a:t>
            </a:r>
            <a:r>
              <a:rPr lang="en-US" sz="2400" dirty="0" smtClean="0"/>
              <a:t>, a </a:t>
            </a:r>
            <a:r>
              <a:rPr lang="en-US" sz="2400" dirty="0" err="1" smtClean="0"/>
              <a:t>neidentifikovani</a:t>
            </a:r>
            <a:r>
              <a:rPr lang="en-US" sz="2400" dirty="0" smtClean="0"/>
              <a:t> </a:t>
            </a:r>
            <a:r>
              <a:rPr lang="en-US" sz="2400" dirty="0" err="1" smtClean="0"/>
              <a:t>izvori</a:t>
            </a:r>
            <a:r>
              <a:rPr lang="en-US" sz="2400" dirty="0" smtClean="0"/>
              <a:t> </a:t>
            </a:r>
            <a:r>
              <a:rPr lang="en-US" sz="2400" dirty="0" err="1" smtClean="0"/>
              <a:t>zagađenja</a:t>
            </a:r>
            <a:r>
              <a:rPr lang="en-US" sz="2400" dirty="0" smtClean="0"/>
              <a:t> </a:t>
            </a:r>
            <a:r>
              <a:rPr lang="en-US" sz="2400" dirty="0" err="1" smtClean="0"/>
              <a:t>vode</a:t>
            </a:r>
            <a:r>
              <a:rPr lang="en-US" sz="2400" dirty="0" smtClean="0"/>
              <a:t> </a:t>
            </a:r>
            <a:r>
              <a:rPr lang="en-US" sz="2400" dirty="0" err="1" smtClean="0"/>
              <a:t>su</a:t>
            </a:r>
            <a:r>
              <a:rPr lang="en-US" sz="2400" dirty="0" smtClean="0"/>
              <a:t> </a:t>
            </a:r>
            <a:r>
              <a:rPr lang="en-US" sz="2400" dirty="0" err="1" smtClean="0"/>
              <a:t>i</a:t>
            </a:r>
            <a:r>
              <a:rPr lang="en-US" sz="2400" dirty="0" smtClean="0"/>
              <a:t> </a:t>
            </a:r>
            <a:r>
              <a:rPr lang="en-US" sz="2400" dirty="0" err="1" smtClean="0"/>
              <a:t>vodeći</a:t>
            </a:r>
            <a:r>
              <a:rPr lang="en-US" sz="2400" dirty="0" smtClean="0"/>
              <a:t> </a:t>
            </a:r>
            <a:r>
              <a:rPr lang="en-US" sz="2400" dirty="0" err="1" smtClean="0"/>
              <a:t>uzročnik</a:t>
            </a:r>
            <a:r>
              <a:rPr lang="en-US" sz="2400" dirty="0" smtClean="0"/>
              <a:t> </a:t>
            </a:r>
            <a:r>
              <a:rPr lang="en-US" sz="2400" dirty="0" err="1" smtClean="0"/>
              <a:t>zagađenja</a:t>
            </a:r>
            <a:r>
              <a:rPr lang="en-US" sz="2400" dirty="0" smtClean="0"/>
              <a:t> </a:t>
            </a:r>
            <a:r>
              <a:rPr lang="en-US" sz="2400" dirty="0" err="1" smtClean="0"/>
              <a:t>voda</a:t>
            </a:r>
            <a:r>
              <a:rPr lang="en-US" sz="2400" dirty="0" smtClean="0"/>
              <a:t>. </a:t>
            </a:r>
            <a:endParaRPr lang="sr-Latn-RS" sz="2400" dirty="0" smtClean="0"/>
          </a:p>
          <a:p>
            <a:r>
              <a:rPr lang="en-US" sz="2400" dirty="0" smtClean="0"/>
              <a:t>Kao </a:t>
            </a:r>
            <a:r>
              <a:rPr lang="en-US" sz="2400" dirty="0" err="1" smtClean="0"/>
              <a:t>najčešći</a:t>
            </a:r>
            <a:r>
              <a:rPr lang="en-US" sz="2400" dirty="0" smtClean="0"/>
              <a:t> </a:t>
            </a:r>
            <a:r>
              <a:rPr lang="en-US" sz="2400" dirty="0" err="1" smtClean="0"/>
              <a:t>zagađivači</a:t>
            </a:r>
            <a:r>
              <a:rPr lang="en-US" sz="2400" dirty="0" smtClean="0"/>
              <a:t> </a:t>
            </a:r>
            <a:r>
              <a:rPr lang="en-US" sz="2400" dirty="0" err="1" smtClean="0"/>
              <a:t>javljaju</a:t>
            </a:r>
            <a:r>
              <a:rPr lang="en-US" sz="2400" dirty="0" smtClean="0"/>
              <a:t> se </a:t>
            </a:r>
            <a:r>
              <a:rPr lang="en-US" sz="2400" dirty="0" err="1" smtClean="0"/>
              <a:t>bakterije</a:t>
            </a:r>
            <a:r>
              <a:rPr lang="en-US" sz="2400" dirty="0" smtClean="0"/>
              <a:t>, </a:t>
            </a:r>
            <a:r>
              <a:rPr lang="en-US" sz="2400" dirty="0" err="1" smtClean="0"/>
              <a:t>pesticidi</a:t>
            </a:r>
            <a:r>
              <a:rPr lang="en-US" sz="2400" dirty="0" smtClean="0"/>
              <a:t>, </a:t>
            </a:r>
            <a:r>
              <a:rPr lang="en-US" sz="2400" dirty="0" err="1" smtClean="0"/>
              <a:t>metali</a:t>
            </a:r>
            <a:r>
              <a:rPr lang="en-US" sz="2400" dirty="0" smtClean="0"/>
              <a:t> (</a:t>
            </a:r>
            <a:r>
              <a:rPr lang="en-US" sz="2400" dirty="0" err="1" smtClean="0"/>
              <a:t>prvenstveno</a:t>
            </a:r>
            <a:r>
              <a:rPr lang="en-US" sz="2400" dirty="0" smtClean="0"/>
              <a:t> </a:t>
            </a:r>
            <a:r>
              <a:rPr lang="en-US" sz="2400" dirty="0" err="1" smtClean="0"/>
              <a:t>živa</a:t>
            </a:r>
            <a:r>
              <a:rPr lang="en-US" sz="2400" dirty="0" smtClean="0"/>
              <a:t>) </a:t>
            </a:r>
            <a:r>
              <a:rPr lang="en-US" sz="2400" dirty="0" err="1" smtClean="0"/>
              <a:t>i</a:t>
            </a:r>
            <a:r>
              <a:rPr lang="en-US" sz="2400" dirty="0" smtClean="0"/>
              <a:t> </a:t>
            </a:r>
            <a:r>
              <a:rPr lang="en-US" sz="2400" dirty="0" err="1" smtClean="0"/>
              <a:t>prevelike</a:t>
            </a:r>
            <a:r>
              <a:rPr lang="en-US" sz="2400" dirty="0" smtClean="0"/>
              <a:t> </a:t>
            </a:r>
            <a:r>
              <a:rPr lang="en-US" sz="2400" dirty="0" err="1" smtClean="0"/>
              <a:t>količine</a:t>
            </a:r>
            <a:r>
              <a:rPr lang="en-US" sz="2400" dirty="0" smtClean="0"/>
              <a:t> </a:t>
            </a:r>
            <a:r>
              <a:rPr lang="en-US" sz="2400" dirty="0" err="1" smtClean="0"/>
              <a:t>hranljivih</a:t>
            </a:r>
            <a:r>
              <a:rPr lang="en-US" sz="2400" dirty="0" smtClean="0"/>
              <a:t> </a:t>
            </a:r>
            <a:r>
              <a:rPr lang="en-US" sz="2400" dirty="0" err="1" smtClean="0"/>
              <a:t>materija</a:t>
            </a:r>
            <a:r>
              <a:rPr lang="en-US" sz="2400" dirty="0" smtClean="0"/>
              <a:t> </a:t>
            </a:r>
            <a:r>
              <a:rPr lang="en-US" sz="2400" dirty="0" err="1" smtClean="0"/>
              <a:t>koje</a:t>
            </a:r>
            <a:r>
              <a:rPr lang="en-US" sz="2400" dirty="0" smtClean="0"/>
              <a:t> se </a:t>
            </a:r>
            <a:r>
              <a:rPr lang="en-US" sz="2400" dirty="0" err="1" smtClean="0"/>
              <a:t>bacaju</a:t>
            </a:r>
            <a:r>
              <a:rPr lang="en-US" sz="2400" dirty="0" smtClean="0"/>
              <a:t> u </a:t>
            </a:r>
            <a:r>
              <a:rPr lang="en-US" sz="2400" dirty="0" err="1" smtClean="0"/>
              <a:t>vodu</a:t>
            </a:r>
            <a:r>
              <a:rPr lang="en-US" sz="2400" dirty="0" smtClean="0"/>
              <a:t>.</a:t>
            </a:r>
            <a:endParaRPr lang="sr-Latn-RS" sz="2400" dirty="0" smtClean="0"/>
          </a:p>
          <a:p>
            <a:r>
              <a:rPr lang="en-US" sz="2400" dirty="0" smtClean="0"/>
              <a:t> </a:t>
            </a:r>
            <a:r>
              <a:rPr lang="en-US" sz="2400" dirty="0" err="1" smtClean="0"/>
              <a:t>Zagađenje</a:t>
            </a:r>
            <a:r>
              <a:rPr lang="en-US" sz="2400" dirty="0" smtClean="0"/>
              <a:t> </a:t>
            </a:r>
            <a:r>
              <a:rPr lang="en-US" sz="2400" dirty="0" err="1" smtClean="0"/>
              <a:t>voda</a:t>
            </a:r>
            <a:r>
              <a:rPr lang="en-US" sz="2400" dirty="0" smtClean="0"/>
              <a:t>, </a:t>
            </a:r>
            <a:r>
              <a:rPr lang="en-US" sz="2400" dirty="0" err="1" smtClean="0"/>
              <a:t>generalno</a:t>
            </a:r>
            <a:r>
              <a:rPr lang="en-US" sz="2400" dirty="0" smtClean="0"/>
              <a:t> </a:t>
            </a:r>
            <a:r>
              <a:rPr lang="en-US" sz="2400" dirty="0" err="1" smtClean="0"/>
              <a:t>kontaminira</a:t>
            </a:r>
            <a:r>
              <a:rPr lang="en-US" sz="2400" dirty="0" smtClean="0"/>
              <a:t> </a:t>
            </a:r>
            <a:r>
              <a:rPr lang="en-US" sz="2400" dirty="0" err="1" smtClean="0"/>
              <a:t>dragocenu</a:t>
            </a:r>
            <a:r>
              <a:rPr lang="en-US" sz="2400" dirty="0" smtClean="0"/>
              <a:t> </a:t>
            </a:r>
            <a:r>
              <a:rPr lang="en-US" sz="2400" dirty="0" err="1" smtClean="0"/>
              <a:t>pitku</a:t>
            </a:r>
            <a:r>
              <a:rPr lang="en-US" sz="2400" dirty="0" smtClean="0"/>
              <a:t> </a:t>
            </a:r>
            <a:r>
              <a:rPr lang="en-US" sz="2400" dirty="0" err="1" smtClean="0"/>
              <a:t>vodu</a:t>
            </a:r>
            <a:r>
              <a:rPr lang="en-US" sz="2400" dirty="0" smtClean="0"/>
              <a:t>, </a:t>
            </a:r>
            <a:r>
              <a:rPr lang="en-US" sz="2400" dirty="0" err="1" smtClean="0"/>
              <a:t>negativno</a:t>
            </a:r>
            <a:r>
              <a:rPr lang="en-US" sz="2400" dirty="0" smtClean="0"/>
              <a:t> </a:t>
            </a:r>
            <a:r>
              <a:rPr lang="en-US" sz="2400" dirty="0" err="1" smtClean="0"/>
              <a:t>utiče</a:t>
            </a:r>
            <a:r>
              <a:rPr lang="en-US" sz="2400" dirty="0" smtClean="0"/>
              <a:t> </a:t>
            </a:r>
            <a:r>
              <a:rPr lang="en-US" sz="2400" dirty="0" err="1" smtClean="0"/>
              <a:t>na</a:t>
            </a:r>
            <a:r>
              <a:rPr lang="en-US" sz="2400" dirty="0" smtClean="0"/>
              <a:t> </a:t>
            </a:r>
            <a:r>
              <a:rPr lang="en-US" sz="2400" dirty="0" err="1" smtClean="0"/>
              <a:t>staništa</a:t>
            </a:r>
            <a:r>
              <a:rPr lang="en-US" sz="2400" dirty="0" smtClean="0"/>
              <a:t> </a:t>
            </a:r>
            <a:r>
              <a:rPr lang="en-US" sz="2400" dirty="0" err="1" smtClean="0"/>
              <a:t>ugroženih</a:t>
            </a:r>
            <a:r>
              <a:rPr lang="en-US" sz="2400" dirty="0" smtClean="0"/>
              <a:t> </a:t>
            </a:r>
            <a:r>
              <a:rPr lang="en-US" sz="2400" dirty="0" err="1" smtClean="0"/>
              <a:t>vrsta</a:t>
            </a:r>
            <a:r>
              <a:rPr lang="en-US" sz="2400" dirty="0" smtClean="0"/>
              <a:t> </a:t>
            </a:r>
            <a:r>
              <a:rPr lang="en-US" sz="2400" dirty="0" err="1" smtClean="0"/>
              <a:t>i</a:t>
            </a:r>
            <a:r>
              <a:rPr lang="en-US" sz="2400" dirty="0" smtClean="0"/>
              <a:t> </a:t>
            </a:r>
            <a:r>
              <a:rPr lang="en-US" sz="2400" dirty="0" err="1" smtClean="0"/>
              <a:t>izaziva</a:t>
            </a:r>
            <a:r>
              <a:rPr lang="en-US" sz="2400" dirty="0" smtClean="0"/>
              <a:t> </a:t>
            </a:r>
            <a:r>
              <a:rPr lang="en-US" sz="2400" dirty="0" err="1" smtClean="0"/>
              <a:t>mutacije</a:t>
            </a:r>
            <a:r>
              <a:rPr lang="en-US" sz="2400" dirty="0" smtClean="0"/>
              <a:t> </a:t>
            </a:r>
            <a:r>
              <a:rPr lang="en-US" sz="2400" dirty="0" err="1" smtClean="0"/>
              <a:t>čak</a:t>
            </a:r>
            <a:r>
              <a:rPr lang="en-US" sz="2400" dirty="0" smtClean="0"/>
              <a:t> </a:t>
            </a:r>
            <a:r>
              <a:rPr lang="en-US" sz="2400" dirty="0" err="1" smtClean="0"/>
              <a:t>i</a:t>
            </a:r>
            <a:r>
              <a:rPr lang="en-US" sz="2400" dirty="0" smtClean="0"/>
              <a:t> </a:t>
            </a:r>
            <a:r>
              <a:rPr lang="en-US" sz="2400" dirty="0" err="1" smtClean="0"/>
              <a:t>na</a:t>
            </a:r>
            <a:r>
              <a:rPr lang="en-US" sz="2400" dirty="0" smtClean="0"/>
              <a:t> </a:t>
            </a:r>
            <a:r>
              <a:rPr lang="en-US" sz="2400" dirty="0" err="1" smtClean="0"/>
              <a:t>najudaljenijim</a:t>
            </a:r>
            <a:r>
              <a:rPr lang="en-US" sz="2400" dirty="0" smtClean="0"/>
              <a:t> </a:t>
            </a:r>
            <a:r>
              <a:rPr lang="en-US" sz="2400" dirty="0" err="1" smtClean="0"/>
              <a:t>lokacijama</a:t>
            </a:r>
            <a:r>
              <a:rPr lang="en-US" sz="2400" dirty="0" smtClean="0"/>
              <a:t>. </a:t>
            </a:r>
          </a:p>
          <a:p>
            <a:endParaRPr lang="en-US" sz="2400" i="1" dirty="0"/>
          </a:p>
        </p:txBody>
      </p:sp>
      <p:pic>
        <p:nvPicPr>
          <p:cNvPr id="5" name="Picture 3" descr="C:\Users\Nikola\Desktop\images (4).jpg"/>
          <p:cNvPicPr>
            <a:picLocks noChangeAspect="1" noChangeArrowheads="1"/>
          </p:cNvPicPr>
          <p:nvPr/>
        </p:nvPicPr>
        <p:blipFill>
          <a:blip r:embed="rId2" cstate="print"/>
          <a:srcRect/>
          <a:stretch>
            <a:fillRect/>
          </a:stretch>
        </p:blipFill>
        <p:spPr bwMode="auto">
          <a:xfrm>
            <a:off x="4751387" y="0"/>
            <a:ext cx="4392613" cy="200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sz="2800" b="1" dirty="0" err="1" smtClean="0"/>
              <a:t>Evolucija</a:t>
            </a:r>
            <a:r>
              <a:rPr lang="en-US" sz="2800" b="1" dirty="0" smtClean="0"/>
              <a:t> </a:t>
            </a:r>
            <a:r>
              <a:rPr lang="en-US" sz="2800" b="1" dirty="0" err="1" smtClean="0"/>
              <a:t>globalne</a:t>
            </a:r>
            <a:r>
              <a:rPr lang="en-US" sz="2800" b="1" dirty="0" smtClean="0"/>
              <a:t> </a:t>
            </a:r>
            <a:r>
              <a:rPr lang="en-US" sz="2800" b="1" dirty="0" err="1" smtClean="0"/>
              <a:t>ekološke</a:t>
            </a:r>
            <a:r>
              <a:rPr lang="en-US" sz="2800" b="1" dirty="0" smtClean="0"/>
              <a:t> </a:t>
            </a:r>
            <a:r>
              <a:rPr lang="en-US" sz="2800" b="1" dirty="0" err="1" smtClean="0"/>
              <a:t>svesti</a:t>
            </a:r>
            <a:r>
              <a:rPr lang="sr-Latn-RS" sz="2800" b="1" dirty="0" smtClean="0"/>
              <a:t>: T</a:t>
            </a:r>
            <a:r>
              <a:rPr lang="en-US" sz="2800" b="1" dirty="0" smtClean="0"/>
              <a:t>rend </a:t>
            </a:r>
            <a:r>
              <a:rPr lang="en-US" sz="2800" b="1" dirty="0" err="1" smtClean="0"/>
              <a:t>razvoja</a:t>
            </a:r>
            <a:r>
              <a:rPr lang="en-US" sz="2800" b="1" dirty="0" smtClean="0"/>
              <a:t> </a:t>
            </a:r>
            <a:r>
              <a:rPr lang="en-US" sz="2800" b="1" dirty="0" err="1" smtClean="0"/>
              <a:t>pokreta</a:t>
            </a:r>
            <a:r>
              <a:rPr lang="en-US" sz="2800" b="1" dirty="0" smtClean="0"/>
              <a:t> </a:t>
            </a:r>
            <a:r>
              <a:rPr lang="en-US" sz="2800" b="1" dirty="0" err="1" smtClean="0"/>
              <a:t>za</a:t>
            </a:r>
            <a:r>
              <a:rPr lang="en-US" sz="2800" b="1" dirty="0" smtClean="0"/>
              <a:t> </a:t>
            </a:r>
            <a:r>
              <a:rPr lang="en-US" sz="2800" b="1" dirty="0" err="1" smtClean="0"/>
              <a:t>zaštitu</a:t>
            </a:r>
            <a:r>
              <a:rPr lang="sr-Latn-RS" sz="2800" b="1" dirty="0" smtClean="0"/>
              <a:t> </a:t>
            </a:r>
            <a:r>
              <a:rPr lang="en-US" sz="2800" b="1" dirty="0" err="1" smtClean="0"/>
              <a:t>životne</a:t>
            </a:r>
            <a:r>
              <a:rPr lang="en-US" sz="2800" b="1" dirty="0" smtClean="0"/>
              <a:t> </a:t>
            </a:r>
            <a:r>
              <a:rPr lang="en-US" sz="2800" b="1" dirty="0" err="1" smtClean="0"/>
              <a:t>sredine</a:t>
            </a:r>
            <a:endParaRPr lang="en-US" sz="2800" b="1" i="1" dirty="0"/>
          </a:p>
        </p:txBody>
      </p:sp>
      <p:sp>
        <p:nvSpPr>
          <p:cNvPr id="3" name="Content Placeholder 2"/>
          <p:cNvSpPr>
            <a:spLocks noGrp="1"/>
          </p:cNvSpPr>
          <p:nvPr>
            <p:ph idx="1"/>
          </p:nvPr>
        </p:nvSpPr>
        <p:spPr>
          <a:xfrm>
            <a:off x="285720" y="1643050"/>
            <a:ext cx="8496300" cy="5021263"/>
          </a:xfrm>
        </p:spPr>
        <p:txBody>
          <a:bodyPr/>
          <a:lstStyle/>
          <a:p>
            <a:pPr eaLnBrk="1" hangingPunct="1">
              <a:lnSpc>
                <a:spcPct val="90000"/>
              </a:lnSpc>
            </a:pPr>
            <a:endParaRPr lang="sr-Latn-RS" sz="2400" dirty="0" smtClean="0"/>
          </a:p>
          <a:p>
            <a:pPr eaLnBrk="1" hangingPunct="1">
              <a:lnSpc>
                <a:spcPct val="90000"/>
              </a:lnSpc>
            </a:pPr>
            <a:endParaRPr lang="sr-Latn-RS" sz="2400" dirty="0" smtClean="0"/>
          </a:p>
          <a:p>
            <a:pPr eaLnBrk="1" hangingPunct="1">
              <a:lnSpc>
                <a:spcPct val="90000"/>
              </a:lnSpc>
            </a:pPr>
            <a:endParaRPr lang="sr-Latn-RS" sz="2400" dirty="0" smtClean="0"/>
          </a:p>
          <a:p>
            <a:pPr eaLnBrk="1" hangingPunct="1">
              <a:lnSpc>
                <a:spcPct val="90000"/>
              </a:lnSpc>
            </a:pPr>
            <a:endParaRPr lang="sr-Latn-RS" sz="2400" dirty="0" smtClean="0"/>
          </a:p>
          <a:p>
            <a:pPr eaLnBrk="1" hangingPunct="1">
              <a:lnSpc>
                <a:spcPct val="90000"/>
              </a:lnSpc>
            </a:pPr>
            <a:endParaRPr lang="sr-Latn-RS" sz="2400" dirty="0" smtClean="0"/>
          </a:p>
          <a:p>
            <a:pPr eaLnBrk="1" hangingPunct="1">
              <a:lnSpc>
                <a:spcPct val="90000"/>
              </a:lnSpc>
            </a:pPr>
            <a:endParaRPr lang="sr-Latn-RS" sz="2400" dirty="0" smtClean="0"/>
          </a:p>
          <a:p>
            <a:pPr eaLnBrk="1" hangingPunct="1">
              <a:lnSpc>
                <a:spcPct val="90000"/>
              </a:lnSpc>
            </a:pPr>
            <a:endParaRPr lang="en-US" sz="2400" dirty="0" smtClean="0"/>
          </a:p>
          <a:p>
            <a:r>
              <a:rPr lang="en-US" sz="2400" dirty="0" smtClean="0"/>
              <a:t>Kao </a:t>
            </a:r>
            <a:r>
              <a:rPr lang="en-US" sz="2400" dirty="0" err="1" smtClean="0"/>
              <a:t>začetnici</a:t>
            </a:r>
            <a:r>
              <a:rPr lang="en-US" sz="2400" dirty="0" smtClean="0"/>
              <a:t> </a:t>
            </a:r>
            <a:r>
              <a:rPr lang="en-US" sz="2400" dirty="0" err="1" smtClean="0"/>
              <a:t>pokreta</a:t>
            </a:r>
            <a:r>
              <a:rPr lang="en-US" sz="2400" dirty="0" smtClean="0"/>
              <a:t> </a:t>
            </a:r>
            <a:r>
              <a:rPr lang="en-US" sz="2400" dirty="0" err="1" smtClean="0"/>
              <a:t>za</a:t>
            </a:r>
            <a:r>
              <a:rPr lang="en-US" sz="2400" dirty="0" smtClean="0"/>
              <a:t> </a:t>
            </a:r>
            <a:r>
              <a:rPr lang="en-US" sz="2400" dirty="0" err="1" smtClean="0"/>
              <a:t>očuvanje</a:t>
            </a:r>
            <a:r>
              <a:rPr lang="en-US" sz="2400" dirty="0" smtClean="0"/>
              <a:t> </a:t>
            </a:r>
            <a:r>
              <a:rPr lang="en-US" sz="2400" dirty="0" err="1" smtClean="0"/>
              <a:t>prirodne</a:t>
            </a:r>
            <a:r>
              <a:rPr lang="en-US" sz="2400" dirty="0" smtClean="0"/>
              <a:t> </a:t>
            </a:r>
            <a:r>
              <a:rPr lang="en-US" sz="2400" dirty="0" err="1" smtClean="0"/>
              <a:t>sredine</a:t>
            </a:r>
            <a:r>
              <a:rPr lang="en-US" sz="2400" dirty="0" smtClean="0"/>
              <a:t> u tom </a:t>
            </a:r>
            <a:r>
              <a:rPr lang="en-US" sz="2400" dirty="0" err="1" smtClean="0"/>
              <a:t>periodu</a:t>
            </a:r>
            <a:r>
              <a:rPr lang="en-US" sz="2400" dirty="0" smtClean="0"/>
              <a:t>, </a:t>
            </a:r>
            <a:r>
              <a:rPr lang="en-US" sz="2400" dirty="0" err="1" smtClean="0"/>
              <a:t>navode</a:t>
            </a:r>
            <a:r>
              <a:rPr lang="en-US" sz="2400" dirty="0" smtClean="0"/>
              <a:t> se G. Pinchot </a:t>
            </a:r>
            <a:r>
              <a:rPr lang="en-US" sz="2400" i="1" dirty="0" err="1" smtClean="0"/>
              <a:t>koji</a:t>
            </a:r>
            <a:r>
              <a:rPr lang="en-US" sz="2400" i="1" dirty="0" smtClean="0"/>
              <a:t> se </a:t>
            </a:r>
            <a:r>
              <a:rPr lang="en-US" sz="2400" i="1" dirty="0" err="1" smtClean="0"/>
              <a:t>zalagao</a:t>
            </a:r>
            <a:r>
              <a:rPr lang="en-US" sz="2400" i="1" dirty="0" smtClean="0"/>
              <a:t> </a:t>
            </a:r>
            <a:r>
              <a:rPr lang="en-US" sz="2400" i="1" dirty="0" err="1" smtClean="0"/>
              <a:t>za</a:t>
            </a:r>
            <a:r>
              <a:rPr lang="en-US" sz="2400" i="1" dirty="0" smtClean="0"/>
              <a:t> </a:t>
            </a:r>
            <a:r>
              <a:rPr lang="en-US" sz="2400" i="1" dirty="0" err="1" smtClean="0"/>
              <a:t>mudro</a:t>
            </a:r>
            <a:r>
              <a:rPr lang="en-US" sz="2400" i="1" dirty="0" smtClean="0"/>
              <a:t> </a:t>
            </a:r>
            <a:r>
              <a:rPr lang="en-US" sz="2400" i="1" dirty="0" err="1" smtClean="0"/>
              <a:t>upravljanje</a:t>
            </a:r>
            <a:r>
              <a:rPr lang="en-US" sz="2400" i="1" dirty="0" smtClean="0"/>
              <a:t> </a:t>
            </a:r>
            <a:r>
              <a:rPr lang="en-US" sz="2400" i="1" dirty="0" err="1" smtClean="0"/>
              <a:t>prirodnim</a:t>
            </a:r>
            <a:r>
              <a:rPr lang="en-US" sz="2400" i="1" dirty="0" smtClean="0"/>
              <a:t> </a:t>
            </a:r>
            <a:r>
              <a:rPr lang="en-US" sz="2400" i="1" dirty="0" err="1" smtClean="0"/>
              <a:t>resursima</a:t>
            </a:r>
            <a:r>
              <a:rPr lang="en-US" sz="2400" i="1" dirty="0" smtClean="0"/>
              <a:t> u </a:t>
            </a:r>
            <a:r>
              <a:rPr lang="en-US" sz="2400" i="1" dirty="0" err="1" smtClean="0"/>
              <a:t>cilju</a:t>
            </a:r>
            <a:r>
              <a:rPr lang="en-US" sz="2400" i="1" dirty="0" smtClean="0"/>
              <a:t> </a:t>
            </a:r>
            <a:r>
              <a:rPr lang="en-US" sz="2400" i="1" dirty="0" err="1" smtClean="0"/>
              <a:t>obezbeđivanja</a:t>
            </a:r>
            <a:r>
              <a:rPr lang="en-US" sz="2400" i="1" dirty="0" smtClean="0"/>
              <a:t> </a:t>
            </a:r>
            <a:r>
              <a:rPr lang="en-US" sz="2400" i="1" dirty="0" err="1" smtClean="0"/>
              <a:t>mogućnosti</a:t>
            </a:r>
            <a:r>
              <a:rPr lang="en-US" sz="2400" i="1" dirty="0" smtClean="0"/>
              <a:t> </a:t>
            </a:r>
            <a:r>
              <a:rPr lang="en-US" sz="2400" i="1" dirty="0" err="1" smtClean="0"/>
              <a:t>za</a:t>
            </a:r>
            <a:r>
              <a:rPr lang="en-US" sz="2400" i="1" dirty="0" smtClean="0"/>
              <a:t> </a:t>
            </a:r>
            <a:r>
              <a:rPr lang="en-US" sz="2400" i="1" dirty="0" err="1" smtClean="0"/>
              <a:t>njihovo</a:t>
            </a:r>
            <a:r>
              <a:rPr lang="en-US" sz="2400" i="1" dirty="0" smtClean="0"/>
              <a:t> </a:t>
            </a:r>
            <a:r>
              <a:rPr lang="en-US" sz="2400" i="1" dirty="0" err="1" smtClean="0"/>
              <a:t>kontinuirano</a:t>
            </a:r>
            <a:r>
              <a:rPr lang="en-US" sz="2400" i="1" dirty="0" smtClean="0"/>
              <a:t> </a:t>
            </a:r>
            <a:r>
              <a:rPr lang="en-US" sz="2400" i="1" dirty="0" err="1" smtClean="0"/>
              <a:t>korišćenj</a:t>
            </a:r>
            <a:r>
              <a:rPr lang="en-US" sz="2400" dirty="0" err="1" smtClean="0"/>
              <a:t>e</a:t>
            </a:r>
            <a:r>
              <a:rPr lang="en-US" sz="2400" dirty="0" smtClean="0"/>
              <a:t> </a:t>
            </a:r>
            <a:r>
              <a:rPr lang="en-US" sz="2400" dirty="0" err="1" smtClean="0"/>
              <a:t>i</a:t>
            </a:r>
            <a:r>
              <a:rPr lang="en-US" sz="2400" dirty="0" smtClean="0"/>
              <a:t> </a:t>
            </a:r>
            <a:r>
              <a:rPr lang="sr-Latn-RS" sz="2400" dirty="0" smtClean="0"/>
              <a:t> </a:t>
            </a:r>
            <a:r>
              <a:rPr lang="en-US" sz="2400" dirty="0" smtClean="0"/>
              <a:t>J. Muir </a:t>
            </a:r>
            <a:r>
              <a:rPr lang="en-US" sz="2400" i="1" dirty="0" err="1" smtClean="0"/>
              <a:t>koji</a:t>
            </a:r>
            <a:r>
              <a:rPr lang="en-US" sz="2400" i="1" dirty="0" smtClean="0"/>
              <a:t> se </a:t>
            </a:r>
            <a:r>
              <a:rPr lang="en-US" sz="2400" i="1" dirty="0" err="1" smtClean="0"/>
              <a:t>zalagao</a:t>
            </a:r>
            <a:r>
              <a:rPr lang="en-US" sz="2400" i="1" dirty="0" smtClean="0"/>
              <a:t> </a:t>
            </a:r>
            <a:r>
              <a:rPr lang="en-US" sz="2400" i="1" dirty="0" err="1" smtClean="0"/>
              <a:t>za</a:t>
            </a:r>
            <a:r>
              <a:rPr lang="en-US" sz="2400" i="1" dirty="0" smtClean="0"/>
              <a:t> </a:t>
            </a:r>
            <a:r>
              <a:rPr lang="en-US" sz="2400" i="1" dirty="0" err="1" smtClean="0"/>
              <a:t>očuvanje</a:t>
            </a:r>
            <a:r>
              <a:rPr lang="en-US" sz="2400" i="1" dirty="0" smtClean="0"/>
              <a:t> </a:t>
            </a:r>
            <a:r>
              <a:rPr lang="en-US" sz="2400" i="1" dirty="0" err="1" smtClean="0"/>
              <a:t>prirode</a:t>
            </a:r>
            <a:r>
              <a:rPr lang="en-US" sz="2400" i="1" dirty="0" smtClean="0"/>
              <a:t> </a:t>
            </a:r>
            <a:r>
              <a:rPr lang="en-US" sz="2400" i="1" dirty="0" err="1" smtClean="0"/>
              <a:t>zbog</a:t>
            </a:r>
            <a:r>
              <a:rPr lang="en-US" sz="2400" i="1" dirty="0" smtClean="0"/>
              <a:t> </a:t>
            </a:r>
            <a:r>
              <a:rPr lang="en-US" sz="2400" i="1" dirty="0" err="1" smtClean="0"/>
              <a:t>sopstvene</a:t>
            </a:r>
            <a:r>
              <a:rPr lang="en-US" sz="2400" i="1" dirty="0" smtClean="0"/>
              <a:t> </a:t>
            </a:r>
            <a:r>
              <a:rPr lang="en-US" sz="2400" i="1" dirty="0" err="1" smtClean="0"/>
              <a:t>vrednosti</a:t>
            </a:r>
            <a:r>
              <a:rPr lang="en-US" sz="2400" i="1" dirty="0" smtClean="0"/>
              <a:t> </a:t>
            </a:r>
            <a:r>
              <a:rPr lang="en-US" sz="2400" i="1" dirty="0" err="1" smtClean="0"/>
              <a:t>prirode</a:t>
            </a:r>
            <a:r>
              <a:rPr lang="en-US" sz="2400" i="1" dirty="0" smtClean="0"/>
              <a:t>. </a:t>
            </a:r>
          </a:p>
          <a:p>
            <a:pPr eaLnBrk="1" hangingPunct="1">
              <a:lnSpc>
                <a:spcPct val="90000"/>
              </a:lnSpc>
            </a:pPr>
            <a:endParaRPr lang="en-US" sz="2000" dirty="0" smtClean="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1026" name="Picture 2" descr="C:\Users\User\Desktop\Portrait_of_Gifford_Pinchot.jpg"/>
          <p:cNvPicPr>
            <a:picLocks noChangeAspect="1" noChangeArrowheads="1"/>
          </p:cNvPicPr>
          <p:nvPr/>
        </p:nvPicPr>
        <p:blipFill>
          <a:blip r:embed="rId2"/>
          <a:srcRect/>
          <a:stretch>
            <a:fillRect/>
          </a:stretch>
        </p:blipFill>
        <p:spPr bwMode="auto">
          <a:xfrm>
            <a:off x="1500167" y="1357298"/>
            <a:ext cx="2000264" cy="3027671"/>
          </a:xfrm>
          <a:prstGeom prst="rect">
            <a:avLst/>
          </a:prstGeom>
          <a:noFill/>
        </p:spPr>
      </p:pic>
      <p:pic>
        <p:nvPicPr>
          <p:cNvPr id="1029" name="Picture 5" descr="C:\Users\User\Desktop\John_Muir_c1902.jpg"/>
          <p:cNvPicPr>
            <a:picLocks noChangeAspect="1" noChangeArrowheads="1"/>
          </p:cNvPicPr>
          <p:nvPr/>
        </p:nvPicPr>
        <p:blipFill>
          <a:blip r:embed="rId3" cstate="print"/>
          <a:srcRect/>
          <a:stretch>
            <a:fillRect/>
          </a:stretch>
        </p:blipFill>
        <p:spPr bwMode="auto">
          <a:xfrm>
            <a:off x="5072066" y="1428736"/>
            <a:ext cx="2328671" cy="290731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785918" y="0"/>
            <a:ext cx="8229600" cy="1143000"/>
          </a:xfrm>
        </p:spPr>
        <p:txBody>
          <a:bodyPr/>
          <a:lstStyle/>
          <a:p>
            <a:pPr eaLnBrk="1" hangingPunct="1"/>
            <a:r>
              <a:rPr lang="en-US" b="1" dirty="0" smtClean="0"/>
              <a:t/>
            </a:r>
            <a:br>
              <a:rPr lang="en-US" b="1" dirty="0" smtClean="0"/>
            </a:br>
            <a:r>
              <a:rPr lang="en-US" sz="2800" b="1" dirty="0" err="1" smtClean="0">
                <a:solidFill>
                  <a:srgbClr val="FF0000"/>
                </a:solidFill>
              </a:rPr>
              <a:t>Kvalitet</a:t>
            </a:r>
            <a:r>
              <a:rPr lang="en-US" sz="2800" b="1" dirty="0" smtClean="0">
                <a:solidFill>
                  <a:srgbClr val="FF0000"/>
                </a:solidFill>
              </a:rPr>
              <a:t> </a:t>
            </a:r>
            <a:r>
              <a:rPr lang="sr-Latn-CS" sz="2800" b="1" dirty="0" smtClean="0">
                <a:solidFill>
                  <a:srgbClr val="FF0000"/>
                </a:solidFill>
              </a:rPr>
              <a:t>vode</a:t>
            </a:r>
            <a:endParaRPr lang="en-US" sz="2800" b="1" dirty="0" smtClean="0">
              <a:solidFill>
                <a:srgbClr val="FF0000"/>
              </a:solidFill>
            </a:endParaRPr>
          </a:p>
        </p:txBody>
      </p:sp>
      <p:sp>
        <p:nvSpPr>
          <p:cNvPr id="3" name="Content Placeholder 2"/>
          <p:cNvSpPr>
            <a:spLocks noGrp="1"/>
          </p:cNvSpPr>
          <p:nvPr>
            <p:ph idx="4294967295"/>
          </p:nvPr>
        </p:nvSpPr>
        <p:spPr>
          <a:xfrm>
            <a:off x="0" y="1357298"/>
            <a:ext cx="9001156" cy="6164263"/>
          </a:xfrm>
        </p:spPr>
        <p:txBody>
          <a:bodyPr/>
          <a:lstStyle/>
          <a:p>
            <a:pPr>
              <a:buNone/>
            </a:pPr>
            <a:endParaRPr lang="sr-Latn-RS" sz="2400" i="1" dirty="0" smtClean="0"/>
          </a:p>
          <a:p>
            <a:r>
              <a:rPr lang="en-US" sz="2400" dirty="0" err="1" smtClean="0"/>
              <a:t>Od</a:t>
            </a:r>
            <a:r>
              <a:rPr lang="en-US" sz="2400" dirty="0" smtClean="0"/>
              <a:t> </a:t>
            </a:r>
            <a:r>
              <a:rPr lang="en-US" sz="2400" dirty="0" err="1" smtClean="0"/>
              <a:t>hemijskih</a:t>
            </a:r>
            <a:r>
              <a:rPr lang="en-US" sz="2400" dirty="0" smtClean="0"/>
              <a:t>, </a:t>
            </a:r>
            <a:r>
              <a:rPr lang="en-US" sz="2400" dirty="0" err="1" smtClean="0"/>
              <a:t>fizičkih</a:t>
            </a:r>
            <a:r>
              <a:rPr lang="en-US" sz="2400" dirty="0" smtClean="0"/>
              <a:t> </a:t>
            </a:r>
            <a:r>
              <a:rPr lang="en-US" sz="2400" dirty="0" err="1" smtClean="0"/>
              <a:t>i</a:t>
            </a:r>
            <a:r>
              <a:rPr lang="en-US" sz="2400" dirty="0" smtClean="0"/>
              <a:t> </a:t>
            </a:r>
            <a:r>
              <a:rPr lang="en-US" sz="2400" dirty="0" err="1" smtClean="0"/>
              <a:t>mikrobioloških</a:t>
            </a:r>
            <a:r>
              <a:rPr lang="en-US" sz="2400" dirty="0" smtClean="0"/>
              <a:t> </a:t>
            </a:r>
            <a:r>
              <a:rPr lang="en-US" sz="2400" dirty="0" err="1" smtClean="0"/>
              <a:t>faktora</a:t>
            </a:r>
            <a:r>
              <a:rPr lang="en-US" sz="2400" dirty="0" smtClean="0"/>
              <a:t> </a:t>
            </a:r>
            <a:r>
              <a:rPr lang="en-US" sz="2400" dirty="0" err="1" smtClean="0"/>
              <a:t>koji</a:t>
            </a:r>
            <a:r>
              <a:rPr lang="en-US" sz="2400" dirty="0" smtClean="0"/>
              <a:t> </a:t>
            </a:r>
            <a:r>
              <a:rPr lang="en-US" sz="2400" dirty="0" err="1" smtClean="0"/>
              <a:t>negativno</a:t>
            </a:r>
            <a:r>
              <a:rPr lang="en-US" sz="2400" dirty="0" smtClean="0"/>
              <a:t> </a:t>
            </a:r>
            <a:r>
              <a:rPr lang="en-US" sz="2400" dirty="0" err="1" smtClean="0"/>
              <a:t>utiču</a:t>
            </a:r>
            <a:r>
              <a:rPr lang="en-US" sz="2400" dirty="0" smtClean="0"/>
              <a:t> </a:t>
            </a:r>
            <a:r>
              <a:rPr lang="en-US" sz="2400" dirty="0" err="1" smtClean="0"/>
              <a:t>na</a:t>
            </a:r>
            <a:r>
              <a:rPr lang="en-US" sz="2400" dirty="0" smtClean="0"/>
              <a:t> </a:t>
            </a:r>
            <a:r>
              <a:rPr lang="en-US" sz="2400" dirty="0" err="1" smtClean="0"/>
              <a:t>kvalitet</a:t>
            </a:r>
            <a:r>
              <a:rPr lang="en-US" sz="2400" dirty="0" smtClean="0"/>
              <a:t> </a:t>
            </a:r>
            <a:r>
              <a:rPr lang="en-US" sz="2400" dirty="0" err="1" smtClean="0"/>
              <a:t>vode</a:t>
            </a:r>
            <a:r>
              <a:rPr lang="en-US" sz="2400" dirty="0" smtClean="0"/>
              <a:t> </a:t>
            </a:r>
            <a:r>
              <a:rPr lang="en-US" sz="2400" dirty="0" err="1" smtClean="0"/>
              <a:t>izdvajaju</a:t>
            </a:r>
            <a:r>
              <a:rPr lang="en-US" sz="2400" dirty="0" smtClean="0"/>
              <a:t> se:</a:t>
            </a:r>
            <a:endParaRPr lang="sr-Latn-RS" sz="2400" dirty="0" smtClean="0"/>
          </a:p>
          <a:p>
            <a:endParaRPr lang="en-US" sz="2400" dirty="0" smtClean="0"/>
          </a:p>
          <a:p>
            <a:pPr lvl="0"/>
            <a:r>
              <a:rPr lang="en-US" sz="2400" b="1" dirty="0" err="1" smtClean="0"/>
              <a:t>Organski</a:t>
            </a:r>
            <a:r>
              <a:rPr lang="en-US" sz="2400" b="1" dirty="0" smtClean="0"/>
              <a:t> </a:t>
            </a:r>
            <a:r>
              <a:rPr lang="en-US" sz="2400" b="1" dirty="0" err="1" smtClean="0"/>
              <a:t>zagađivači</a:t>
            </a:r>
            <a:r>
              <a:rPr lang="en-US" sz="2400" b="1" dirty="0" smtClean="0"/>
              <a:t> </a:t>
            </a:r>
            <a:r>
              <a:rPr lang="en-US" sz="2400" dirty="0" smtClean="0"/>
              <a:t>(</a:t>
            </a:r>
            <a:r>
              <a:rPr lang="en-US" sz="2400" dirty="0" err="1" smtClean="0"/>
              <a:t>Organske</a:t>
            </a:r>
            <a:r>
              <a:rPr lang="en-US" sz="2400" dirty="0" smtClean="0"/>
              <a:t> </a:t>
            </a:r>
            <a:r>
              <a:rPr lang="en-US" sz="2400" dirty="0" err="1" smtClean="0"/>
              <a:t>materije</a:t>
            </a:r>
            <a:r>
              <a:rPr lang="en-US" sz="2400" dirty="0" smtClean="0"/>
              <a:t> </a:t>
            </a:r>
            <a:r>
              <a:rPr lang="en-US" sz="2400" dirty="0" err="1" smtClean="0"/>
              <a:t>predstavljaju</a:t>
            </a:r>
            <a:r>
              <a:rPr lang="en-US" sz="2400" dirty="0" smtClean="0"/>
              <a:t> problem </a:t>
            </a:r>
            <a:r>
              <a:rPr lang="en-US" sz="2400" dirty="0" err="1" smtClean="0"/>
              <a:t>jer</a:t>
            </a:r>
            <a:r>
              <a:rPr lang="en-US" sz="2400" dirty="0" smtClean="0"/>
              <a:t> se </a:t>
            </a:r>
            <a:r>
              <a:rPr lang="en-US" sz="2400" dirty="0" err="1" smtClean="0"/>
              <a:t>lako</a:t>
            </a:r>
            <a:r>
              <a:rPr lang="en-US" sz="2400" dirty="0" smtClean="0"/>
              <a:t> </a:t>
            </a:r>
            <a:r>
              <a:rPr lang="en-US" sz="2400" dirty="0" err="1" smtClean="0"/>
              <a:t>razlažu</a:t>
            </a:r>
            <a:r>
              <a:rPr lang="en-US" sz="2400" dirty="0" smtClean="0"/>
              <a:t> u </a:t>
            </a:r>
            <a:r>
              <a:rPr lang="en-US" sz="2400" dirty="0" err="1" smtClean="0"/>
              <a:t>vodi</a:t>
            </a:r>
            <a:r>
              <a:rPr lang="en-US" sz="2400" dirty="0" smtClean="0"/>
              <a:t>, </a:t>
            </a:r>
            <a:r>
              <a:rPr lang="en-US" sz="2400" dirty="0" err="1" smtClean="0"/>
              <a:t>konzumirajući</a:t>
            </a:r>
            <a:r>
              <a:rPr lang="en-US" sz="2400" dirty="0" smtClean="0"/>
              <a:t> </a:t>
            </a:r>
            <a:r>
              <a:rPr lang="en-US" sz="2400" dirty="0" err="1" smtClean="0"/>
              <a:t>kiseonik</a:t>
            </a:r>
            <a:r>
              <a:rPr lang="en-US" sz="2400" dirty="0" smtClean="0"/>
              <a:t> u tom </a:t>
            </a:r>
            <a:r>
              <a:rPr lang="en-US" sz="2400" dirty="0" err="1" smtClean="0"/>
              <a:t>procesu</a:t>
            </a:r>
            <a:r>
              <a:rPr lang="en-US" sz="2400" dirty="0" smtClean="0"/>
              <a:t>, </a:t>
            </a:r>
            <a:r>
              <a:rPr lang="en-US" sz="2400" dirty="0" err="1" smtClean="0"/>
              <a:t>što</a:t>
            </a:r>
            <a:r>
              <a:rPr lang="en-US" sz="2400" dirty="0" smtClean="0"/>
              <a:t> </a:t>
            </a:r>
            <a:r>
              <a:rPr lang="en-US" sz="2400" dirty="0" err="1" smtClean="0"/>
              <a:t>često</a:t>
            </a:r>
            <a:r>
              <a:rPr lang="en-US" sz="2400" dirty="0" smtClean="0"/>
              <a:t> </a:t>
            </a:r>
            <a:r>
              <a:rPr lang="en-US" sz="2400" dirty="0" err="1" smtClean="0"/>
              <a:t>dovodi</a:t>
            </a:r>
            <a:r>
              <a:rPr lang="en-US" sz="2400" dirty="0" smtClean="0"/>
              <a:t> do </a:t>
            </a:r>
            <a:r>
              <a:rPr lang="en-US" sz="2400" dirty="0" err="1" smtClean="0"/>
              <a:t>eutrofikacije</a:t>
            </a:r>
            <a:r>
              <a:rPr lang="en-US" sz="2400" dirty="0" smtClean="0"/>
              <a:t> </a:t>
            </a:r>
            <a:r>
              <a:rPr lang="en-US" sz="2400" dirty="0" err="1" smtClean="0"/>
              <a:t>i</a:t>
            </a:r>
            <a:r>
              <a:rPr lang="en-US" sz="2400" dirty="0" smtClean="0"/>
              <a:t> </a:t>
            </a:r>
            <a:r>
              <a:rPr lang="en-US" sz="2400" dirty="0" err="1" smtClean="0"/>
              <a:t>smanjenja</a:t>
            </a:r>
            <a:r>
              <a:rPr lang="en-US" sz="2400" dirty="0" smtClean="0"/>
              <a:t> </a:t>
            </a:r>
            <a:r>
              <a:rPr lang="en-US" sz="2400" dirty="0" err="1" smtClean="0"/>
              <a:t>nivoa</a:t>
            </a:r>
            <a:r>
              <a:rPr lang="en-US" sz="2400" dirty="0" smtClean="0"/>
              <a:t> </a:t>
            </a:r>
            <a:r>
              <a:rPr lang="en-US" sz="2400" dirty="0" err="1" smtClean="0"/>
              <a:t>kiseonika</a:t>
            </a:r>
            <a:r>
              <a:rPr lang="en-US" sz="2400" dirty="0" smtClean="0"/>
              <a:t> u </a:t>
            </a:r>
            <a:r>
              <a:rPr lang="en-US" sz="2400" dirty="0" err="1" smtClean="0"/>
              <a:t>vodama</a:t>
            </a:r>
            <a:r>
              <a:rPr lang="en-US" sz="2400" dirty="0" smtClean="0"/>
              <a:t> </a:t>
            </a:r>
            <a:r>
              <a:rPr lang="en-US" sz="2400" dirty="0" err="1" smtClean="0"/>
              <a:t>sa</a:t>
            </a:r>
            <a:r>
              <a:rPr lang="en-US" sz="2400" dirty="0" smtClean="0"/>
              <a:t> </a:t>
            </a:r>
            <a:r>
              <a:rPr lang="en-US" sz="2400" dirty="0" err="1" smtClean="0"/>
              <a:t>negativnim</a:t>
            </a:r>
            <a:r>
              <a:rPr lang="en-US" sz="2400" dirty="0" smtClean="0"/>
              <a:t> </a:t>
            </a:r>
            <a:r>
              <a:rPr lang="en-US" sz="2400" dirty="0" err="1" smtClean="0"/>
              <a:t>efektima</a:t>
            </a:r>
            <a:r>
              <a:rPr lang="en-US" sz="2400" dirty="0" smtClean="0"/>
              <a:t> </a:t>
            </a:r>
            <a:r>
              <a:rPr lang="en-US" sz="2400" dirty="0" err="1" smtClean="0"/>
              <a:t>za</a:t>
            </a:r>
            <a:r>
              <a:rPr lang="en-US" sz="2400" dirty="0" smtClean="0"/>
              <a:t> </a:t>
            </a:r>
            <a:r>
              <a:rPr lang="en-US" sz="2400" dirty="0" err="1" smtClean="0"/>
              <a:t>vodeni</a:t>
            </a:r>
            <a:r>
              <a:rPr lang="en-US" sz="2400" dirty="0" smtClean="0"/>
              <a:t> </a:t>
            </a:r>
            <a:r>
              <a:rPr lang="en-US" sz="2400" dirty="0" err="1" smtClean="0"/>
              <a:t>živi</a:t>
            </a:r>
            <a:r>
              <a:rPr lang="en-US" sz="2400" dirty="0" smtClean="0"/>
              <a:t> </a:t>
            </a:r>
            <a:r>
              <a:rPr lang="en-US" sz="2400" dirty="0" err="1" smtClean="0"/>
              <a:t>svet</a:t>
            </a:r>
            <a:r>
              <a:rPr lang="en-US" sz="2400" dirty="0" smtClean="0"/>
              <a:t>. </a:t>
            </a:r>
            <a:endParaRPr lang="sr-Latn-RS" sz="2400" dirty="0" smtClean="0"/>
          </a:p>
          <a:p>
            <a:pPr lvl="0"/>
            <a:r>
              <a:rPr lang="en-US" sz="2400" dirty="0" err="1" smtClean="0"/>
              <a:t>Ovaj</a:t>
            </a:r>
            <a:r>
              <a:rPr lang="en-US" sz="2400" dirty="0" smtClean="0"/>
              <a:t> </a:t>
            </a:r>
            <a:r>
              <a:rPr lang="en-US" sz="2400" dirty="0" err="1" smtClean="0"/>
              <a:t>proces</a:t>
            </a:r>
            <a:r>
              <a:rPr lang="en-US" sz="2400" dirty="0" smtClean="0"/>
              <a:t> </a:t>
            </a:r>
            <a:r>
              <a:rPr lang="en-US" sz="2400" dirty="0" err="1" smtClean="0"/>
              <a:t>putem</a:t>
            </a:r>
            <a:r>
              <a:rPr lang="en-US" sz="2400" dirty="0" smtClean="0"/>
              <a:t> </a:t>
            </a:r>
            <a:r>
              <a:rPr lang="en-US" sz="2400" dirty="0" err="1" smtClean="0"/>
              <a:t>prirodnih</a:t>
            </a:r>
            <a:r>
              <a:rPr lang="en-US" sz="2400" dirty="0" smtClean="0"/>
              <a:t> </a:t>
            </a:r>
            <a:r>
              <a:rPr lang="en-US" sz="2400" dirty="0" err="1" smtClean="0"/>
              <a:t>hemijskih</a:t>
            </a:r>
            <a:r>
              <a:rPr lang="en-US" sz="2400" dirty="0" smtClean="0"/>
              <a:t> </a:t>
            </a:r>
            <a:r>
              <a:rPr lang="en-US" sz="2400" dirty="0" err="1" smtClean="0"/>
              <a:t>procesa</a:t>
            </a:r>
            <a:r>
              <a:rPr lang="en-US" sz="2400" dirty="0" smtClean="0"/>
              <a:t> </a:t>
            </a:r>
            <a:r>
              <a:rPr lang="en-US" sz="2400" dirty="0" err="1" smtClean="0"/>
              <a:t>oslobađa</a:t>
            </a:r>
            <a:r>
              <a:rPr lang="en-US" sz="2400" dirty="0" smtClean="0"/>
              <a:t> </a:t>
            </a:r>
            <a:r>
              <a:rPr lang="en-US" sz="2400" dirty="0" err="1" smtClean="0"/>
              <a:t>amonijak</a:t>
            </a:r>
            <a:r>
              <a:rPr lang="en-US" sz="2400" dirty="0" smtClean="0"/>
              <a:t> </a:t>
            </a:r>
            <a:r>
              <a:rPr lang="en-US" sz="2400" dirty="0" err="1" smtClean="0"/>
              <a:t>koji</a:t>
            </a:r>
            <a:r>
              <a:rPr lang="en-US" sz="2400" dirty="0" smtClean="0"/>
              <a:t> je </a:t>
            </a:r>
            <a:r>
              <a:rPr lang="en-US" sz="2400" dirty="0" err="1" smtClean="0"/>
              <a:t>otrovan</a:t>
            </a:r>
            <a:r>
              <a:rPr lang="en-US" sz="2400" dirty="0" smtClean="0"/>
              <a:t> </a:t>
            </a:r>
            <a:r>
              <a:rPr lang="en-US" sz="2400" dirty="0" err="1" smtClean="0"/>
              <a:t>za</a:t>
            </a:r>
            <a:r>
              <a:rPr lang="en-US" sz="2400" dirty="0" smtClean="0"/>
              <a:t> </a:t>
            </a:r>
            <a:r>
              <a:rPr lang="en-US" sz="2400" dirty="0" err="1" smtClean="0"/>
              <a:t>ribe</a:t>
            </a:r>
            <a:r>
              <a:rPr lang="en-US" sz="2400" dirty="0" smtClean="0"/>
              <a:t>. </a:t>
            </a:r>
            <a:r>
              <a:rPr lang="en-US" sz="2400" dirty="0" err="1" smtClean="0"/>
              <a:t>Osnovni</a:t>
            </a:r>
            <a:r>
              <a:rPr lang="en-US" sz="2400" dirty="0" smtClean="0"/>
              <a:t> </a:t>
            </a:r>
            <a:r>
              <a:rPr lang="en-US" sz="2400" dirty="0" err="1" smtClean="0"/>
              <a:t>izvori</a:t>
            </a:r>
            <a:r>
              <a:rPr lang="en-US" sz="2400" dirty="0" smtClean="0"/>
              <a:t> </a:t>
            </a:r>
            <a:r>
              <a:rPr lang="en-US" sz="2400" dirty="0" err="1" smtClean="0"/>
              <a:t>organskih</a:t>
            </a:r>
            <a:r>
              <a:rPr lang="en-US" sz="2400" dirty="0" smtClean="0"/>
              <a:t> </a:t>
            </a:r>
            <a:r>
              <a:rPr lang="en-US" sz="2400" dirty="0" err="1" smtClean="0"/>
              <a:t>materija</a:t>
            </a:r>
            <a:r>
              <a:rPr lang="en-US" sz="2400" dirty="0" smtClean="0"/>
              <a:t> u </a:t>
            </a:r>
            <a:r>
              <a:rPr lang="en-US" sz="2400" dirty="0" err="1" smtClean="0"/>
              <a:t>jezerima</a:t>
            </a:r>
            <a:r>
              <a:rPr lang="en-US" sz="2400" dirty="0" smtClean="0"/>
              <a:t> </a:t>
            </a:r>
            <a:r>
              <a:rPr lang="en-US" sz="2400" dirty="0" err="1" smtClean="0"/>
              <a:t>i</a:t>
            </a:r>
            <a:r>
              <a:rPr lang="en-US" sz="2400" dirty="0" smtClean="0"/>
              <a:t> </a:t>
            </a:r>
            <a:r>
              <a:rPr lang="en-US" sz="2400" dirty="0" err="1" smtClean="0"/>
              <a:t>rekama</a:t>
            </a:r>
            <a:r>
              <a:rPr lang="en-US" sz="2400" dirty="0" smtClean="0"/>
              <a:t> </a:t>
            </a:r>
            <a:r>
              <a:rPr lang="en-US" sz="2400" dirty="0" err="1" smtClean="0"/>
              <a:t>su</a:t>
            </a:r>
            <a:r>
              <a:rPr lang="en-US" sz="2400" dirty="0" smtClean="0"/>
              <a:t> </a:t>
            </a:r>
            <a:r>
              <a:rPr lang="en-US" sz="2400" dirty="0" err="1" smtClean="0"/>
              <a:t>otpadne</a:t>
            </a:r>
            <a:r>
              <a:rPr lang="en-US" sz="2400" dirty="0" smtClean="0"/>
              <a:t> </a:t>
            </a:r>
            <a:r>
              <a:rPr lang="en-US" sz="2400" dirty="0" err="1" smtClean="0"/>
              <a:t>vode</a:t>
            </a:r>
            <a:r>
              <a:rPr lang="en-US" sz="2400" dirty="0" smtClean="0"/>
              <a:t> </a:t>
            </a:r>
            <a:r>
              <a:rPr lang="en-US" sz="2400" dirty="0" err="1" smtClean="0"/>
              <a:t>iz</a:t>
            </a:r>
            <a:r>
              <a:rPr lang="en-US" sz="2400" dirty="0" smtClean="0"/>
              <a:t> </a:t>
            </a:r>
            <a:r>
              <a:rPr lang="en-US" sz="2400" dirty="0" err="1" smtClean="0"/>
              <a:t>industrijskih</a:t>
            </a:r>
            <a:r>
              <a:rPr lang="en-US" sz="2400" dirty="0" smtClean="0"/>
              <a:t> </a:t>
            </a:r>
            <a:r>
              <a:rPr lang="en-US" sz="2400" dirty="0" err="1" smtClean="0"/>
              <a:t>i</a:t>
            </a:r>
            <a:r>
              <a:rPr lang="en-US" sz="2400" dirty="0" smtClean="0"/>
              <a:t> </a:t>
            </a:r>
            <a:r>
              <a:rPr lang="en-US" sz="2400" dirty="0" err="1" smtClean="0"/>
              <a:t>stambenih</a:t>
            </a:r>
            <a:r>
              <a:rPr lang="en-US" sz="2400" dirty="0" smtClean="0"/>
              <a:t> </a:t>
            </a:r>
            <a:r>
              <a:rPr lang="en-US" sz="2400" dirty="0" err="1" smtClean="0"/>
              <a:t>objekata</a:t>
            </a:r>
            <a:r>
              <a:rPr lang="en-US" sz="2400" dirty="0" smtClean="0"/>
              <a:t>);</a:t>
            </a:r>
            <a:endParaRPr lang="sr-Latn-RS" sz="2400" dirty="0" smtClean="0"/>
          </a:p>
          <a:p>
            <a:pPr lvl="0"/>
            <a:endParaRPr lang="en-US" sz="2400" dirty="0" smtClean="0"/>
          </a:p>
          <a:p>
            <a:endParaRPr lang="en-US" sz="2400" i="1" dirty="0"/>
          </a:p>
        </p:txBody>
      </p:sp>
      <p:pic>
        <p:nvPicPr>
          <p:cNvPr id="5" name="Picture 3" descr="C:\Users\Nikola\Desktop\images (4).jpg"/>
          <p:cNvPicPr>
            <a:picLocks noChangeAspect="1" noChangeArrowheads="1"/>
          </p:cNvPicPr>
          <p:nvPr/>
        </p:nvPicPr>
        <p:blipFill>
          <a:blip r:embed="rId2" cstate="print"/>
          <a:srcRect/>
          <a:stretch>
            <a:fillRect/>
          </a:stretch>
        </p:blipFill>
        <p:spPr bwMode="auto">
          <a:xfrm>
            <a:off x="4143372" y="214290"/>
            <a:ext cx="2518973" cy="11525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785918" y="0"/>
            <a:ext cx="8229600" cy="1143000"/>
          </a:xfrm>
        </p:spPr>
        <p:txBody>
          <a:bodyPr/>
          <a:lstStyle/>
          <a:p>
            <a:pPr eaLnBrk="1" hangingPunct="1"/>
            <a:r>
              <a:rPr lang="en-US" b="1" dirty="0" smtClean="0"/>
              <a:t/>
            </a:r>
            <a:br>
              <a:rPr lang="en-US" b="1" dirty="0" smtClean="0"/>
            </a:br>
            <a:r>
              <a:rPr lang="en-US" sz="2800" b="1" dirty="0" err="1" smtClean="0">
                <a:solidFill>
                  <a:srgbClr val="FF0000"/>
                </a:solidFill>
              </a:rPr>
              <a:t>Kvalitet</a:t>
            </a:r>
            <a:r>
              <a:rPr lang="en-US" sz="2800" b="1" dirty="0" smtClean="0">
                <a:solidFill>
                  <a:srgbClr val="FF0000"/>
                </a:solidFill>
              </a:rPr>
              <a:t> </a:t>
            </a:r>
            <a:r>
              <a:rPr lang="sr-Latn-CS" sz="2800" b="1" dirty="0" smtClean="0">
                <a:solidFill>
                  <a:srgbClr val="FF0000"/>
                </a:solidFill>
              </a:rPr>
              <a:t>vode</a:t>
            </a:r>
            <a:endParaRPr lang="en-US" sz="2800" b="1" dirty="0" smtClean="0">
              <a:solidFill>
                <a:srgbClr val="FF0000"/>
              </a:solidFill>
            </a:endParaRPr>
          </a:p>
        </p:txBody>
      </p:sp>
      <p:sp>
        <p:nvSpPr>
          <p:cNvPr id="3" name="Content Placeholder 2"/>
          <p:cNvSpPr>
            <a:spLocks noGrp="1"/>
          </p:cNvSpPr>
          <p:nvPr>
            <p:ph idx="4294967295"/>
          </p:nvPr>
        </p:nvSpPr>
        <p:spPr>
          <a:xfrm>
            <a:off x="142844" y="1071546"/>
            <a:ext cx="9001156" cy="6164263"/>
          </a:xfrm>
        </p:spPr>
        <p:txBody>
          <a:bodyPr/>
          <a:lstStyle/>
          <a:p>
            <a:pPr>
              <a:buNone/>
            </a:pPr>
            <a:endParaRPr lang="sr-Latn-RS" sz="2400" i="1" dirty="0" smtClean="0"/>
          </a:p>
          <a:p>
            <a:pPr lvl="0"/>
            <a:endParaRPr lang="en-US" sz="2400" dirty="0" smtClean="0"/>
          </a:p>
          <a:p>
            <a:pPr lvl="0"/>
            <a:r>
              <a:rPr lang="en-US" sz="2400" b="1" dirty="0" err="1" smtClean="0"/>
              <a:t>Teški</a:t>
            </a:r>
            <a:r>
              <a:rPr lang="en-US" sz="2400" b="1" dirty="0" smtClean="0"/>
              <a:t> </a:t>
            </a:r>
            <a:r>
              <a:rPr lang="en-US" sz="2400" b="1" dirty="0" err="1" smtClean="0"/>
              <a:t>metali</a:t>
            </a:r>
            <a:r>
              <a:rPr lang="en-US" sz="2400" b="1" dirty="0" smtClean="0"/>
              <a:t> </a:t>
            </a:r>
            <a:r>
              <a:rPr lang="en-US" sz="2400" dirty="0" smtClean="0"/>
              <a:t>(</a:t>
            </a:r>
            <a:r>
              <a:rPr lang="en-US" sz="2400" dirty="0" err="1" smtClean="0"/>
              <a:t>Teški</a:t>
            </a:r>
            <a:r>
              <a:rPr lang="en-US" sz="2400" dirty="0" smtClean="0"/>
              <a:t> </a:t>
            </a:r>
            <a:r>
              <a:rPr lang="en-US" sz="2400" dirty="0" err="1" smtClean="0"/>
              <a:t>metali</a:t>
            </a:r>
            <a:r>
              <a:rPr lang="en-US" sz="2400" dirty="0" smtClean="0"/>
              <a:t> </a:t>
            </a:r>
            <a:r>
              <a:rPr lang="en-US" sz="2400" dirty="0" err="1" smtClean="0"/>
              <a:t>mogu</a:t>
            </a:r>
            <a:r>
              <a:rPr lang="en-US" sz="2400" dirty="0" smtClean="0"/>
              <a:t> </a:t>
            </a:r>
            <a:r>
              <a:rPr lang="en-US" sz="2400" dirty="0" err="1" smtClean="0"/>
              <a:t>biti</a:t>
            </a:r>
            <a:r>
              <a:rPr lang="en-US" sz="2400" dirty="0" smtClean="0"/>
              <a:t> </a:t>
            </a:r>
            <a:r>
              <a:rPr lang="en-US" sz="2400" dirty="0" err="1" smtClean="0"/>
              <a:t>veoma</a:t>
            </a:r>
            <a:r>
              <a:rPr lang="en-US" sz="2400" dirty="0" smtClean="0"/>
              <a:t> </a:t>
            </a:r>
            <a:r>
              <a:rPr lang="en-US" sz="2400" dirty="0" err="1" smtClean="0"/>
              <a:t>ozbiljan</a:t>
            </a:r>
            <a:r>
              <a:rPr lang="en-US" sz="2400" dirty="0" smtClean="0"/>
              <a:t> problem </a:t>
            </a:r>
            <a:r>
              <a:rPr lang="en-US" sz="2400" dirty="0" err="1" smtClean="0"/>
              <a:t>jer</a:t>
            </a:r>
            <a:r>
              <a:rPr lang="en-US" sz="2400" dirty="0" smtClean="0"/>
              <a:t> se </a:t>
            </a:r>
            <a:r>
              <a:rPr lang="en-US" sz="2400" dirty="0" err="1" smtClean="0"/>
              <a:t>akumuliraju</a:t>
            </a:r>
            <a:r>
              <a:rPr lang="en-US" sz="2400" dirty="0" smtClean="0"/>
              <a:t> u </a:t>
            </a:r>
            <a:r>
              <a:rPr lang="en-US" sz="2400" dirty="0" err="1" smtClean="0"/>
              <a:t>tkivima</a:t>
            </a:r>
            <a:r>
              <a:rPr lang="en-US" sz="2400" dirty="0" smtClean="0"/>
              <a:t> </a:t>
            </a:r>
            <a:r>
              <a:rPr lang="en-US" sz="2400" dirty="0" err="1" smtClean="0"/>
              <a:t>riba</a:t>
            </a:r>
            <a:r>
              <a:rPr lang="en-US" sz="2400" dirty="0" smtClean="0"/>
              <a:t> </a:t>
            </a:r>
            <a:r>
              <a:rPr lang="en-US" sz="2400" dirty="0" err="1" smtClean="0"/>
              <a:t>i</a:t>
            </a:r>
            <a:r>
              <a:rPr lang="en-US" sz="2400" dirty="0" smtClean="0"/>
              <a:t> </a:t>
            </a:r>
            <a:r>
              <a:rPr lang="en-US" sz="2400" dirty="0" err="1" smtClean="0"/>
              <a:t>ljuskara</a:t>
            </a:r>
            <a:r>
              <a:rPr lang="en-US" sz="2400" dirty="0" smtClean="0"/>
              <a:t> </a:t>
            </a:r>
            <a:r>
              <a:rPr lang="en-US" sz="2400" dirty="0" err="1" smtClean="0"/>
              <a:t>i</a:t>
            </a:r>
            <a:r>
              <a:rPr lang="en-US" sz="2400" dirty="0" smtClean="0"/>
              <a:t> </a:t>
            </a:r>
            <a:r>
              <a:rPr lang="en-US" sz="2400" dirty="0" err="1" smtClean="0"/>
              <a:t>veoma</a:t>
            </a:r>
            <a:r>
              <a:rPr lang="en-US" sz="2400" dirty="0" smtClean="0"/>
              <a:t> </a:t>
            </a:r>
            <a:r>
              <a:rPr lang="en-US" sz="2400" dirty="0" err="1" smtClean="0"/>
              <a:t>su</a:t>
            </a:r>
            <a:r>
              <a:rPr lang="en-US" sz="2400" dirty="0" smtClean="0"/>
              <a:t> </a:t>
            </a:r>
            <a:r>
              <a:rPr lang="en-US" sz="2400" dirty="0" err="1" smtClean="0"/>
              <a:t>toksični</a:t>
            </a:r>
            <a:r>
              <a:rPr lang="en-US" sz="2400" dirty="0" smtClean="0"/>
              <a:t>. </a:t>
            </a:r>
            <a:r>
              <a:rPr lang="en-US" sz="2400" dirty="0" err="1" smtClean="0"/>
              <a:t>Takođe</a:t>
            </a:r>
            <a:r>
              <a:rPr lang="en-US" sz="2400" dirty="0" smtClean="0"/>
              <a:t>, </a:t>
            </a:r>
            <a:r>
              <a:rPr lang="en-US" sz="2400" dirty="0" err="1" smtClean="0"/>
              <a:t>opstaju</a:t>
            </a:r>
            <a:r>
              <a:rPr lang="en-US" sz="2400" dirty="0" smtClean="0"/>
              <a:t> </a:t>
            </a:r>
            <a:r>
              <a:rPr lang="en-US" sz="2400" dirty="0" err="1" smtClean="0"/>
              <a:t>veoma</a:t>
            </a:r>
            <a:r>
              <a:rPr lang="en-US" sz="2400" dirty="0" smtClean="0"/>
              <a:t> </a:t>
            </a:r>
            <a:r>
              <a:rPr lang="en-US" sz="2400" dirty="0" err="1" smtClean="0"/>
              <a:t>dugo</a:t>
            </a:r>
            <a:r>
              <a:rPr lang="en-US" sz="2400" dirty="0" smtClean="0"/>
              <a:t> u </a:t>
            </a:r>
            <a:r>
              <a:rPr lang="en-US" sz="2400" dirty="0" err="1" smtClean="0"/>
              <a:t>slatkovodnim</a:t>
            </a:r>
            <a:r>
              <a:rPr lang="en-US" sz="2400" dirty="0" smtClean="0"/>
              <a:t> </a:t>
            </a:r>
            <a:r>
              <a:rPr lang="en-US" sz="2400" dirty="0" err="1" smtClean="0"/>
              <a:t>ekosistemima</a:t>
            </a:r>
            <a:r>
              <a:rPr lang="en-US" sz="2400" dirty="0" smtClean="0"/>
              <a:t>. </a:t>
            </a:r>
            <a:r>
              <a:rPr lang="en-US" sz="2400" dirty="0" err="1" smtClean="0"/>
              <a:t>Zagađenja</a:t>
            </a:r>
            <a:r>
              <a:rPr lang="en-US" sz="2400" dirty="0" smtClean="0"/>
              <a:t> </a:t>
            </a:r>
            <a:r>
              <a:rPr lang="en-US" sz="2400" dirty="0" err="1" smtClean="0"/>
              <a:t>teškim</a:t>
            </a:r>
            <a:r>
              <a:rPr lang="en-US" sz="2400" dirty="0" smtClean="0"/>
              <a:t> </a:t>
            </a:r>
            <a:r>
              <a:rPr lang="en-US" sz="2400" dirty="0" err="1" smtClean="0"/>
              <a:t>metalima</a:t>
            </a:r>
            <a:r>
              <a:rPr lang="en-US" sz="2400" dirty="0" smtClean="0"/>
              <a:t> </a:t>
            </a:r>
            <a:r>
              <a:rPr lang="en-US" sz="2400" dirty="0" err="1" smtClean="0"/>
              <a:t>imaju</a:t>
            </a:r>
            <a:r>
              <a:rPr lang="en-US" sz="2400" dirty="0" smtClean="0"/>
              <a:t> </a:t>
            </a:r>
            <a:r>
              <a:rPr lang="en-US" sz="2400" dirty="0" err="1" smtClean="0"/>
              <a:t>tendenciju</a:t>
            </a:r>
            <a:r>
              <a:rPr lang="en-US" sz="2400" dirty="0" smtClean="0"/>
              <a:t> </a:t>
            </a:r>
            <a:r>
              <a:rPr lang="en-US" sz="2400" dirty="0" err="1" smtClean="0"/>
              <a:t>da</a:t>
            </a:r>
            <a:r>
              <a:rPr lang="en-US" sz="2400" dirty="0" smtClean="0"/>
              <a:t> </a:t>
            </a:r>
            <a:r>
              <a:rPr lang="en-US" sz="2400" dirty="0" err="1" smtClean="0"/>
              <a:t>su</a:t>
            </a:r>
            <a:r>
              <a:rPr lang="en-US" sz="2400" dirty="0" smtClean="0"/>
              <a:t> </a:t>
            </a:r>
            <a:r>
              <a:rPr lang="en-US" sz="2400" dirty="0" err="1" smtClean="0"/>
              <a:t>lokalizovani</a:t>
            </a:r>
            <a:r>
              <a:rPr lang="en-US" sz="2400" dirty="0" smtClean="0"/>
              <a:t> </a:t>
            </a:r>
            <a:r>
              <a:rPr lang="en-US" sz="2400" dirty="0" err="1" smtClean="0"/>
              <a:t>oko</a:t>
            </a:r>
            <a:r>
              <a:rPr lang="en-US" sz="2400" dirty="0" smtClean="0"/>
              <a:t> </a:t>
            </a:r>
            <a:r>
              <a:rPr lang="en-US" sz="2400" dirty="0" err="1" smtClean="0"/>
              <a:t>industrijskih</a:t>
            </a:r>
            <a:r>
              <a:rPr lang="en-US" sz="2400" dirty="0" smtClean="0"/>
              <a:t> </a:t>
            </a:r>
            <a:r>
              <a:rPr lang="en-US" sz="2400" dirty="0" err="1" smtClean="0"/>
              <a:t>i</a:t>
            </a:r>
            <a:r>
              <a:rPr lang="en-US" sz="2400" dirty="0" smtClean="0"/>
              <a:t> </a:t>
            </a:r>
            <a:r>
              <a:rPr lang="en-US" sz="2400" dirty="0" err="1" smtClean="0"/>
              <a:t>rudarskih</a:t>
            </a:r>
            <a:r>
              <a:rPr lang="en-US" sz="2400" dirty="0" smtClean="0"/>
              <a:t> </a:t>
            </a:r>
            <a:r>
              <a:rPr lang="en-US" sz="2400" dirty="0" err="1" smtClean="0"/>
              <a:t>centara</a:t>
            </a:r>
            <a:r>
              <a:rPr lang="en-US" sz="2400" dirty="0" smtClean="0"/>
              <a:t>);</a:t>
            </a:r>
          </a:p>
          <a:p>
            <a:pPr lvl="0"/>
            <a:r>
              <a:rPr lang="en-US" sz="2400" b="1" dirty="0" err="1" smtClean="0"/>
              <a:t>Mikrobiološka</a:t>
            </a:r>
            <a:r>
              <a:rPr lang="en-US" sz="2400" b="1" dirty="0" smtClean="0"/>
              <a:t> </a:t>
            </a:r>
            <a:r>
              <a:rPr lang="en-US" sz="2400" b="1" dirty="0" err="1" smtClean="0"/>
              <a:t>kontaminacija</a:t>
            </a:r>
            <a:r>
              <a:rPr lang="en-US" sz="2400" b="1" dirty="0" smtClean="0"/>
              <a:t> </a:t>
            </a:r>
            <a:r>
              <a:rPr lang="en-US" sz="2400" dirty="0" smtClean="0"/>
              <a:t>(</a:t>
            </a:r>
            <a:r>
              <a:rPr lang="en-US" sz="2400" dirty="0" err="1" smtClean="0"/>
              <a:t>Zagađenje</a:t>
            </a:r>
            <a:r>
              <a:rPr lang="en-US" sz="2400" dirty="0" smtClean="0"/>
              <a:t> </a:t>
            </a:r>
            <a:r>
              <a:rPr lang="en-US" sz="2400" dirty="0" err="1" smtClean="0"/>
              <a:t>vode</a:t>
            </a:r>
            <a:r>
              <a:rPr lang="en-US" sz="2400" dirty="0" smtClean="0"/>
              <a:t> </a:t>
            </a:r>
            <a:r>
              <a:rPr lang="en-US" sz="2400" dirty="0" err="1" smtClean="0"/>
              <a:t>bakterijama</a:t>
            </a:r>
            <a:r>
              <a:rPr lang="en-US" sz="2400" dirty="0" smtClean="0"/>
              <a:t>, </a:t>
            </a:r>
            <a:r>
              <a:rPr lang="en-US" sz="2400" dirty="0" err="1" smtClean="0"/>
              <a:t>algama</a:t>
            </a:r>
            <a:r>
              <a:rPr lang="en-US" sz="2400" dirty="0" smtClean="0"/>
              <a:t> </a:t>
            </a:r>
            <a:r>
              <a:rPr lang="en-US" sz="2400" dirty="0" err="1" smtClean="0"/>
              <a:t>i</a:t>
            </a:r>
            <a:r>
              <a:rPr lang="en-US" sz="2400" dirty="0" smtClean="0"/>
              <a:t> </a:t>
            </a:r>
            <a:r>
              <a:rPr lang="en-US" sz="2400" dirty="0" err="1" smtClean="0"/>
              <a:t>amebama</a:t>
            </a:r>
            <a:r>
              <a:rPr lang="en-US" sz="2400" dirty="0" smtClean="0"/>
              <a:t> </a:t>
            </a:r>
            <a:r>
              <a:rPr lang="en-US" sz="2400" dirty="0" err="1" smtClean="0"/>
              <a:t>ugrožava</a:t>
            </a:r>
            <a:r>
              <a:rPr lang="en-US" sz="2400" dirty="0" smtClean="0"/>
              <a:t> </a:t>
            </a:r>
            <a:r>
              <a:rPr lang="en-US" sz="2400" dirty="0" err="1" smtClean="0"/>
              <a:t>ljudsko</a:t>
            </a:r>
            <a:r>
              <a:rPr lang="en-US" sz="2400" dirty="0" smtClean="0"/>
              <a:t> </a:t>
            </a:r>
            <a:r>
              <a:rPr lang="en-US" sz="2400" dirty="0" err="1" smtClean="0"/>
              <a:t>zdravlje</a:t>
            </a:r>
            <a:r>
              <a:rPr lang="en-US" sz="2400" dirty="0" smtClean="0"/>
              <a:t> </a:t>
            </a:r>
            <a:r>
              <a:rPr lang="en-US" sz="2400" dirty="0" err="1" smtClean="0"/>
              <a:t>kroz</a:t>
            </a:r>
            <a:r>
              <a:rPr lang="en-US" sz="2400" dirty="0" smtClean="0"/>
              <a:t> </a:t>
            </a:r>
            <a:r>
              <a:rPr lang="en-US" sz="2400" dirty="0" err="1" smtClean="0"/>
              <a:t>širenje</a:t>
            </a:r>
            <a:r>
              <a:rPr lang="en-US" sz="2400" dirty="0" smtClean="0"/>
              <a:t> </a:t>
            </a:r>
            <a:r>
              <a:rPr lang="en-US" sz="2400" dirty="0" err="1" smtClean="0"/>
              <a:t>infektivnih</a:t>
            </a:r>
            <a:r>
              <a:rPr lang="en-US" sz="2400" dirty="0" smtClean="0"/>
              <a:t> </a:t>
            </a:r>
            <a:r>
              <a:rPr lang="en-US" sz="2400" dirty="0" err="1" smtClean="0"/>
              <a:t>bolesti</a:t>
            </a:r>
            <a:r>
              <a:rPr lang="en-US" sz="2400" dirty="0" smtClean="0"/>
              <a:t>);</a:t>
            </a:r>
            <a:endParaRPr lang="sr-Latn-RS" sz="2400" dirty="0" smtClean="0"/>
          </a:p>
          <a:p>
            <a:r>
              <a:rPr lang="en-US" sz="2400" b="1" dirty="0" err="1" smtClean="0"/>
              <a:t>Otrovne</a:t>
            </a:r>
            <a:r>
              <a:rPr lang="en-US" sz="2400" b="1" dirty="0" smtClean="0"/>
              <a:t> </a:t>
            </a:r>
            <a:r>
              <a:rPr lang="en-US" sz="2400" b="1" dirty="0" err="1" smtClean="0"/>
              <a:t>organske</a:t>
            </a:r>
            <a:r>
              <a:rPr lang="en-US" sz="2400" b="1" dirty="0" smtClean="0"/>
              <a:t> </a:t>
            </a:r>
            <a:r>
              <a:rPr lang="en-US" sz="2400" b="1" dirty="0" err="1" smtClean="0"/>
              <a:t>smese</a:t>
            </a:r>
            <a:r>
              <a:rPr lang="en-US" sz="2400" b="1" dirty="0" smtClean="0"/>
              <a:t> </a:t>
            </a:r>
            <a:r>
              <a:rPr lang="en-US" sz="2400" dirty="0" smtClean="0"/>
              <a:t>(</a:t>
            </a:r>
            <a:r>
              <a:rPr lang="en-US" sz="2400" dirty="0" err="1" smtClean="0"/>
              <a:t>Otrovne</a:t>
            </a:r>
            <a:r>
              <a:rPr lang="en-US" sz="2400" dirty="0" smtClean="0"/>
              <a:t> </a:t>
            </a:r>
            <a:r>
              <a:rPr lang="en-US" sz="2400" dirty="0" err="1" smtClean="0"/>
              <a:t>organske</a:t>
            </a:r>
            <a:r>
              <a:rPr lang="en-US" sz="2400" dirty="0" smtClean="0"/>
              <a:t> </a:t>
            </a:r>
            <a:r>
              <a:rPr lang="en-US" sz="2400" dirty="0" err="1" smtClean="0"/>
              <a:t>smese</a:t>
            </a:r>
            <a:r>
              <a:rPr lang="en-US" sz="2400" dirty="0" smtClean="0"/>
              <a:t> </a:t>
            </a:r>
            <a:r>
              <a:rPr lang="en-US" sz="2400" dirty="0" err="1" smtClean="0"/>
              <a:t>su</a:t>
            </a:r>
            <a:r>
              <a:rPr lang="en-US" sz="2400" dirty="0" smtClean="0"/>
              <a:t> </a:t>
            </a:r>
            <a:r>
              <a:rPr lang="en-US" sz="2400" dirty="0" err="1" smtClean="0"/>
              <a:t>toksične</a:t>
            </a:r>
            <a:r>
              <a:rPr lang="en-US" sz="2400" dirty="0" smtClean="0"/>
              <a:t> </a:t>
            </a:r>
            <a:r>
              <a:rPr lang="en-US" sz="2400" dirty="0" err="1" smtClean="0"/>
              <a:t>za</a:t>
            </a:r>
            <a:r>
              <a:rPr lang="en-US" sz="2400" dirty="0" smtClean="0"/>
              <a:t> </a:t>
            </a:r>
            <a:r>
              <a:rPr lang="en-US" sz="2400" dirty="0" err="1" smtClean="0"/>
              <a:t>faunu</a:t>
            </a:r>
            <a:r>
              <a:rPr lang="en-US" sz="2400" dirty="0" smtClean="0"/>
              <a:t> </a:t>
            </a:r>
            <a:r>
              <a:rPr lang="en-US" sz="2400" dirty="0" err="1" smtClean="0"/>
              <a:t>i</a:t>
            </a:r>
            <a:r>
              <a:rPr lang="en-US" sz="2400" dirty="0" smtClean="0"/>
              <a:t> </a:t>
            </a:r>
            <a:r>
              <a:rPr lang="en-US" sz="2400" dirty="0" err="1" smtClean="0"/>
              <a:t>ljude</a:t>
            </a:r>
            <a:r>
              <a:rPr lang="en-US" sz="2400" dirty="0" smtClean="0"/>
              <a:t> </a:t>
            </a:r>
            <a:r>
              <a:rPr lang="en-US" sz="2400" dirty="0" err="1" smtClean="0"/>
              <a:t>i</a:t>
            </a:r>
            <a:r>
              <a:rPr lang="en-US" sz="2400" dirty="0" smtClean="0"/>
              <a:t> </a:t>
            </a:r>
            <a:r>
              <a:rPr lang="en-US" sz="2400" dirty="0" err="1" smtClean="0"/>
              <a:t>uključuju</a:t>
            </a:r>
            <a:r>
              <a:rPr lang="en-US" sz="2400" dirty="0" smtClean="0"/>
              <a:t> </a:t>
            </a:r>
            <a:r>
              <a:rPr lang="en-US" sz="2400" dirty="0" err="1" smtClean="0"/>
              <a:t>naftu</a:t>
            </a:r>
            <a:r>
              <a:rPr lang="en-US" sz="2400" dirty="0" smtClean="0"/>
              <a:t> </a:t>
            </a:r>
            <a:r>
              <a:rPr lang="en-US" sz="2400" dirty="0" err="1" smtClean="0"/>
              <a:t>i</a:t>
            </a:r>
            <a:r>
              <a:rPr lang="en-US" sz="2400" dirty="0" smtClean="0"/>
              <a:t> </a:t>
            </a:r>
            <a:r>
              <a:rPr lang="en-US" sz="2400" dirty="0" err="1" smtClean="0"/>
              <a:t>naftne</a:t>
            </a:r>
            <a:r>
              <a:rPr lang="en-US" sz="2400" dirty="0" smtClean="0"/>
              <a:t> </a:t>
            </a:r>
            <a:r>
              <a:rPr lang="en-US" sz="2400" dirty="0" err="1" smtClean="0"/>
              <a:t>proizvode</a:t>
            </a:r>
            <a:r>
              <a:rPr lang="en-US" sz="2400" dirty="0" smtClean="0"/>
              <a:t>, pesticide </a:t>
            </a:r>
            <a:r>
              <a:rPr lang="en-US" sz="2400" dirty="0" err="1" smtClean="0"/>
              <a:t>i</a:t>
            </a:r>
            <a:r>
              <a:rPr lang="en-US" sz="2400" dirty="0" smtClean="0"/>
              <a:t> </a:t>
            </a:r>
            <a:r>
              <a:rPr lang="en-US" sz="2400" dirty="0" err="1" smtClean="0"/>
              <a:t>industrijske</a:t>
            </a:r>
            <a:r>
              <a:rPr lang="en-US" sz="2400" dirty="0" smtClean="0"/>
              <a:t> </a:t>
            </a:r>
            <a:r>
              <a:rPr lang="en-US" sz="2400" dirty="0" err="1" smtClean="0"/>
              <a:t>hemikalije</a:t>
            </a:r>
            <a:r>
              <a:rPr lang="en-US" sz="2400" dirty="0" smtClean="0"/>
              <a:t>);</a:t>
            </a:r>
          </a:p>
          <a:p>
            <a:pPr lvl="0"/>
            <a:endParaRPr lang="en-US" sz="2400" dirty="0" smtClean="0"/>
          </a:p>
          <a:p>
            <a:endParaRPr lang="en-US" sz="2400" i="1" dirty="0"/>
          </a:p>
        </p:txBody>
      </p:sp>
      <p:pic>
        <p:nvPicPr>
          <p:cNvPr id="5" name="Picture 3" descr="C:\Users\Nikola\Desktop\images (4).jpg"/>
          <p:cNvPicPr>
            <a:picLocks noChangeAspect="1" noChangeArrowheads="1"/>
          </p:cNvPicPr>
          <p:nvPr/>
        </p:nvPicPr>
        <p:blipFill>
          <a:blip r:embed="rId2" cstate="print"/>
          <a:srcRect/>
          <a:stretch>
            <a:fillRect/>
          </a:stretch>
        </p:blipFill>
        <p:spPr bwMode="auto">
          <a:xfrm>
            <a:off x="4071934" y="425000"/>
            <a:ext cx="2214578" cy="10132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785918" y="-214338"/>
            <a:ext cx="8229600" cy="1143000"/>
          </a:xfrm>
        </p:spPr>
        <p:txBody>
          <a:bodyPr/>
          <a:lstStyle/>
          <a:p>
            <a:pPr eaLnBrk="1" hangingPunct="1"/>
            <a:r>
              <a:rPr lang="en-US" b="1" dirty="0" smtClean="0"/>
              <a:t/>
            </a:r>
            <a:br>
              <a:rPr lang="en-US" b="1" dirty="0" smtClean="0"/>
            </a:br>
            <a:r>
              <a:rPr lang="en-US" sz="2800" b="1" dirty="0" err="1" smtClean="0">
                <a:solidFill>
                  <a:srgbClr val="FF0000"/>
                </a:solidFill>
              </a:rPr>
              <a:t>Kvalitet</a:t>
            </a:r>
            <a:r>
              <a:rPr lang="en-US" sz="2800" b="1" dirty="0" smtClean="0">
                <a:solidFill>
                  <a:srgbClr val="FF0000"/>
                </a:solidFill>
              </a:rPr>
              <a:t> </a:t>
            </a:r>
            <a:r>
              <a:rPr lang="sr-Latn-CS" sz="2800" b="1" dirty="0" smtClean="0">
                <a:solidFill>
                  <a:srgbClr val="FF0000"/>
                </a:solidFill>
              </a:rPr>
              <a:t>vode</a:t>
            </a:r>
            <a:endParaRPr lang="en-US" sz="2800" b="1" dirty="0" smtClean="0">
              <a:solidFill>
                <a:srgbClr val="FF0000"/>
              </a:solidFill>
            </a:endParaRPr>
          </a:p>
        </p:txBody>
      </p:sp>
      <p:sp>
        <p:nvSpPr>
          <p:cNvPr id="3" name="Content Placeholder 2"/>
          <p:cNvSpPr>
            <a:spLocks noGrp="1"/>
          </p:cNvSpPr>
          <p:nvPr>
            <p:ph idx="4294967295"/>
          </p:nvPr>
        </p:nvSpPr>
        <p:spPr>
          <a:xfrm>
            <a:off x="142844" y="928670"/>
            <a:ext cx="9001156" cy="6164263"/>
          </a:xfrm>
        </p:spPr>
        <p:txBody>
          <a:bodyPr/>
          <a:lstStyle/>
          <a:p>
            <a:pPr>
              <a:buNone/>
            </a:pPr>
            <a:endParaRPr lang="sr-Latn-RS" sz="2400" i="1" dirty="0" smtClean="0"/>
          </a:p>
          <a:p>
            <a:pPr lvl="0"/>
            <a:r>
              <a:rPr lang="en-US" sz="2400" b="1" dirty="0" err="1" smtClean="0"/>
              <a:t>Salinizacija</a:t>
            </a:r>
            <a:r>
              <a:rPr lang="en-US" sz="2400" dirty="0" smtClean="0"/>
              <a:t> (</a:t>
            </a:r>
            <a:r>
              <a:rPr lang="en-US" sz="2400" dirty="0" err="1" smtClean="0"/>
              <a:t>Povećani</a:t>
            </a:r>
            <a:r>
              <a:rPr lang="en-US" sz="2400" dirty="0" smtClean="0"/>
              <a:t> </a:t>
            </a:r>
            <a:r>
              <a:rPr lang="en-US" sz="2400" dirty="0" err="1" smtClean="0"/>
              <a:t>nivoi</a:t>
            </a:r>
            <a:r>
              <a:rPr lang="en-US" sz="2400" dirty="0" smtClean="0"/>
              <a:t> </a:t>
            </a:r>
            <a:r>
              <a:rPr lang="en-US" sz="2400" dirty="0" err="1" smtClean="0"/>
              <a:t>saliniteta</a:t>
            </a:r>
            <a:r>
              <a:rPr lang="en-US" sz="2400" dirty="0" smtClean="0"/>
              <a:t> </a:t>
            </a:r>
            <a:r>
              <a:rPr lang="en-US" sz="2400" dirty="0" err="1" smtClean="0"/>
              <a:t>od</a:t>
            </a:r>
            <a:r>
              <a:rPr lang="en-US" sz="2400" dirty="0" smtClean="0"/>
              <a:t> </a:t>
            </a:r>
            <a:r>
              <a:rPr lang="en-US" sz="2400" dirty="0" err="1" smtClean="0"/>
              <a:t>preteranog</a:t>
            </a:r>
            <a:r>
              <a:rPr lang="en-US" sz="2400" dirty="0" smtClean="0"/>
              <a:t> </a:t>
            </a:r>
            <a:r>
              <a:rPr lang="en-US" sz="2400" dirty="0" err="1" smtClean="0"/>
              <a:t>navodnjavanja</a:t>
            </a:r>
            <a:r>
              <a:rPr lang="en-US" sz="2400" dirty="0" smtClean="0"/>
              <a:t> </a:t>
            </a:r>
            <a:r>
              <a:rPr lang="en-US" sz="2400" dirty="0" err="1" smtClean="0"/>
              <a:t>i</a:t>
            </a:r>
            <a:r>
              <a:rPr lang="en-US" sz="2400" dirty="0" smtClean="0"/>
              <a:t> </a:t>
            </a:r>
            <a:r>
              <a:rPr lang="en-US" sz="2400" dirty="0" err="1" smtClean="0"/>
              <a:t>crpljenja</a:t>
            </a:r>
            <a:r>
              <a:rPr lang="en-US" sz="2400" dirty="0" smtClean="0"/>
              <a:t> </a:t>
            </a:r>
            <a:r>
              <a:rPr lang="en-US" sz="2400" dirty="0" err="1" smtClean="0"/>
              <a:t>podzemnih</a:t>
            </a:r>
            <a:r>
              <a:rPr lang="en-US" sz="2400" dirty="0" smtClean="0"/>
              <a:t> </a:t>
            </a:r>
            <a:r>
              <a:rPr lang="en-US" sz="2400" dirty="0" err="1" smtClean="0"/>
              <a:t>voda</a:t>
            </a:r>
            <a:r>
              <a:rPr lang="en-US" sz="2400" dirty="0" smtClean="0"/>
              <a:t> </a:t>
            </a:r>
            <a:r>
              <a:rPr lang="en-US" sz="2400" dirty="0" err="1" smtClean="0"/>
              <a:t>ugrožava</a:t>
            </a:r>
            <a:r>
              <a:rPr lang="en-US" sz="2400" dirty="0" smtClean="0"/>
              <a:t> </a:t>
            </a:r>
            <a:r>
              <a:rPr lang="en-US" sz="2400" dirty="0" err="1" smtClean="0"/>
              <a:t>snabdevanje</a:t>
            </a:r>
            <a:r>
              <a:rPr lang="en-US" sz="2400" dirty="0" smtClean="0"/>
              <a:t> </a:t>
            </a:r>
            <a:r>
              <a:rPr lang="en-US" sz="2400" dirty="0" err="1" smtClean="0"/>
              <a:t>pitkom</a:t>
            </a:r>
            <a:r>
              <a:rPr lang="en-US" sz="2400" dirty="0" smtClean="0"/>
              <a:t> </a:t>
            </a:r>
            <a:r>
              <a:rPr lang="en-US" sz="2400" dirty="0" err="1" smtClean="0"/>
              <a:t>vodom</a:t>
            </a:r>
            <a:r>
              <a:rPr lang="en-US" sz="2400" dirty="0" smtClean="0"/>
              <a:t> </a:t>
            </a:r>
            <a:r>
              <a:rPr lang="en-US" sz="2400" dirty="0" err="1" smtClean="0"/>
              <a:t>i</a:t>
            </a:r>
            <a:r>
              <a:rPr lang="en-US" sz="2400" dirty="0" smtClean="0"/>
              <a:t> </a:t>
            </a:r>
            <a:r>
              <a:rPr lang="en-US" sz="2400" dirty="0" err="1" smtClean="0"/>
              <a:t>uništava</a:t>
            </a:r>
            <a:r>
              <a:rPr lang="en-US" sz="2400" dirty="0" smtClean="0"/>
              <a:t> </a:t>
            </a:r>
            <a:r>
              <a:rPr lang="en-US" sz="2400" dirty="0" err="1" smtClean="0"/>
              <a:t>useve</a:t>
            </a:r>
            <a:r>
              <a:rPr lang="en-US" sz="2400" dirty="0" smtClean="0"/>
              <a:t>);</a:t>
            </a:r>
          </a:p>
          <a:p>
            <a:pPr lvl="0"/>
            <a:r>
              <a:rPr lang="en-US" sz="2400" b="1" dirty="0" err="1" smtClean="0"/>
              <a:t>Acidifikacija</a:t>
            </a:r>
            <a:r>
              <a:rPr lang="en-US" sz="2400" b="1" i="1" dirty="0" smtClean="0"/>
              <a:t> </a:t>
            </a:r>
            <a:r>
              <a:rPr lang="en-US" sz="2400" dirty="0" smtClean="0"/>
              <a:t>(</a:t>
            </a:r>
            <a:r>
              <a:rPr lang="en-US" sz="2400" dirty="0" err="1" smtClean="0"/>
              <a:t>Smanjivanje</a:t>
            </a:r>
            <a:r>
              <a:rPr lang="en-US" sz="2400" dirty="0" smtClean="0"/>
              <a:t> pH </a:t>
            </a:r>
            <a:r>
              <a:rPr lang="en-US" sz="2400" dirty="0" err="1" smtClean="0"/>
              <a:t>nivoa</a:t>
            </a:r>
            <a:r>
              <a:rPr lang="en-US" sz="2400" dirty="0" smtClean="0"/>
              <a:t> u </a:t>
            </a:r>
            <a:r>
              <a:rPr lang="en-US" sz="2400" dirty="0" err="1" smtClean="0"/>
              <a:t>rekama</a:t>
            </a:r>
            <a:r>
              <a:rPr lang="en-US" sz="2400" dirty="0" smtClean="0"/>
              <a:t> </a:t>
            </a:r>
            <a:r>
              <a:rPr lang="en-US" sz="2400" dirty="0" err="1" smtClean="0"/>
              <a:t>i</a:t>
            </a:r>
            <a:r>
              <a:rPr lang="en-US" sz="2400" dirty="0" smtClean="0"/>
              <a:t> </a:t>
            </a:r>
            <a:r>
              <a:rPr lang="en-US" sz="2400" dirty="0" err="1" smtClean="0"/>
              <a:t>jezerima</a:t>
            </a:r>
            <a:r>
              <a:rPr lang="en-US" sz="2400" dirty="0" smtClean="0"/>
              <a:t> </a:t>
            </a:r>
            <a:r>
              <a:rPr lang="en-US" sz="2400" dirty="0" err="1" smtClean="0"/>
              <a:t>usled</a:t>
            </a:r>
            <a:r>
              <a:rPr lang="en-US" sz="2400" dirty="0" smtClean="0"/>
              <a:t> </a:t>
            </a:r>
            <a:r>
              <a:rPr lang="en-US" sz="2400" dirty="0" err="1" smtClean="0"/>
              <a:t>taloženja</a:t>
            </a:r>
            <a:r>
              <a:rPr lang="en-US" sz="2400" dirty="0" smtClean="0"/>
              <a:t> </a:t>
            </a:r>
            <a:r>
              <a:rPr lang="en-US" sz="2400" dirty="0" err="1" smtClean="0"/>
              <a:t>sumpora</a:t>
            </a:r>
            <a:r>
              <a:rPr lang="en-US" sz="2400" dirty="0" smtClean="0"/>
              <a:t> </a:t>
            </a:r>
            <a:r>
              <a:rPr lang="en-US" sz="2400" dirty="0" err="1" smtClean="0"/>
              <a:t>izazvanog</a:t>
            </a:r>
            <a:r>
              <a:rPr lang="en-US" sz="2400" dirty="0" smtClean="0"/>
              <a:t> </a:t>
            </a:r>
            <a:r>
              <a:rPr lang="en-US" sz="2400" dirty="0" err="1" smtClean="0"/>
              <a:t>industrijskim</a:t>
            </a:r>
            <a:r>
              <a:rPr lang="en-US" sz="2400" dirty="0" smtClean="0"/>
              <a:t> </a:t>
            </a:r>
            <a:r>
              <a:rPr lang="en-US" sz="2400" dirty="0" err="1" smtClean="0"/>
              <a:t>aktivnostima</a:t>
            </a:r>
            <a:r>
              <a:rPr lang="en-US" sz="2400" dirty="0" smtClean="0"/>
              <a:t> </a:t>
            </a:r>
            <a:r>
              <a:rPr lang="en-US" sz="2400" dirty="0" err="1" smtClean="0"/>
              <a:t>negativno</a:t>
            </a:r>
            <a:r>
              <a:rPr lang="en-US" sz="2400" dirty="0" smtClean="0"/>
              <a:t> </a:t>
            </a:r>
            <a:r>
              <a:rPr lang="en-US" sz="2400" dirty="0" err="1" smtClean="0"/>
              <a:t>utiče</a:t>
            </a:r>
            <a:r>
              <a:rPr lang="en-US" sz="2400" dirty="0" smtClean="0"/>
              <a:t> </a:t>
            </a:r>
            <a:r>
              <a:rPr lang="en-US" sz="2400" dirty="0" err="1" smtClean="0"/>
              <a:t>na</a:t>
            </a:r>
            <a:r>
              <a:rPr lang="en-US" sz="2400" dirty="0" smtClean="0"/>
              <a:t> </a:t>
            </a:r>
            <a:r>
              <a:rPr lang="en-US" sz="2400" dirty="0" err="1" smtClean="0"/>
              <a:t>život</a:t>
            </a:r>
            <a:r>
              <a:rPr lang="en-US" sz="2400" dirty="0" smtClean="0"/>
              <a:t> </a:t>
            </a:r>
            <a:r>
              <a:rPr lang="en-US" sz="2400" dirty="0" err="1" smtClean="0"/>
              <a:t>riba</a:t>
            </a:r>
            <a:r>
              <a:rPr lang="en-US" sz="2400" dirty="0" smtClean="0"/>
              <a:t> </a:t>
            </a:r>
            <a:r>
              <a:rPr lang="en-US" sz="2400" dirty="0" err="1" smtClean="0"/>
              <a:t>i</a:t>
            </a:r>
            <a:r>
              <a:rPr lang="en-US" sz="2400" dirty="0" smtClean="0"/>
              <a:t> </a:t>
            </a:r>
            <a:r>
              <a:rPr lang="en-US" sz="2400" dirty="0" err="1" smtClean="0"/>
              <a:t>izvlači</a:t>
            </a:r>
            <a:r>
              <a:rPr lang="en-US" sz="2400" dirty="0" smtClean="0"/>
              <a:t> </a:t>
            </a:r>
            <a:r>
              <a:rPr lang="en-US" sz="2400" dirty="0" err="1" smtClean="0"/>
              <a:t>metale</a:t>
            </a:r>
            <a:r>
              <a:rPr lang="en-US" sz="2400" dirty="0" smtClean="0"/>
              <a:t> </a:t>
            </a:r>
            <a:r>
              <a:rPr lang="en-US" sz="2400" dirty="0" err="1" smtClean="0"/>
              <a:t>iz</a:t>
            </a:r>
            <a:r>
              <a:rPr lang="en-US" sz="2400" dirty="0" smtClean="0"/>
              <a:t> </a:t>
            </a:r>
            <a:r>
              <a:rPr lang="en-US" sz="2400" dirty="0" err="1" smtClean="0"/>
              <a:t>tla</a:t>
            </a:r>
            <a:r>
              <a:rPr lang="en-US" sz="2400" dirty="0" smtClean="0"/>
              <a:t> </a:t>
            </a:r>
            <a:r>
              <a:rPr lang="en-US" sz="2400" dirty="0" err="1" smtClean="0"/>
              <a:t>što</a:t>
            </a:r>
            <a:r>
              <a:rPr lang="en-US" sz="2400" dirty="0" smtClean="0"/>
              <a:t> </a:t>
            </a:r>
            <a:r>
              <a:rPr lang="en-US" sz="2400" dirty="0" err="1" smtClean="0"/>
              <a:t>ima</a:t>
            </a:r>
            <a:r>
              <a:rPr lang="en-US" sz="2400" dirty="0" smtClean="0"/>
              <a:t> </a:t>
            </a:r>
            <a:r>
              <a:rPr lang="en-US" sz="2400" dirty="0" err="1" smtClean="0"/>
              <a:t>negativne</a:t>
            </a:r>
            <a:r>
              <a:rPr lang="en-US" sz="2400" dirty="0" smtClean="0"/>
              <a:t> </a:t>
            </a:r>
            <a:r>
              <a:rPr lang="en-US" sz="2400" dirty="0" err="1" smtClean="0"/>
              <a:t>efekte</a:t>
            </a:r>
            <a:r>
              <a:rPr lang="en-US" sz="2400" dirty="0" smtClean="0"/>
              <a:t> </a:t>
            </a:r>
            <a:r>
              <a:rPr lang="en-US" sz="2400" dirty="0" err="1" smtClean="0"/>
              <a:t>i</a:t>
            </a:r>
            <a:r>
              <a:rPr lang="en-US" sz="2400" dirty="0" smtClean="0"/>
              <a:t> </a:t>
            </a:r>
            <a:r>
              <a:rPr lang="en-US" sz="2400" dirty="0" err="1" smtClean="0"/>
              <a:t>na</a:t>
            </a:r>
            <a:r>
              <a:rPr lang="en-US" sz="2400" dirty="0" smtClean="0"/>
              <a:t> </a:t>
            </a:r>
            <a:r>
              <a:rPr lang="en-US" sz="2400" dirty="0" err="1" smtClean="0"/>
              <a:t>ljudsko</a:t>
            </a:r>
            <a:r>
              <a:rPr lang="en-US" sz="2400" dirty="0" smtClean="0"/>
              <a:t> </a:t>
            </a:r>
            <a:r>
              <a:rPr lang="en-US" sz="2400" dirty="0" err="1" smtClean="0"/>
              <a:t>zdravlje</a:t>
            </a:r>
            <a:r>
              <a:rPr lang="en-US" sz="2400" dirty="0" smtClean="0"/>
              <a:t>);</a:t>
            </a:r>
          </a:p>
          <a:p>
            <a:pPr lvl="0"/>
            <a:r>
              <a:rPr lang="en-US" sz="2400" b="1" dirty="0" err="1" smtClean="0"/>
              <a:t>Suspendovane</a:t>
            </a:r>
            <a:r>
              <a:rPr lang="en-US" sz="2400" b="1" dirty="0" smtClean="0"/>
              <a:t> </a:t>
            </a:r>
            <a:r>
              <a:rPr lang="en-US" sz="2400" b="1" dirty="0" err="1" smtClean="0"/>
              <a:t>čestice</a:t>
            </a:r>
            <a:r>
              <a:rPr lang="en-US" sz="2400" b="1" dirty="0" smtClean="0"/>
              <a:t> </a:t>
            </a:r>
            <a:r>
              <a:rPr lang="en-US" sz="2400" dirty="0" smtClean="0"/>
              <a:t>(</a:t>
            </a:r>
            <a:r>
              <a:rPr lang="en-US" sz="2400" dirty="0" err="1" smtClean="0"/>
              <a:t>Suspendovane</a:t>
            </a:r>
            <a:r>
              <a:rPr lang="en-US" sz="2400" dirty="0" smtClean="0"/>
              <a:t> </a:t>
            </a:r>
            <a:r>
              <a:rPr lang="en-US" sz="2400" dirty="0" err="1" smtClean="0"/>
              <a:t>čestice</a:t>
            </a:r>
            <a:r>
              <a:rPr lang="en-US" sz="2400" dirty="0" smtClean="0"/>
              <a:t> </a:t>
            </a:r>
            <a:r>
              <a:rPr lang="en-US" sz="2400" dirty="0" err="1" smtClean="0"/>
              <a:t>koje</a:t>
            </a:r>
            <a:r>
              <a:rPr lang="en-US" sz="2400" dirty="0" smtClean="0"/>
              <a:t> </a:t>
            </a:r>
            <a:r>
              <a:rPr lang="en-US" sz="2400" dirty="0" err="1" smtClean="0"/>
              <a:t>potiču</a:t>
            </a:r>
            <a:r>
              <a:rPr lang="en-US" sz="2400" dirty="0" smtClean="0"/>
              <a:t> </a:t>
            </a:r>
            <a:r>
              <a:rPr lang="en-US" sz="2400" dirty="0" err="1" smtClean="0"/>
              <a:t>od</a:t>
            </a:r>
            <a:r>
              <a:rPr lang="en-US" sz="2400" dirty="0" smtClean="0"/>
              <a:t> </a:t>
            </a:r>
            <a:r>
              <a:rPr lang="en-US" sz="2400" dirty="0" err="1" smtClean="0"/>
              <a:t>neorganskih</a:t>
            </a:r>
            <a:r>
              <a:rPr lang="en-US" sz="2400" dirty="0" smtClean="0"/>
              <a:t> </a:t>
            </a:r>
            <a:r>
              <a:rPr lang="en-US" sz="2400" dirty="0" err="1" smtClean="0"/>
              <a:t>ili</a:t>
            </a:r>
            <a:r>
              <a:rPr lang="en-US" sz="2400" dirty="0" smtClean="0"/>
              <a:t> </a:t>
            </a:r>
            <a:r>
              <a:rPr lang="en-US" sz="2400" dirty="0" err="1" smtClean="0"/>
              <a:t>organskih</a:t>
            </a:r>
            <a:r>
              <a:rPr lang="en-US" sz="2400" dirty="0" smtClean="0"/>
              <a:t> </a:t>
            </a:r>
            <a:r>
              <a:rPr lang="en-US" sz="2400" dirty="0" err="1" smtClean="0"/>
              <a:t>materija</a:t>
            </a:r>
            <a:r>
              <a:rPr lang="en-US" sz="2400" dirty="0" smtClean="0"/>
              <a:t> </a:t>
            </a:r>
            <a:r>
              <a:rPr lang="en-US" sz="2400" dirty="0" err="1" smtClean="0"/>
              <a:t>degradiraju</a:t>
            </a:r>
            <a:r>
              <a:rPr lang="en-US" sz="2400" dirty="0" smtClean="0"/>
              <a:t> </a:t>
            </a:r>
            <a:r>
              <a:rPr lang="en-US" sz="2400" dirty="0" err="1" smtClean="0"/>
              <a:t>staništa</a:t>
            </a:r>
            <a:r>
              <a:rPr lang="en-US" sz="2400" dirty="0" smtClean="0"/>
              <a:t> </a:t>
            </a:r>
            <a:r>
              <a:rPr lang="en-US" sz="2400" dirty="0" err="1" smtClean="0"/>
              <a:t>vodenih</a:t>
            </a:r>
            <a:r>
              <a:rPr lang="en-US" sz="2400" dirty="0" smtClean="0"/>
              <a:t> </a:t>
            </a:r>
            <a:r>
              <a:rPr lang="en-US" sz="2400" dirty="0" err="1" smtClean="0"/>
              <a:t>organizama</a:t>
            </a:r>
            <a:r>
              <a:rPr lang="en-US" sz="2400" dirty="0" smtClean="0"/>
              <a:t> </a:t>
            </a:r>
            <a:r>
              <a:rPr lang="en-US" sz="2400" dirty="0" err="1" smtClean="0"/>
              <a:t>i</a:t>
            </a:r>
            <a:r>
              <a:rPr lang="en-US" sz="2400" dirty="0" smtClean="0"/>
              <a:t> </a:t>
            </a:r>
            <a:r>
              <a:rPr lang="en-US" sz="2400" dirty="0" err="1" smtClean="0"/>
              <a:t>umanjuju</a:t>
            </a:r>
            <a:r>
              <a:rPr lang="en-US" sz="2400" dirty="0" smtClean="0"/>
              <a:t> </a:t>
            </a:r>
            <a:r>
              <a:rPr lang="en-US" sz="2400" dirty="0" err="1" smtClean="0"/>
              <a:t>kvalitet</a:t>
            </a:r>
            <a:r>
              <a:rPr lang="en-US" sz="2400" dirty="0" smtClean="0"/>
              <a:t> </a:t>
            </a:r>
            <a:r>
              <a:rPr lang="en-US" sz="2400" dirty="0" err="1" smtClean="0"/>
              <a:t>vode</a:t>
            </a:r>
            <a:r>
              <a:rPr lang="en-US" sz="2400" dirty="0" smtClean="0"/>
              <a:t>);</a:t>
            </a:r>
          </a:p>
          <a:p>
            <a:pPr lvl="0"/>
            <a:r>
              <a:rPr lang="en-US" sz="2400" b="1" dirty="0" err="1" smtClean="0"/>
              <a:t>Temperatura</a:t>
            </a:r>
            <a:r>
              <a:rPr lang="en-US" sz="2400" b="1" i="1" dirty="0" smtClean="0"/>
              <a:t> </a:t>
            </a:r>
            <a:r>
              <a:rPr lang="en-US" sz="2400" dirty="0" smtClean="0"/>
              <a:t>(</a:t>
            </a:r>
            <a:r>
              <a:rPr lang="en-US" sz="2400" dirty="0" err="1" smtClean="0"/>
              <a:t>Termalne</a:t>
            </a:r>
            <a:r>
              <a:rPr lang="en-US" sz="2400" dirty="0" smtClean="0"/>
              <a:t> </a:t>
            </a:r>
            <a:r>
              <a:rPr lang="en-US" sz="2400" dirty="0" err="1" smtClean="0"/>
              <a:t>karakteristike</a:t>
            </a:r>
            <a:r>
              <a:rPr lang="en-US" sz="2400" dirty="0" smtClean="0"/>
              <a:t> </a:t>
            </a:r>
            <a:r>
              <a:rPr lang="en-US" sz="2400" dirty="0" err="1" smtClean="0"/>
              <a:t>vode</a:t>
            </a:r>
            <a:r>
              <a:rPr lang="en-US" sz="2400" dirty="0" smtClean="0"/>
              <a:t> </a:t>
            </a:r>
            <a:r>
              <a:rPr lang="en-US" sz="2400" dirty="0" err="1" smtClean="0"/>
              <a:t>su</a:t>
            </a:r>
            <a:r>
              <a:rPr lang="en-US" sz="2400" dirty="0" smtClean="0"/>
              <a:t> </a:t>
            </a:r>
            <a:r>
              <a:rPr lang="en-US" sz="2400" dirty="0" err="1" smtClean="0"/>
              <a:t>ključne</a:t>
            </a:r>
            <a:r>
              <a:rPr lang="en-US" sz="2400" dirty="0" smtClean="0"/>
              <a:t> </a:t>
            </a:r>
            <a:r>
              <a:rPr lang="en-US" sz="2400" dirty="0" err="1" smtClean="0"/>
              <a:t>za</a:t>
            </a:r>
            <a:r>
              <a:rPr lang="en-US" sz="2400" dirty="0" smtClean="0"/>
              <a:t> </a:t>
            </a:r>
            <a:r>
              <a:rPr lang="en-US" sz="2400" dirty="0" err="1" smtClean="0"/>
              <a:t>vodeni</a:t>
            </a:r>
            <a:r>
              <a:rPr lang="en-US" sz="2400" dirty="0" smtClean="0"/>
              <a:t> </a:t>
            </a:r>
            <a:r>
              <a:rPr lang="en-US" sz="2400" dirty="0" err="1" smtClean="0"/>
              <a:t>život</a:t>
            </a:r>
            <a:r>
              <a:rPr lang="en-US" sz="2400" dirty="0" smtClean="0"/>
              <a:t>. </a:t>
            </a:r>
            <a:r>
              <a:rPr lang="en-US" sz="2400" dirty="0" err="1" smtClean="0"/>
              <a:t>Temperatura</a:t>
            </a:r>
            <a:r>
              <a:rPr lang="en-US" sz="2400" dirty="0" smtClean="0"/>
              <a:t> </a:t>
            </a:r>
            <a:r>
              <a:rPr lang="en-US" sz="2400" dirty="0" err="1" smtClean="0"/>
              <a:t>određuje</a:t>
            </a:r>
            <a:r>
              <a:rPr lang="en-US" sz="2400" dirty="0" smtClean="0"/>
              <a:t> </a:t>
            </a:r>
            <a:r>
              <a:rPr lang="en-US" sz="2400" dirty="0" err="1" smtClean="0"/>
              <a:t>stopu</a:t>
            </a:r>
            <a:r>
              <a:rPr lang="en-US" sz="2400" dirty="0" smtClean="0"/>
              <a:t> </a:t>
            </a:r>
            <a:r>
              <a:rPr lang="en-US" sz="2400" dirty="0" err="1" smtClean="0"/>
              <a:t>hemijskih</a:t>
            </a:r>
            <a:r>
              <a:rPr lang="en-US" sz="2400" dirty="0" smtClean="0"/>
              <a:t> </a:t>
            </a:r>
            <a:r>
              <a:rPr lang="en-US" sz="2400" dirty="0" err="1" smtClean="0"/>
              <a:t>i</a:t>
            </a:r>
            <a:r>
              <a:rPr lang="en-US" sz="2400" dirty="0" smtClean="0"/>
              <a:t> </a:t>
            </a:r>
            <a:r>
              <a:rPr lang="en-US" sz="2400" dirty="0" err="1" smtClean="0"/>
              <a:t>bioloških</a:t>
            </a:r>
            <a:r>
              <a:rPr lang="en-US" sz="2400" dirty="0" smtClean="0"/>
              <a:t> </a:t>
            </a:r>
            <a:r>
              <a:rPr lang="en-US" sz="2400" dirty="0" err="1" smtClean="0"/>
              <a:t>procesa</a:t>
            </a:r>
            <a:r>
              <a:rPr lang="en-US" sz="2400" dirty="0" smtClean="0"/>
              <a:t>, </a:t>
            </a:r>
            <a:r>
              <a:rPr lang="en-US" sz="2400" dirty="0" err="1" smtClean="0"/>
              <a:t>kao</a:t>
            </a:r>
            <a:r>
              <a:rPr lang="en-US" sz="2400" dirty="0" smtClean="0"/>
              <a:t> </a:t>
            </a:r>
            <a:r>
              <a:rPr lang="en-US" sz="2400" dirty="0" err="1" smtClean="0"/>
              <a:t>što</a:t>
            </a:r>
            <a:r>
              <a:rPr lang="en-US" sz="2400" dirty="0" smtClean="0"/>
              <a:t> </a:t>
            </a:r>
            <a:r>
              <a:rPr lang="en-US" sz="2400" dirty="0" err="1" smtClean="0"/>
              <a:t>su</a:t>
            </a:r>
            <a:r>
              <a:rPr lang="en-US" sz="2400" dirty="0" smtClean="0"/>
              <a:t> </a:t>
            </a:r>
            <a:r>
              <a:rPr lang="en-US" sz="2400" dirty="0" err="1" smtClean="0"/>
              <a:t>rast</a:t>
            </a:r>
            <a:r>
              <a:rPr lang="en-US" sz="2400" dirty="0" smtClean="0"/>
              <a:t> </a:t>
            </a:r>
            <a:r>
              <a:rPr lang="en-US" sz="2400" dirty="0" err="1" smtClean="0"/>
              <a:t>algi</a:t>
            </a:r>
            <a:r>
              <a:rPr lang="en-US" sz="2400" dirty="0" smtClean="0"/>
              <a:t> </a:t>
            </a:r>
            <a:r>
              <a:rPr lang="en-US" sz="2400" dirty="0" err="1" smtClean="0"/>
              <a:t>i</a:t>
            </a:r>
            <a:r>
              <a:rPr lang="en-US" sz="2400" dirty="0" smtClean="0"/>
              <a:t> </a:t>
            </a:r>
            <a:r>
              <a:rPr lang="en-US" sz="2400" dirty="0" err="1" smtClean="0"/>
              <a:t>razlaganje</a:t>
            </a:r>
            <a:r>
              <a:rPr lang="en-US" sz="2400" dirty="0" smtClean="0"/>
              <a:t> </a:t>
            </a:r>
            <a:r>
              <a:rPr lang="en-US" sz="2400" dirty="0" err="1" smtClean="0"/>
              <a:t>organskih</a:t>
            </a:r>
            <a:r>
              <a:rPr lang="en-US" sz="2400" dirty="0" smtClean="0"/>
              <a:t> </a:t>
            </a:r>
            <a:r>
              <a:rPr lang="en-US" sz="2400" dirty="0" err="1" smtClean="0"/>
              <a:t>materija</a:t>
            </a:r>
            <a:r>
              <a:rPr lang="en-US" sz="2400" dirty="0" smtClean="0"/>
              <a:t>).</a:t>
            </a:r>
            <a:endParaRPr lang="en-US" sz="2400" dirty="0"/>
          </a:p>
        </p:txBody>
      </p:sp>
      <p:pic>
        <p:nvPicPr>
          <p:cNvPr id="5" name="Picture 3" descr="C:\Users\Nikola\Desktop\images (4).jpg"/>
          <p:cNvPicPr>
            <a:picLocks noChangeAspect="1" noChangeArrowheads="1"/>
          </p:cNvPicPr>
          <p:nvPr/>
        </p:nvPicPr>
        <p:blipFill>
          <a:blip r:embed="rId2" cstate="print"/>
          <a:srcRect/>
          <a:stretch>
            <a:fillRect/>
          </a:stretch>
        </p:blipFill>
        <p:spPr bwMode="auto">
          <a:xfrm>
            <a:off x="4071934" y="285728"/>
            <a:ext cx="2050563" cy="9382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785918" y="-214338"/>
            <a:ext cx="8229600" cy="1143000"/>
          </a:xfrm>
        </p:spPr>
        <p:txBody>
          <a:bodyPr/>
          <a:lstStyle/>
          <a:p>
            <a:pPr eaLnBrk="1" hangingPunct="1"/>
            <a:r>
              <a:rPr lang="en-US" b="1" dirty="0" smtClean="0"/>
              <a:t/>
            </a:r>
            <a:br>
              <a:rPr lang="en-US" b="1" dirty="0" smtClean="0"/>
            </a:br>
            <a:r>
              <a:rPr lang="en-US" sz="2800" b="1" dirty="0" err="1" smtClean="0">
                <a:solidFill>
                  <a:srgbClr val="FF0000"/>
                </a:solidFill>
              </a:rPr>
              <a:t>Kvalitet</a:t>
            </a:r>
            <a:r>
              <a:rPr lang="en-US" sz="2800" b="1" dirty="0" smtClean="0">
                <a:solidFill>
                  <a:srgbClr val="FF0000"/>
                </a:solidFill>
              </a:rPr>
              <a:t> </a:t>
            </a:r>
            <a:r>
              <a:rPr lang="sr-Latn-CS" sz="2800" b="1" dirty="0" smtClean="0">
                <a:solidFill>
                  <a:srgbClr val="FF0000"/>
                </a:solidFill>
              </a:rPr>
              <a:t>vode</a:t>
            </a:r>
            <a:endParaRPr lang="en-US" sz="2800" b="1" dirty="0" smtClean="0">
              <a:solidFill>
                <a:srgbClr val="FF0000"/>
              </a:solidFill>
            </a:endParaRPr>
          </a:p>
        </p:txBody>
      </p:sp>
      <p:sp>
        <p:nvSpPr>
          <p:cNvPr id="3" name="Content Placeholder 2"/>
          <p:cNvSpPr>
            <a:spLocks noGrp="1"/>
          </p:cNvSpPr>
          <p:nvPr>
            <p:ph idx="4294967295"/>
          </p:nvPr>
        </p:nvSpPr>
        <p:spPr>
          <a:xfrm>
            <a:off x="142844" y="1357298"/>
            <a:ext cx="8715436" cy="6235701"/>
          </a:xfrm>
        </p:spPr>
        <p:txBody>
          <a:bodyPr/>
          <a:lstStyle/>
          <a:p>
            <a:pPr>
              <a:buNone/>
            </a:pPr>
            <a:endParaRPr lang="sr-Latn-RS" sz="2400" i="1" dirty="0" smtClean="0"/>
          </a:p>
          <a:p>
            <a:r>
              <a:rPr lang="en-US" sz="2400" dirty="0" err="1" smtClean="0"/>
              <a:t>Informacije</a:t>
            </a:r>
            <a:r>
              <a:rPr lang="en-US" sz="2400" dirty="0" smtClean="0"/>
              <a:t> o </a:t>
            </a:r>
            <a:r>
              <a:rPr lang="en-US" sz="2400" dirty="0" err="1" smtClean="0"/>
              <a:t>kvalitetu</a:t>
            </a:r>
            <a:r>
              <a:rPr lang="en-US" sz="2400" dirty="0" smtClean="0"/>
              <a:t> </a:t>
            </a:r>
            <a:r>
              <a:rPr lang="en-US" sz="2400" dirty="0" err="1" smtClean="0"/>
              <a:t>vode</a:t>
            </a:r>
            <a:r>
              <a:rPr lang="en-US" sz="2400" dirty="0" smtClean="0"/>
              <a:t> </a:t>
            </a:r>
            <a:r>
              <a:rPr lang="en-US" sz="2400" dirty="0" err="1" smtClean="0"/>
              <a:t>obezbeđuju</a:t>
            </a:r>
            <a:r>
              <a:rPr lang="en-US" sz="2400" dirty="0" smtClean="0"/>
              <a:t> </a:t>
            </a:r>
            <a:r>
              <a:rPr lang="en-US" sz="2400" dirty="0" err="1" smtClean="0"/>
              <a:t>neposredne</a:t>
            </a:r>
            <a:r>
              <a:rPr lang="en-US" sz="2400" dirty="0" smtClean="0"/>
              <a:t> </a:t>
            </a:r>
            <a:r>
              <a:rPr lang="en-US" sz="2400" dirty="0" err="1" smtClean="0"/>
              <a:t>koristi</a:t>
            </a:r>
            <a:r>
              <a:rPr lang="en-US" sz="2400" dirty="0" smtClean="0"/>
              <a:t> </a:t>
            </a:r>
            <a:r>
              <a:rPr lang="en-US" sz="2400" dirty="0" err="1" smtClean="0"/>
              <a:t>za</a:t>
            </a:r>
            <a:r>
              <a:rPr lang="en-US" sz="2400" dirty="0" smtClean="0"/>
              <a:t> </a:t>
            </a:r>
            <a:r>
              <a:rPr lang="en-US" sz="2400" dirty="0" err="1" smtClean="0"/>
              <a:t>ljude</a:t>
            </a:r>
            <a:r>
              <a:rPr lang="en-US" sz="2400" dirty="0" smtClean="0"/>
              <a:t> </a:t>
            </a:r>
            <a:r>
              <a:rPr lang="en-US" sz="2400" dirty="0" err="1" smtClean="0"/>
              <a:t>jer</a:t>
            </a:r>
            <a:r>
              <a:rPr lang="en-US" sz="2400" dirty="0" smtClean="0"/>
              <a:t> </a:t>
            </a:r>
            <a:r>
              <a:rPr lang="en-US" sz="2400" dirty="0" err="1" smtClean="0"/>
              <a:t>postoji</a:t>
            </a:r>
            <a:r>
              <a:rPr lang="en-US" sz="2400" dirty="0" smtClean="0"/>
              <a:t> </a:t>
            </a:r>
            <a:r>
              <a:rPr lang="en-US" sz="2400" dirty="0" err="1" smtClean="0"/>
              <a:t>direktna</a:t>
            </a:r>
            <a:r>
              <a:rPr lang="en-US" sz="2400" dirty="0" smtClean="0"/>
              <a:t> </a:t>
            </a:r>
            <a:r>
              <a:rPr lang="en-US" sz="2400" dirty="0" err="1" smtClean="0"/>
              <a:t>povezanost</a:t>
            </a:r>
            <a:r>
              <a:rPr lang="en-US" sz="2400" dirty="0" smtClean="0"/>
              <a:t> </a:t>
            </a:r>
            <a:r>
              <a:rPr lang="en-US" sz="2400" dirty="0" err="1" smtClean="0"/>
              <a:t>između</a:t>
            </a:r>
            <a:r>
              <a:rPr lang="en-US" sz="2400" dirty="0" smtClean="0"/>
              <a:t> </a:t>
            </a:r>
            <a:r>
              <a:rPr lang="en-US" sz="2400" dirty="0" err="1" smtClean="0"/>
              <a:t>kvaliteta</a:t>
            </a:r>
            <a:r>
              <a:rPr lang="en-US" sz="2400" dirty="0" smtClean="0"/>
              <a:t> </a:t>
            </a:r>
            <a:r>
              <a:rPr lang="en-US" sz="2400" dirty="0" err="1" smtClean="0"/>
              <a:t>vode</a:t>
            </a:r>
            <a:r>
              <a:rPr lang="en-US" sz="2400" dirty="0" smtClean="0"/>
              <a:t> </a:t>
            </a:r>
            <a:r>
              <a:rPr lang="en-US" sz="2400" dirty="0" err="1" smtClean="0"/>
              <a:t>i</a:t>
            </a:r>
            <a:r>
              <a:rPr lang="en-US" sz="2400" dirty="0" smtClean="0"/>
              <a:t> </a:t>
            </a:r>
            <a:r>
              <a:rPr lang="en-US" sz="2400" dirty="0" err="1" smtClean="0"/>
              <a:t>zdravlja</a:t>
            </a:r>
            <a:r>
              <a:rPr lang="en-US" sz="2400" dirty="0" smtClean="0"/>
              <a:t> </a:t>
            </a:r>
            <a:r>
              <a:rPr lang="en-US" sz="2400" dirty="0" err="1" smtClean="0"/>
              <a:t>ljudi</a:t>
            </a:r>
            <a:r>
              <a:rPr lang="en-US" sz="2400" dirty="0" smtClean="0"/>
              <a:t>, </a:t>
            </a:r>
            <a:r>
              <a:rPr lang="en-US" sz="2400" dirty="0" err="1" smtClean="0"/>
              <a:t>ali</a:t>
            </a:r>
            <a:r>
              <a:rPr lang="en-US" sz="2400" dirty="0" smtClean="0"/>
              <a:t> </a:t>
            </a:r>
            <a:r>
              <a:rPr lang="en-US" sz="2400" dirty="0" err="1" smtClean="0"/>
              <a:t>prikupljanje</a:t>
            </a:r>
            <a:r>
              <a:rPr lang="en-US" sz="2400" dirty="0" smtClean="0"/>
              <a:t> </a:t>
            </a:r>
            <a:r>
              <a:rPr lang="en-US" sz="2400" dirty="0" err="1" smtClean="0"/>
              <a:t>takvih</a:t>
            </a:r>
            <a:r>
              <a:rPr lang="en-US" sz="2400" dirty="0" smtClean="0"/>
              <a:t> </a:t>
            </a:r>
            <a:r>
              <a:rPr lang="en-US" sz="2400" dirty="0" err="1" smtClean="0"/>
              <a:t>informacija</a:t>
            </a:r>
            <a:r>
              <a:rPr lang="en-US" sz="2400" dirty="0" smtClean="0"/>
              <a:t> </a:t>
            </a:r>
            <a:r>
              <a:rPr lang="en-US" sz="2400" dirty="0" err="1" smtClean="0"/>
              <a:t>uobičajeno</a:t>
            </a:r>
            <a:r>
              <a:rPr lang="en-US" sz="2400" dirty="0" smtClean="0"/>
              <a:t> </a:t>
            </a:r>
            <a:r>
              <a:rPr lang="en-US" sz="2400" dirty="0" err="1" smtClean="0"/>
              <a:t>zahteva</a:t>
            </a:r>
            <a:r>
              <a:rPr lang="en-US" sz="2400" dirty="0" smtClean="0"/>
              <a:t> </a:t>
            </a:r>
            <a:r>
              <a:rPr lang="en-US" sz="2400" dirty="0" err="1" smtClean="0"/>
              <a:t>upotrebu</a:t>
            </a:r>
            <a:r>
              <a:rPr lang="en-US" sz="2400" dirty="0" smtClean="0"/>
              <a:t> </a:t>
            </a:r>
            <a:r>
              <a:rPr lang="en-US" sz="2400" dirty="0" err="1" smtClean="0"/>
              <a:t>finansijski</a:t>
            </a:r>
            <a:r>
              <a:rPr lang="en-US" sz="2400" dirty="0" smtClean="0"/>
              <a:t> </a:t>
            </a:r>
            <a:r>
              <a:rPr lang="en-US" sz="2400" dirty="0" err="1" smtClean="0"/>
              <a:t>zahtevnih</a:t>
            </a:r>
            <a:r>
              <a:rPr lang="en-US" sz="2400" dirty="0" smtClean="0"/>
              <a:t> </a:t>
            </a:r>
            <a:r>
              <a:rPr lang="en-US" sz="2400" dirty="0" err="1" smtClean="0"/>
              <a:t>mreža</a:t>
            </a:r>
            <a:r>
              <a:rPr lang="en-US" sz="2400" dirty="0" smtClean="0"/>
              <a:t> </a:t>
            </a:r>
            <a:r>
              <a:rPr lang="en-US" sz="2400" dirty="0" err="1" smtClean="0"/>
              <a:t>monitoringa</a:t>
            </a:r>
            <a:r>
              <a:rPr lang="en-US" sz="2400" dirty="0" smtClean="0"/>
              <a:t> </a:t>
            </a:r>
            <a:r>
              <a:rPr lang="en-US" sz="2400" dirty="0" err="1" smtClean="0"/>
              <a:t>koje</a:t>
            </a:r>
            <a:r>
              <a:rPr lang="en-US" sz="2400" dirty="0" smtClean="0"/>
              <a:t> </a:t>
            </a:r>
            <a:r>
              <a:rPr lang="en-US" sz="2400" dirty="0" err="1" smtClean="0"/>
              <a:t>su</a:t>
            </a:r>
            <a:r>
              <a:rPr lang="en-US" sz="2400" dirty="0" smtClean="0"/>
              <a:t> </a:t>
            </a:r>
            <a:r>
              <a:rPr lang="en-US" sz="2400" dirty="0" err="1" smtClean="0"/>
              <a:t>izvan</a:t>
            </a:r>
            <a:r>
              <a:rPr lang="en-US" sz="2400" dirty="0" smtClean="0"/>
              <a:t> </a:t>
            </a:r>
            <a:r>
              <a:rPr lang="en-US" sz="2400" dirty="0" err="1" smtClean="0"/>
              <a:t>mogućnosti</a:t>
            </a:r>
            <a:r>
              <a:rPr lang="en-US" sz="2400" dirty="0" smtClean="0"/>
              <a:t> </a:t>
            </a:r>
            <a:r>
              <a:rPr lang="en-US" sz="2400" dirty="0" err="1" smtClean="0"/>
              <a:t>mnogih</a:t>
            </a:r>
            <a:r>
              <a:rPr lang="en-US" sz="2400" dirty="0" smtClean="0"/>
              <a:t> </a:t>
            </a:r>
            <a:r>
              <a:rPr lang="en-US" sz="2400" dirty="0" err="1" smtClean="0"/>
              <a:t>zemalja</a:t>
            </a:r>
            <a:r>
              <a:rPr lang="en-US" sz="2400" dirty="0" smtClean="0"/>
              <a:t> u </a:t>
            </a:r>
            <a:r>
              <a:rPr lang="en-US" sz="2400" dirty="0" err="1" smtClean="0"/>
              <a:t>razvoju</a:t>
            </a:r>
            <a:r>
              <a:rPr lang="en-US" sz="2400" dirty="0" smtClean="0"/>
              <a:t>.  </a:t>
            </a:r>
          </a:p>
          <a:p>
            <a:r>
              <a:rPr lang="en-US" sz="2400" dirty="0" smtClean="0"/>
              <a:t>U </a:t>
            </a:r>
            <a:r>
              <a:rPr lang="en-US" sz="2400" dirty="0" err="1" smtClean="0"/>
              <a:t>početnim</a:t>
            </a:r>
            <a:r>
              <a:rPr lang="en-US" sz="2400" dirty="0" smtClean="0"/>
              <a:t> </a:t>
            </a:r>
            <a:r>
              <a:rPr lang="en-US" sz="2400" dirty="0" err="1" smtClean="0"/>
              <a:t>fazama</a:t>
            </a:r>
            <a:r>
              <a:rPr lang="en-US" sz="2400" dirty="0" smtClean="0"/>
              <a:t>, </a:t>
            </a:r>
            <a:r>
              <a:rPr lang="en-US" sz="2400" u="sng" dirty="0" smtClean="0"/>
              <a:t>monitoring </a:t>
            </a:r>
            <a:r>
              <a:rPr lang="en-US" sz="2400" u="sng" dirty="0" err="1" smtClean="0"/>
              <a:t>kvaliteta</a:t>
            </a:r>
            <a:r>
              <a:rPr lang="en-US" sz="2400" u="sng" dirty="0" smtClean="0"/>
              <a:t> </a:t>
            </a:r>
            <a:r>
              <a:rPr lang="en-US" sz="2400" u="sng" dirty="0" err="1" smtClean="0"/>
              <a:t>vode</a:t>
            </a:r>
            <a:r>
              <a:rPr lang="en-US" sz="2400" u="sng" dirty="0" smtClean="0"/>
              <a:t> se </a:t>
            </a:r>
            <a:r>
              <a:rPr lang="en-US" sz="2400" u="sng" dirty="0" err="1" smtClean="0"/>
              <a:t>obavljao</a:t>
            </a:r>
            <a:r>
              <a:rPr lang="en-US" sz="2400" u="sng" dirty="0" smtClean="0"/>
              <a:t> </a:t>
            </a:r>
            <a:r>
              <a:rPr lang="en-US" sz="2400" u="sng" dirty="0" err="1" smtClean="0"/>
              <a:t>na</a:t>
            </a:r>
            <a:r>
              <a:rPr lang="en-US" sz="2400" u="sng" dirty="0" smtClean="0"/>
              <a:t> </a:t>
            </a:r>
            <a:r>
              <a:rPr lang="en-US" sz="2400" u="sng" dirty="0" err="1" smtClean="0"/>
              <a:t>poznatim</a:t>
            </a:r>
            <a:r>
              <a:rPr lang="en-US" sz="2400" u="sng" dirty="0" smtClean="0"/>
              <a:t> </a:t>
            </a:r>
            <a:r>
              <a:rPr lang="en-US" sz="2400" u="sng" dirty="0" err="1" smtClean="0"/>
              <a:t>izvorima</a:t>
            </a:r>
            <a:r>
              <a:rPr lang="en-US" sz="2400" u="sng" dirty="0" smtClean="0"/>
              <a:t> </a:t>
            </a:r>
            <a:r>
              <a:rPr lang="en-US" sz="2400" u="sng" dirty="0" err="1" smtClean="0"/>
              <a:t>zagađenja</a:t>
            </a:r>
            <a:r>
              <a:rPr lang="en-US" sz="2400" u="sng" dirty="0" smtClean="0"/>
              <a:t> </a:t>
            </a:r>
            <a:r>
              <a:rPr lang="en-US" sz="2400" dirty="0" err="1" smtClean="0"/>
              <a:t>ali</a:t>
            </a:r>
            <a:r>
              <a:rPr lang="en-US" sz="2400" dirty="0" smtClean="0"/>
              <a:t> se </a:t>
            </a:r>
            <a:r>
              <a:rPr lang="en-US" sz="2400" dirty="0" err="1" smtClean="0"/>
              <a:t>na</a:t>
            </a:r>
            <a:r>
              <a:rPr lang="en-US" sz="2400" dirty="0" smtClean="0"/>
              <a:t> </a:t>
            </a:r>
            <a:r>
              <a:rPr lang="en-US" sz="2400" dirty="0" err="1" smtClean="0"/>
              <a:t>ovaj</a:t>
            </a:r>
            <a:r>
              <a:rPr lang="en-US" sz="2400" dirty="0" smtClean="0"/>
              <a:t> </a:t>
            </a:r>
            <a:r>
              <a:rPr lang="en-US" sz="2400" dirty="0" err="1" smtClean="0"/>
              <a:t>način</a:t>
            </a:r>
            <a:r>
              <a:rPr lang="en-US" sz="2400" dirty="0" smtClean="0"/>
              <a:t> </a:t>
            </a:r>
            <a:r>
              <a:rPr lang="en-US" sz="2400" dirty="0" err="1" smtClean="0"/>
              <a:t>nisu</a:t>
            </a:r>
            <a:r>
              <a:rPr lang="en-US" sz="2400" dirty="0" smtClean="0"/>
              <a:t> </a:t>
            </a:r>
            <a:r>
              <a:rPr lang="en-US" sz="2400" dirty="0" err="1" smtClean="0"/>
              <a:t>detektovali</a:t>
            </a:r>
            <a:r>
              <a:rPr lang="en-US" sz="2400" dirty="0" smtClean="0"/>
              <a:t> </a:t>
            </a:r>
            <a:r>
              <a:rPr lang="en-US" sz="2400" dirty="0" err="1" smtClean="0"/>
              <a:t>mnogi</a:t>
            </a:r>
            <a:r>
              <a:rPr lang="en-US" sz="2400" dirty="0" smtClean="0"/>
              <a:t> </a:t>
            </a:r>
            <a:r>
              <a:rPr lang="en-US" sz="2400" dirty="0" err="1" smtClean="0"/>
              <a:t>difuzni</a:t>
            </a:r>
            <a:r>
              <a:rPr lang="en-US" sz="2400" dirty="0" smtClean="0"/>
              <a:t> </a:t>
            </a:r>
            <a:r>
              <a:rPr lang="en-US" sz="2400" dirty="0" err="1" smtClean="0"/>
              <a:t>neoznačeni</a:t>
            </a:r>
            <a:r>
              <a:rPr lang="en-US" sz="2400" dirty="0" smtClean="0"/>
              <a:t> </a:t>
            </a:r>
            <a:r>
              <a:rPr lang="en-US" sz="2400" dirty="0" err="1" smtClean="0"/>
              <a:t>izvori</a:t>
            </a:r>
            <a:r>
              <a:rPr lang="en-US" sz="2400" dirty="0" smtClean="0"/>
              <a:t> </a:t>
            </a:r>
            <a:r>
              <a:rPr lang="en-US" sz="2400" dirty="0" err="1" smtClean="0"/>
              <a:t>zagađenja</a:t>
            </a:r>
            <a:r>
              <a:rPr lang="en-US" sz="2400" dirty="0" smtClean="0"/>
              <a:t> </a:t>
            </a:r>
            <a:r>
              <a:rPr lang="en-US" sz="2400" dirty="0" err="1" smtClean="0"/>
              <a:t>voda</a:t>
            </a:r>
            <a:r>
              <a:rPr lang="en-US" sz="2400" dirty="0" smtClean="0"/>
              <a:t>. </a:t>
            </a:r>
            <a:endParaRPr lang="sr-Latn-RS" sz="2400" dirty="0" smtClean="0"/>
          </a:p>
          <a:p>
            <a:r>
              <a:rPr lang="en-US" sz="2400" dirty="0" err="1" smtClean="0"/>
              <a:t>Da</a:t>
            </a:r>
            <a:r>
              <a:rPr lang="en-US" sz="2400" dirty="0" smtClean="0"/>
              <a:t> bi se </a:t>
            </a:r>
            <a:r>
              <a:rPr lang="en-US" sz="2400" dirty="0" err="1" smtClean="0"/>
              <a:t>prevazišao</a:t>
            </a:r>
            <a:r>
              <a:rPr lang="en-US" sz="2400" dirty="0" smtClean="0"/>
              <a:t> </a:t>
            </a:r>
            <a:r>
              <a:rPr lang="en-US" sz="2400" dirty="0" err="1" smtClean="0"/>
              <a:t>ovaj</a:t>
            </a:r>
            <a:r>
              <a:rPr lang="en-US" sz="2400" dirty="0" smtClean="0"/>
              <a:t> </a:t>
            </a:r>
            <a:r>
              <a:rPr lang="en-US" sz="2400" dirty="0" err="1" smtClean="0"/>
              <a:t>nedostatak</a:t>
            </a:r>
            <a:r>
              <a:rPr lang="en-US" sz="2400" dirty="0" smtClean="0"/>
              <a:t>, </a:t>
            </a:r>
            <a:r>
              <a:rPr lang="en-US" sz="2400" dirty="0" err="1" smtClean="0"/>
              <a:t>moguće</a:t>
            </a:r>
            <a:r>
              <a:rPr lang="en-US" sz="2400" dirty="0" smtClean="0"/>
              <a:t> je </a:t>
            </a:r>
            <a:r>
              <a:rPr lang="en-US" sz="2400" dirty="0" err="1" smtClean="0"/>
              <a:t>koristiti</a:t>
            </a:r>
            <a:r>
              <a:rPr lang="en-US" sz="2400" dirty="0" smtClean="0"/>
              <a:t> </a:t>
            </a:r>
            <a:r>
              <a:rPr lang="en-US" sz="2400" dirty="0" err="1" smtClean="0"/>
              <a:t>pristup</a:t>
            </a:r>
            <a:r>
              <a:rPr lang="en-US" sz="2400" dirty="0" smtClean="0"/>
              <a:t> </a:t>
            </a:r>
            <a:r>
              <a:rPr lang="en-US" sz="2400" dirty="0" err="1" smtClean="0"/>
              <a:t>koji</a:t>
            </a:r>
            <a:r>
              <a:rPr lang="en-US" sz="2400" dirty="0" smtClean="0"/>
              <a:t> se </a:t>
            </a:r>
            <a:r>
              <a:rPr lang="en-US" sz="2400" dirty="0" err="1" smtClean="0"/>
              <a:t>zasniva</a:t>
            </a:r>
            <a:r>
              <a:rPr lang="en-US" sz="2400" dirty="0" smtClean="0"/>
              <a:t> </a:t>
            </a:r>
            <a:r>
              <a:rPr lang="en-US" sz="2400" dirty="0" err="1" smtClean="0"/>
              <a:t>na</a:t>
            </a:r>
            <a:r>
              <a:rPr lang="en-US" sz="2400" dirty="0" smtClean="0"/>
              <a:t> </a:t>
            </a:r>
            <a:r>
              <a:rPr lang="en-US" sz="2400" dirty="0" err="1" smtClean="0"/>
              <a:t>pribavljanju</a:t>
            </a:r>
            <a:r>
              <a:rPr lang="en-US" sz="2400" dirty="0" smtClean="0"/>
              <a:t> </a:t>
            </a:r>
            <a:r>
              <a:rPr lang="en-US" sz="2400" dirty="0" err="1" smtClean="0"/>
              <a:t>podataka</a:t>
            </a:r>
            <a:r>
              <a:rPr lang="en-US" sz="2400" dirty="0" smtClean="0"/>
              <a:t> o </a:t>
            </a:r>
            <a:r>
              <a:rPr lang="en-US" sz="2400" dirty="0" err="1" smtClean="0"/>
              <a:t>pesticidima</a:t>
            </a:r>
            <a:r>
              <a:rPr lang="en-US" sz="2400" dirty="0" smtClean="0"/>
              <a:t>, </a:t>
            </a:r>
            <a:r>
              <a:rPr lang="en-US" sz="2400" dirty="0" err="1" smtClean="0"/>
              <a:t>hranljivim</a:t>
            </a:r>
            <a:r>
              <a:rPr lang="en-US" sz="2400" dirty="0" smtClean="0"/>
              <a:t> </a:t>
            </a:r>
            <a:r>
              <a:rPr lang="en-US" sz="2400" dirty="0" err="1" smtClean="0"/>
              <a:t>materijama</a:t>
            </a:r>
            <a:r>
              <a:rPr lang="en-US" sz="2400" dirty="0" smtClean="0"/>
              <a:t> </a:t>
            </a:r>
            <a:r>
              <a:rPr lang="en-US" sz="2400" dirty="0" err="1" smtClean="0"/>
              <a:t>i</a:t>
            </a:r>
            <a:r>
              <a:rPr lang="en-US" sz="2400" dirty="0" smtClean="0"/>
              <a:t> </a:t>
            </a:r>
            <a:r>
              <a:rPr lang="en-US" sz="2400" dirty="0" err="1" smtClean="0"/>
              <a:t>isparljivim</a:t>
            </a:r>
            <a:r>
              <a:rPr lang="en-US" sz="2400" dirty="0" smtClean="0"/>
              <a:t> </a:t>
            </a:r>
            <a:r>
              <a:rPr lang="en-US" sz="2400" dirty="0" err="1" smtClean="0"/>
              <a:t>organskim</a:t>
            </a:r>
            <a:r>
              <a:rPr lang="en-US" sz="2400" dirty="0" smtClean="0"/>
              <a:t> </a:t>
            </a:r>
            <a:r>
              <a:rPr lang="en-US" sz="2400" dirty="0" err="1" smtClean="0"/>
              <a:t>jedinjenima</a:t>
            </a:r>
            <a:r>
              <a:rPr lang="en-US" sz="2400" dirty="0" smtClean="0"/>
              <a:t> </a:t>
            </a:r>
            <a:r>
              <a:rPr lang="en-US" sz="2400" u="sng" dirty="0" smtClean="0"/>
              <a:t>u  </a:t>
            </a:r>
            <a:r>
              <a:rPr lang="en-US" sz="2400" u="sng" dirty="0" err="1" smtClean="0"/>
              <a:t>površinskim</a:t>
            </a:r>
            <a:r>
              <a:rPr lang="en-US" sz="2400" u="sng" dirty="0" smtClean="0"/>
              <a:t> </a:t>
            </a:r>
            <a:r>
              <a:rPr lang="en-US" sz="2400" u="sng" dirty="0" err="1" smtClean="0"/>
              <a:t>i</a:t>
            </a:r>
            <a:r>
              <a:rPr lang="en-US" sz="2400" u="sng" dirty="0" smtClean="0"/>
              <a:t> </a:t>
            </a:r>
            <a:r>
              <a:rPr lang="en-US" sz="2400" u="sng" dirty="0" err="1" smtClean="0"/>
              <a:t>podzemnim</a:t>
            </a:r>
            <a:r>
              <a:rPr lang="en-US" sz="2400" u="sng" dirty="0" smtClean="0"/>
              <a:t> </a:t>
            </a:r>
            <a:r>
              <a:rPr lang="en-US" sz="2400" u="sng" dirty="0" err="1" smtClean="0"/>
              <a:t>vodama</a:t>
            </a:r>
            <a:r>
              <a:rPr lang="en-US" sz="2400" u="sng" dirty="0" smtClean="0"/>
              <a:t> u </a:t>
            </a:r>
            <a:r>
              <a:rPr lang="en-US" sz="2400" u="sng" dirty="0" err="1" smtClean="0"/>
              <a:t>svim</a:t>
            </a:r>
            <a:r>
              <a:rPr lang="en-US" sz="2400" u="sng" dirty="0" smtClean="0"/>
              <a:t> </a:t>
            </a:r>
            <a:r>
              <a:rPr lang="en-US" sz="2400" u="sng" dirty="0" err="1" smtClean="0"/>
              <a:t>važnim</a:t>
            </a:r>
            <a:r>
              <a:rPr lang="en-US" sz="2400" u="sng" dirty="0" smtClean="0"/>
              <a:t> </a:t>
            </a:r>
            <a:r>
              <a:rPr lang="en-US" sz="2400" u="sng" dirty="0" err="1" smtClean="0"/>
              <a:t>slivovima</a:t>
            </a:r>
            <a:r>
              <a:rPr lang="en-US" sz="2400" u="sng" dirty="0" smtClean="0"/>
              <a:t> </a:t>
            </a:r>
            <a:r>
              <a:rPr lang="en-US" sz="2400" u="sng" dirty="0" err="1" smtClean="0"/>
              <a:t>i</a:t>
            </a:r>
            <a:r>
              <a:rPr lang="en-US" sz="2400" u="sng" dirty="0" smtClean="0"/>
              <a:t> </a:t>
            </a:r>
            <a:r>
              <a:rPr lang="en-US" sz="2400" u="sng" dirty="0" err="1" smtClean="0"/>
              <a:t>ušćima</a:t>
            </a:r>
            <a:r>
              <a:rPr lang="en-US" sz="2400" u="sng" dirty="0" smtClean="0"/>
              <a:t> u </a:t>
            </a:r>
            <a:r>
              <a:rPr lang="en-US" sz="2400" u="sng" dirty="0" err="1" smtClean="0"/>
              <a:t>zemlji</a:t>
            </a:r>
            <a:r>
              <a:rPr lang="en-US" sz="2400" u="sng" dirty="0" smtClean="0"/>
              <a:t>. </a:t>
            </a:r>
          </a:p>
          <a:p>
            <a:pPr lvl="0"/>
            <a:endParaRPr lang="en-US" sz="2400" dirty="0"/>
          </a:p>
        </p:txBody>
      </p:sp>
      <p:pic>
        <p:nvPicPr>
          <p:cNvPr id="1026" name="Picture 2" descr="C:\Users\User\Desktop\monitoring1.jpg"/>
          <p:cNvPicPr>
            <a:picLocks noChangeAspect="1" noChangeArrowheads="1"/>
          </p:cNvPicPr>
          <p:nvPr/>
        </p:nvPicPr>
        <p:blipFill>
          <a:blip r:embed="rId2"/>
          <a:srcRect/>
          <a:stretch>
            <a:fillRect/>
          </a:stretch>
        </p:blipFill>
        <p:spPr bwMode="auto">
          <a:xfrm>
            <a:off x="4786314" y="142852"/>
            <a:ext cx="2214578" cy="1483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785918" y="-214338"/>
            <a:ext cx="8229600" cy="1143000"/>
          </a:xfrm>
        </p:spPr>
        <p:txBody>
          <a:bodyPr/>
          <a:lstStyle/>
          <a:p>
            <a:pPr eaLnBrk="1" hangingPunct="1"/>
            <a:r>
              <a:rPr lang="en-US" b="1" dirty="0" smtClean="0"/>
              <a:t/>
            </a:r>
            <a:br>
              <a:rPr lang="en-US" b="1" dirty="0" smtClean="0"/>
            </a:br>
            <a:r>
              <a:rPr lang="en-US" sz="2800" b="1" dirty="0" err="1" smtClean="0">
                <a:solidFill>
                  <a:srgbClr val="FF0000"/>
                </a:solidFill>
              </a:rPr>
              <a:t>Kvalitet</a:t>
            </a:r>
            <a:r>
              <a:rPr lang="en-US" sz="2800" b="1" dirty="0" smtClean="0">
                <a:solidFill>
                  <a:srgbClr val="FF0000"/>
                </a:solidFill>
              </a:rPr>
              <a:t> </a:t>
            </a:r>
            <a:r>
              <a:rPr lang="sr-Latn-CS" sz="2800" b="1" dirty="0" smtClean="0">
                <a:solidFill>
                  <a:srgbClr val="FF0000"/>
                </a:solidFill>
              </a:rPr>
              <a:t>vode</a:t>
            </a:r>
            <a:endParaRPr lang="en-US" sz="2800" b="1" dirty="0" smtClean="0">
              <a:solidFill>
                <a:srgbClr val="FF0000"/>
              </a:solidFill>
            </a:endParaRPr>
          </a:p>
        </p:txBody>
      </p:sp>
      <p:sp>
        <p:nvSpPr>
          <p:cNvPr id="3" name="Content Placeholder 2"/>
          <p:cNvSpPr>
            <a:spLocks noGrp="1"/>
          </p:cNvSpPr>
          <p:nvPr>
            <p:ph idx="4294967295"/>
          </p:nvPr>
        </p:nvSpPr>
        <p:spPr>
          <a:xfrm>
            <a:off x="142844" y="1428736"/>
            <a:ext cx="9001156" cy="6164263"/>
          </a:xfrm>
        </p:spPr>
        <p:txBody>
          <a:bodyPr/>
          <a:lstStyle/>
          <a:p>
            <a:pPr>
              <a:buNone/>
            </a:pPr>
            <a:endParaRPr lang="sr-Latn-RS" sz="2400" i="1" dirty="0" smtClean="0"/>
          </a:p>
          <a:p>
            <a:r>
              <a:rPr lang="sr-Latn-RS" sz="2400" dirty="0" smtClean="0"/>
              <a:t>Sveobuhvatni</a:t>
            </a:r>
            <a:r>
              <a:rPr lang="en-US" sz="2400" dirty="0" smtClean="0"/>
              <a:t> </a:t>
            </a:r>
            <a:r>
              <a:rPr lang="en-US" sz="2400" dirty="0" err="1" smtClean="0"/>
              <a:t>pristup</a:t>
            </a:r>
            <a:r>
              <a:rPr lang="en-US" sz="2400" dirty="0" smtClean="0"/>
              <a:t> </a:t>
            </a:r>
            <a:r>
              <a:rPr lang="en-US" sz="2400" dirty="0" err="1" smtClean="0"/>
              <a:t>monitoringu</a:t>
            </a:r>
            <a:r>
              <a:rPr lang="en-US" sz="2400" dirty="0" smtClean="0"/>
              <a:t> </a:t>
            </a:r>
            <a:r>
              <a:rPr lang="en-US" sz="2400" dirty="0" err="1" smtClean="0"/>
              <a:t>kvaliteta</a:t>
            </a:r>
            <a:r>
              <a:rPr lang="en-US" sz="2400" dirty="0" smtClean="0"/>
              <a:t> </a:t>
            </a:r>
            <a:r>
              <a:rPr lang="en-US" sz="2400" dirty="0" err="1" smtClean="0"/>
              <a:t>vode</a:t>
            </a:r>
            <a:r>
              <a:rPr lang="en-US" sz="2400" dirty="0" smtClean="0"/>
              <a:t> </a:t>
            </a:r>
            <a:r>
              <a:rPr lang="en-US" sz="2400" dirty="0" err="1" smtClean="0"/>
              <a:t>podrazumeva</a:t>
            </a:r>
            <a:r>
              <a:rPr lang="en-US" sz="2400" dirty="0" smtClean="0"/>
              <a:t> </a:t>
            </a:r>
            <a:r>
              <a:rPr lang="en-US" sz="2400" b="1" dirty="0" err="1" smtClean="0"/>
              <a:t>integrisanje</a:t>
            </a:r>
            <a:r>
              <a:rPr lang="en-US" sz="2400" b="1" dirty="0" smtClean="0"/>
              <a:t> </a:t>
            </a:r>
            <a:r>
              <a:rPr lang="en-US" sz="2400" b="1" dirty="0" err="1" smtClean="0"/>
              <a:t>hemijskih</a:t>
            </a:r>
            <a:r>
              <a:rPr lang="en-US" sz="2400" b="1" dirty="0" smtClean="0"/>
              <a:t> </a:t>
            </a:r>
            <a:r>
              <a:rPr lang="en-US" sz="2400" b="1" dirty="0" err="1" smtClean="0"/>
              <a:t>i</a:t>
            </a:r>
            <a:r>
              <a:rPr lang="en-US" sz="2400" b="1" dirty="0" smtClean="0"/>
              <a:t> </a:t>
            </a:r>
            <a:r>
              <a:rPr lang="en-US" sz="2400" b="1" dirty="0" err="1" smtClean="0"/>
              <a:t>bioloških</a:t>
            </a:r>
            <a:r>
              <a:rPr lang="en-US" sz="2400" b="1" dirty="0" smtClean="0"/>
              <a:t> </a:t>
            </a:r>
            <a:r>
              <a:rPr lang="en-US" sz="2400" b="1" dirty="0" err="1" smtClean="0"/>
              <a:t>parametara</a:t>
            </a:r>
            <a:r>
              <a:rPr lang="en-US" sz="2400" dirty="0" smtClean="0"/>
              <a:t> </a:t>
            </a:r>
            <a:r>
              <a:rPr lang="en-US" sz="2400" dirty="0" err="1" smtClean="0"/>
              <a:t>za</a:t>
            </a:r>
            <a:r>
              <a:rPr lang="en-US" sz="2400" dirty="0" smtClean="0"/>
              <a:t> </a:t>
            </a:r>
            <a:r>
              <a:rPr lang="en-US" sz="2400" dirty="0" err="1" smtClean="0"/>
              <a:t>merenje</a:t>
            </a:r>
            <a:r>
              <a:rPr lang="en-US" sz="2400" dirty="0" smtClean="0"/>
              <a:t> </a:t>
            </a:r>
            <a:r>
              <a:rPr lang="en-US" sz="2400" dirty="0" err="1" smtClean="0"/>
              <a:t>stanja</a:t>
            </a:r>
            <a:r>
              <a:rPr lang="sr-Latn-RS" sz="2400" dirty="0" smtClean="0"/>
              <a:t> voda</a:t>
            </a:r>
            <a:r>
              <a:rPr lang="en-US" sz="2400" dirty="0" smtClean="0"/>
              <a:t>.</a:t>
            </a:r>
            <a:endParaRPr lang="sr-Latn-RS" sz="2400" dirty="0" smtClean="0"/>
          </a:p>
          <a:p>
            <a:r>
              <a:rPr lang="en-US" sz="2400" dirty="0" smtClean="0"/>
              <a:t> </a:t>
            </a:r>
            <a:r>
              <a:rPr lang="en-US" sz="2400" dirty="0" err="1" smtClean="0"/>
              <a:t>Biološke</a:t>
            </a:r>
            <a:r>
              <a:rPr lang="en-US" sz="2400" dirty="0" smtClean="0"/>
              <a:t> mere </a:t>
            </a:r>
            <a:r>
              <a:rPr lang="en-US" sz="2400" dirty="0" err="1" smtClean="0"/>
              <a:t>kvaliteta</a:t>
            </a:r>
            <a:r>
              <a:rPr lang="en-US" sz="2400" dirty="0" smtClean="0"/>
              <a:t> </a:t>
            </a:r>
            <a:r>
              <a:rPr lang="en-US" sz="2400" dirty="0" err="1" smtClean="0"/>
              <a:t>vode</a:t>
            </a:r>
            <a:r>
              <a:rPr lang="en-US" sz="2400" dirty="0" smtClean="0"/>
              <a:t> ne </a:t>
            </a:r>
            <a:r>
              <a:rPr lang="en-US" sz="2400" dirty="0" err="1" smtClean="0"/>
              <a:t>eliminišu</a:t>
            </a:r>
            <a:r>
              <a:rPr lang="en-US" sz="2400" dirty="0" smtClean="0"/>
              <a:t> </a:t>
            </a:r>
            <a:r>
              <a:rPr lang="en-US" sz="2400" dirty="0" err="1" smtClean="0"/>
              <a:t>potrebu</a:t>
            </a:r>
            <a:r>
              <a:rPr lang="en-US" sz="2400" dirty="0" smtClean="0"/>
              <a:t> </a:t>
            </a:r>
            <a:r>
              <a:rPr lang="en-US" sz="2400" dirty="0" err="1" smtClean="0"/>
              <a:t>za</a:t>
            </a:r>
            <a:r>
              <a:rPr lang="en-US" sz="2400" dirty="0" smtClean="0"/>
              <a:t> </a:t>
            </a:r>
            <a:r>
              <a:rPr lang="en-US" sz="2400" dirty="0" err="1" smtClean="0"/>
              <a:t>hemijskim</a:t>
            </a:r>
            <a:r>
              <a:rPr lang="en-US" sz="2400" dirty="0" smtClean="0"/>
              <a:t> </a:t>
            </a:r>
            <a:r>
              <a:rPr lang="en-US" sz="2400" dirty="0" err="1" smtClean="0"/>
              <a:t>monitoringom</a:t>
            </a:r>
            <a:r>
              <a:rPr lang="en-US" sz="2400" dirty="0" smtClean="0"/>
              <a:t>, </a:t>
            </a:r>
            <a:r>
              <a:rPr lang="en-US" sz="2400" dirty="0" err="1" smtClean="0"/>
              <a:t>ali</a:t>
            </a:r>
            <a:r>
              <a:rPr lang="en-US" sz="2400" dirty="0" smtClean="0"/>
              <a:t> </a:t>
            </a:r>
            <a:r>
              <a:rPr lang="en-US" sz="2400" dirty="0" err="1" smtClean="0"/>
              <a:t>često</a:t>
            </a:r>
            <a:r>
              <a:rPr lang="en-US" sz="2400" dirty="0" smtClean="0"/>
              <a:t> </a:t>
            </a:r>
            <a:r>
              <a:rPr lang="en-US" sz="2400" dirty="0" err="1" smtClean="0"/>
              <a:t>zahtevaju</a:t>
            </a:r>
            <a:r>
              <a:rPr lang="en-US" sz="2400" dirty="0" smtClean="0"/>
              <a:t> </a:t>
            </a:r>
            <a:r>
              <a:rPr lang="en-US" sz="2400" dirty="0" err="1" smtClean="0"/>
              <a:t>manja</a:t>
            </a:r>
            <a:r>
              <a:rPr lang="en-US" sz="2400" dirty="0" smtClean="0"/>
              <a:t> </a:t>
            </a:r>
            <a:r>
              <a:rPr lang="en-US" sz="2400" dirty="0" err="1" smtClean="0"/>
              <a:t>finansijska</a:t>
            </a:r>
            <a:r>
              <a:rPr lang="en-US" sz="2400" dirty="0" smtClean="0"/>
              <a:t> </a:t>
            </a:r>
            <a:r>
              <a:rPr lang="en-US" sz="2400" dirty="0" err="1" smtClean="0"/>
              <a:t>sredstva</a:t>
            </a:r>
            <a:r>
              <a:rPr lang="en-US" sz="2400" dirty="0" smtClean="0"/>
              <a:t> u </a:t>
            </a:r>
            <a:r>
              <a:rPr lang="en-US" sz="2400" dirty="0" err="1" smtClean="0"/>
              <a:t>odnosu</a:t>
            </a:r>
            <a:r>
              <a:rPr lang="en-US" sz="2400" dirty="0" smtClean="0"/>
              <a:t> </a:t>
            </a:r>
            <a:r>
              <a:rPr lang="en-US" sz="2400" dirty="0" err="1" smtClean="0"/>
              <a:t>na</a:t>
            </a:r>
            <a:r>
              <a:rPr lang="en-US" sz="2400" dirty="0" smtClean="0"/>
              <a:t> </a:t>
            </a:r>
            <a:r>
              <a:rPr lang="en-US" sz="2400" dirty="0" err="1" smtClean="0"/>
              <a:t>hemijske</a:t>
            </a:r>
            <a:r>
              <a:rPr lang="en-US" sz="2400" dirty="0" smtClean="0"/>
              <a:t> </a:t>
            </a:r>
            <a:r>
              <a:rPr lang="en-US" sz="2400" dirty="0" err="1" smtClean="0"/>
              <a:t>analize</a:t>
            </a:r>
            <a:r>
              <a:rPr lang="en-US" sz="2400" dirty="0" smtClean="0"/>
              <a:t> </a:t>
            </a:r>
            <a:r>
              <a:rPr lang="en-US" sz="2400" dirty="0" err="1" smtClean="0"/>
              <a:t>i</a:t>
            </a:r>
            <a:r>
              <a:rPr lang="en-US" sz="2400" dirty="0" smtClean="0"/>
              <a:t> </a:t>
            </a:r>
            <a:r>
              <a:rPr lang="en-US" sz="2400" dirty="0" err="1" smtClean="0"/>
              <a:t>mogu</a:t>
            </a:r>
            <a:r>
              <a:rPr lang="en-US" sz="2400" dirty="0" smtClean="0"/>
              <a:t> </a:t>
            </a:r>
            <a:r>
              <a:rPr lang="en-US" sz="2400" dirty="0" err="1" smtClean="0"/>
              <a:t>služiti</a:t>
            </a:r>
            <a:r>
              <a:rPr lang="en-US" sz="2400" dirty="0" smtClean="0"/>
              <a:t> </a:t>
            </a:r>
            <a:r>
              <a:rPr lang="en-US" sz="2400" dirty="0" err="1" smtClean="0"/>
              <a:t>kao</a:t>
            </a:r>
            <a:r>
              <a:rPr lang="en-US" sz="2400" dirty="0" smtClean="0"/>
              <a:t> </a:t>
            </a:r>
            <a:r>
              <a:rPr lang="en-US" sz="2400" dirty="0" err="1" smtClean="0"/>
              <a:t>koristan</a:t>
            </a:r>
            <a:r>
              <a:rPr lang="en-US" sz="2400" dirty="0" smtClean="0"/>
              <a:t> </a:t>
            </a:r>
            <a:r>
              <a:rPr lang="en-US" sz="2400" dirty="0" err="1" smtClean="0"/>
              <a:t>indeks</a:t>
            </a:r>
            <a:r>
              <a:rPr lang="en-US" sz="2400" dirty="0" smtClean="0"/>
              <a:t> </a:t>
            </a:r>
            <a:r>
              <a:rPr lang="en-US" sz="2400" dirty="0" err="1" smtClean="0"/>
              <a:t>potencijalnih</a:t>
            </a:r>
            <a:r>
              <a:rPr lang="en-US" sz="2400" dirty="0" smtClean="0"/>
              <a:t> </a:t>
            </a:r>
            <a:r>
              <a:rPr lang="en-US" sz="2400" dirty="0" err="1" smtClean="0"/>
              <a:t>problema</a:t>
            </a:r>
            <a:r>
              <a:rPr lang="en-US" sz="2400" dirty="0" smtClean="0"/>
              <a:t> </a:t>
            </a:r>
            <a:r>
              <a:rPr lang="en-US" sz="2400" dirty="0" err="1" smtClean="0"/>
              <a:t>hemijske</a:t>
            </a:r>
            <a:r>
              <a:rPr lang="en-US" sz="2400" dirty="0" smtClean="0"/>
              <a:t> </a:t>
            </a:r>
            <a:r>
              <a:rPr lang="en-US" sz="2400" dirty="0" err="1" smtClean="0"/>
              <a:t>zagađenosti</a:t>
            </a:r>
            <a:r>
              <a:rPr lang="en-US" sz="2400" dirty="0" smtClean="0"/>
              <a:t>.</a:t>
            </a:r>
          </a:p>
          <a:p>
            <a:r>
              <a:rPr lang="en-US" sz="2400" dirty="0" smtClean="0"/>
              <a:t>Pored toga, </a:t>
            </a:r>
            <a:r>
              <a:rPr lang="en-US" sz="2400" dirty="0" err="1" smtClean="0"/>
              <a:t>oslanjanjem</a:t>
            </a:r>
            <a:r>
              <a:rPr lang="en-US" sz="2400" dirty="0" smtClean="0"/>
              <a:t> </a:t>
            </a:r>
            <a:r>
              <a:rPr lang="en-US" sz="2400" dirty="0" err="1" smtClean="0"/>
              <a:t>samo</a:t>
            </a:r>
            <a:r>
              <a:rPr lang="en-US" sz="2400" dirty="0" smtClean="0"/>
              <a:t> </a:t>
            </a:r>
            <a:r>
              <a:rPr lang="en-US" sz="2400" dirty="0" err="1" smtClean="0"/>
              <a:t>na</a:t>
            </a:r>
            <a:r>
              <a:rPr lang="en-US" sz="2400" dirty="0" smtClean="0"/>
              <a:t> </a:t>
            </a:r>
            <a:r>
              <a:rPr lang="en-US" sz="2400" dirty="0" err="1" smtClean="0"/>
              <a:t>fizička</a:t>
            </a:r>
            <a:r>
              <a:rPr lang="en-US" sz="2400" dirty="0" smtClean="0"/>
              <a:t> </a:t>
            </a:r>
            <a:r>
              <a:rPr lang="en-US" sz="2400" dirty="0" err="1" smtClean="0"/>
              <a:t>i</a:t>
            </a:r>
            <a:r>
              <a:rPr lang="en-US" sz="2400" dirty="0" smtClean="0"/>
              <a:t> </a:t>
            </a:r>
            <a:r>
              <a:rPr lang="en-US" sz="2400" dirty="0" err="1" smtClean="0"/>
              <a:t>hemijska</a:t>
            </a:r>
            <a:r>
              <a:rPr lang="en-US" sz="2400" dirty="0" smtClean="0"/>
              <a:t> </a:t>
            </a:r>
            <a:r>
              <a:rPr lang="en-US" sz="2400" dirty="0" err="1" smtClean="0"/>
              <a:t>merenja</a:t>
            </a:r>
            <a:r>
              <a:rPr lang="en-US" sz="2400" dirty="0" smtClean="0"/>
              <a:t> </a:t>
            </a:r>
            <a:r>
              <a:rPr lang="en-US" sz="2400" dirty="0" err="1" smtClean="0"/>
              <a:t>rizikuje</a:t>
            </a:r>
            <a:r>
              <a:rPr lang="en-US" sz="2400" dirty="0" smtClean="0"/>
              <a:t> se </a:t>
            </a:r>
            <a:r>
              <a:rPr lang="en-US" sz="2400" dirty="0" err="1" smtClean="0"/>
              <a:t>neobuhvatanje</a:t>
            </a:r>
            <a:r>
              <a:rPr lang="en-US" sz="2400" dirty="0" smtClean="0"/>
              <a:t> </a:t>
            </a:r>
            <a:r>
              <a:rPr lang="en-US" sz="2400" dirty="0" err="1" smtClean="0"/>
              <a:t>mnogih</a:t>
            </a:r>
            <a:r>
              <a:rPr lang="en-US" sz="2400" dirty="0" smtClean="0"/>
              <a:t> </a:t>
            </a:r>
            <a:r>
              <a:rPr lang="en-US" sz="2400" dirty="0" err="1" smtClean="0"/>
              <a:t>važnih</a:t>
            </a:r>
            <a:r>
              <a:rPr lang="en-US" sz="2400" dirty="0" smtClean="0"/>
              <a:t> </a:t>
            </a:r>
            <a:r>
              <a:rPr lang="en-US" sz="2400" dirty="0" err="1" smtClean="0"/>
              <a:t>bioloških</a:t>
            </a:r>
            <a:r>
              <a:rPr lang="en-US" sz="2400" dirty="0" smtClean="0"/>
              <a:t> </a:t>
            </a:r>
            <a:r>
              <a:rPr lang="en-US" sz="2400" dirty="0" err="1" smtClean="0"/>
              <a:t>karakteristika</a:t>
            </a:r>
            <a:r>
              <a:rPr lang="en-US" sz="2400" dirty="0" smtClean="0"/>
              <a:t> </a:t>
            </a:r>
            <a:r>
              <a:rPr lang="en-US" sz="2400" dirty="0" err="1" smtClean="0"/>
              <a:t>kao</a:t>
            </a:r>
            <a:r>
              <a:rPr lang="en-US" sz="2400" dirty="0" smtClean="0"/>
              <a:t> </a:t>
            </a:r>
            <a:r>
              <a:rPr lang="en-US" sz="2400" dirty="0" err="1" smtClean="0"/>
              <a:t>što</a:t>
            </a:r>
            <a:r>
              <a:rPr lang="en-US" sz="2400" dirty="0" smtClean="0"/>
              <a:t> </a:t>
            </a:r>
            <a:r>
              <a:rPr lang="en-US" sz="2400" dirty="0" err="1" smtClean="0"/>
              <a:t>su</a:t>
            </a:r>
            <a:r>
              <a:rPr lang="en-US" sz="2400" dirty="0" smtClean="0"/>
              <a:t> </a:t>
            </a:r>
            <a:r>
              <a:rPr lang="en-US" sz="2400" u="sng" dirty="0" err="1" smtClean="0"/>
              <a:t>promene</a:t>
            </a:r>
            <a:r>
              <a:rPr lang="en-US" sz="2400" u="sng" dirty="0" smtClean="0"/>
              <a:t> </a:t>
            </a:r>
            <a:r>
              <a:rPr lang="en-US" sz="2400" u="sng" dirty="0" err="1" smtClean="0"/>
              <a:t>staništa</a:t>
            </a:r>
            <a:r>
              <a:rPr lang="en-US" sz="2400" u="sng" dirty="0" smtClean="0"/>
              <a:t> </a:t>
            </a:r>
            <a:r>
              <a:rPr lang="en-US" sz="2400" u="sng" dirty="0" err="1" smtClean="0"/>
              <a:t>i</a:t>
            </a:r>
            <a:r>
              <a:rPr lang="en-US" sz="2400" u="sng" dirty="0" smtClean="0"/>
              <a:t> </a:t>
            </a:r>
            <a:r>
              <a:rPr lang="en-US" sz="2400" u="sng" dirty="0" err="1" smtClean="0"/>
              <a:t>sastav</a:t>
            </a:r>
            <a:r>
              <a:rPr lang="en-US" sz="2400" u="sng" dirty="0" smtClean="0"/>
              <a:t> </a:t>
            </a:r>
            <a:r>
              <a:rPr lang="en-US" sz="2400" u="sng" dirty="0" err="1" smtClean="0"/>
              <a:t>vrsta</a:t>
            </a:r>
            <a:r>
              <a:rPr lang="en-US" sz="2400" dirty="0" smtClean="0"/>
              <a:t>. U tom </a:t>
            </a:r>
            <a:r>
              <a:rPr lang="en-US" sz="2400" dirty="0" err="1" smtClean="0"/>
              <a:t>smislu</a:t>
            </a:r>
            <a:r>
              <a:rPr lang="en-US" sz="2400" dirty="0" smtClean="0"/>
              <a:t>, </a:t>
            </a:r>
            <a:r>
              <a:rPr lang="en-US" sz="2400" dirty="0" err="1" smtClean="0"/>
              <a:t>biološki</a:t>
            </a:r>
            <a:r>
              <a:rPr lang="en-US" sz="2400" dirty="0" smtClean="0"/>
              <a:t> monitoring </a:t>
            </a:r>
            <a:r>
              <a:rPr lang="en-US" sz="2400" dirty="0" err="1" smtClean="0"/>
              <a:t>prevazilazi</a:t>
            </a:r>
            <a:r>
              <a:rPr lang="en-US" sz="2400" dirty="0" smtClean="0"/>
              <a:t> </a:t>
            </a:r>
            <a:r>
              <a:rPr lang="en-US" sz="2400" dirty="0" err="1" smtClean="0"/>
              <a:t>konvencionalna</a:t>
            </a:r>
            <a:r>
              <a:rPr lang="en-US" sz="2400" dirty="0" smtClean="0"/>
              <a:t> </a:t>
            </a:r>
            <a:r>
              <a:rPr lang="en-US" sz="2400" dirty="0" err="1" smtClean="0"/>
              <a:t>merila</a:t>
            </a:r>
            <a:r>
              <a:rPr lang="en-US" sz="2400" dirty="0" smtClean="0"/>
              <a:t> </a:t>
            </a:r>
            <a:r>
              <a:rPr lang="en-US" sz="2400" dirty="0" err="1" smtClean="0"/>
              <a:t>kvaliteta</a:t>
            </a:r>
            <a:r>
              <a:rPr lang="en-US" sz="2400" dirty="0" smtClean="0"/>
              <a:t> </a:t>
            </a:r>
            <a:r>
              <a:rPr lang="en-US" sz="2400" dirty="0" err="1" smtClean="0"/>
              <a:t>vode</a:t>
            </a:r>
            <a:r>
              <a:rPr lang="en-US" sz="2400" dirty="0" smtClean="0"/>
              <a:t> </a:t>
            </a:r>
            <a:r>
              <a:rPr lang="en-US" sz="2400" dirty="0" err="1" smtClean="0"/>
              <a:t>i</a:t>
            </a:r>
            <a:r>
              <a:rPr lang="en-US" sz="2400" dirty="0" smtClean="0"/>
              <a:t> </a:t>
            </a:r>
            <a:r>
              <a:rPr lang="en-US" sz="2400" dirty="0" err="1" smtClean="0"/>
              <a:t>uključuje</a:t>
            </a:r>
            <a:r>
              <a:rPr lang="en-US" sz="2400" dirty="0" smtClean="0"/>
              <a:t> </a:t>
            </a:r>
            <a:r>
              <a:rPr lang="en-US" sz="2400" dirty="0" err="1" smtClean="0"/>
              <a:t>pitanja</a:t>
            </a:r>
            <a:r>
              <a:rPr lang="en-US" sz="2400" dirty="0" smtClean="0"/>
              <a:t> </a:t>
            </a:r>
            <a:r>
              <a:rPr lang="en-US" sz="2400" dirty="0" err="1" smtClean="0"/>
              <a:t>integriteta</a:t>
            </a:r>
            <a:r>
              <a:rPr lang="en-US" sz="2400" dirty="0" smtClean="0"/>
              <a:t> </a:t>
            </a:r>
            <a:r>
              <a:rPr lang="en-US" sz="2400" dirty="0" err="1" smtClean="0"/>
              <a:t>i</a:t>
            </a:r>
            <a:r>
              <a:rPr lang="en-US" sz="2400" dirty="0" smtClean="0"/>
              <a:t> </a:t>
            </a:r>
            <a:r>
              <a:rPr lang="en-US" sz="2400" dirty="0" err="1" smtClean="0"/>
              <a:t>funkcionisanja</a:t>
            </a:r>
            <a:r>
              <a:rPr lang="en-US" sz="2400" dirty="0" smtClean="0"/>
              <a:t> </a:t>
            </a:r>
            <a:r>
              <a:rPr lang="en-US" sz="2400" dirty="0" err="1" smtClean="0"/>
              <a:t>ekosistema</a:t>
            </a:r>
            <a:r>
              <a:rPr lang="en-US" sz="2400" dirty="0" smtClean="0"/>
              <a:t>.</a:t>
            </a:r>
          </a:p>
          <a:p>
            <a:pPr lvl="0"/>
            <a:endParaRPr lang="en-US" sz="2400" dirty="0"/>
          </a:p>
        </p:txBody>
      </p:sp>
      <p:pic>
        <p:nvPicPr>
          <p:cNvPr id="1026" name="Picture 2" descr="C:\Users\User\Desktop\monitoring1.jpg"/>
          <p:cNvPicPr>
            <a:picLocks noChangeAspect="1" noChangeArrowheads="1"/>
          </p:cNvPicPr>
          <p:nvPr/>
        </p:nvPicPr>
        <p:blipFill>
          <a:blip r:embed="rId2"/>
          <a:srcRect/>
          <a:stretch>
            <a:fillRect/>
          </a:stretch>
        </p:blipFill>
        <p:spPr bwMode="auto">
          <a:xfrm>
            <a:off x="5214942" y="214290"/>
            <a:ext cx="2431004" cy="16287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214546" y="1285860"/>
            <a:ext cx="8229600" cy="1143000"/>
          </a:xfrm>
        </p:spPr>
        <p:txBody>
          <a:bodyPr/>
          <a:lstStyle/>
          <a:p>
            <a:pPr eaLnBrk="1" hangingPunct="1"/>
            <a:r>
              <a:rPr lang="en-US" b="1" dirty="0" smtClean="0"/>
              <a:t/>
            </a:r>
            <a:br>
              <a:rPr lang="en-US" b="1" dirty="0" smtClean="0"/>
            </a:br>
            <a:r>
              <a:rPr lang="en-US" sz="3200" b="1" dirty="0" err="1" smtClean="0">
                <a:solidFill>
                  <a:srgbClr val="FF0000"/>
                </a:solidFill>
              </a:rPr>
              <a:t>Kvalitet</a:t>
            </a:r>
            <a:r>
              <a:rPr lang="sr-Latn-RS" sz="3200" b="1" dirty="0" smtClean="0">
                <a:solidFill>
                  <a:srgbClr val="FF0000"/>
                </a:solidFill>
              </a:rPr>
              <a:t> </a:t>
            </a:r>
            <a:r>
              <a:rPr lang="sr-Latn-CS" sz="3200" b="1" dirty="0" smtClean="0">
                <a:solidFill>
                  <a:srgbClr val="FF0000"/>
                </a:solidFill>
              </a:rPr>
              <a:t>zemljišta</a:t>
            </a:r>
            <a:endParaRPr lang="en-US" sz="3200" b="1" dirty="0" smtClean="0">
              <a:solidFill>
                <a:srgbClr val="FF0000"/>
              </a:solidFill>
            </a:endParaRPr>
          </a:p>
        </p:txBody>
      </p:sp>
      <p:sp>
        <p:nvSpPr>
          <p:cNvPr id="3" name="Content Placeholder 2"/>
          <p:cNvSpPr>
            <a:spLocks noGrp="1"/>
          </p:cNvSpPr>
          <p:nvPr>
            <p:ph idx="4294967295"/>
          </p:nvPr>
        </p:nvSpPr>
        <p:spPr>
          <a:xfrm>
            <a:off x="142844" y="2143116"/>
            <a:ext cx="9001156" cy="6164263"/>
          </a:xfrm>
        </p:spPr>
        <p:txBody>
          <a:bodyPr/>
          <a:lstStyle/>
          <a:p>
            <a:pPr>
              <a:buNone/>
            </a:pPr>
            <a:endParaRPr lang="sr-Latn-RS" sz="2400" i="1" dirty="0" smtClean="0"/>
          </a:p>
          <a:p>
            <a:r>
              <a:rPr lang="en-US" sz="2400" dirty="0" err="1" smtClean="0"/>
              <a:t>Generalno</a:t>
            </a:r>
            <a:r>
              <a:rPr lang="en-US" sz="2400" dirty="0" smtClean="0"/>
              <a:t>, </a:t>
            </a:r>
            <a:r>
              <a:rPr lang="en-US" sz="2400" dirty="0" err="1" smtClean="0"/>
              <a:t>kvalitet</a:t>
            </a:r>
            <a:r>
              <a:rPr lang="en-US" sz="2400" dirty="0" smtClean="0"/>
              <a:t> </a:t>
            </a:r>
            <a:r>
              <a:rPr lang="en-US" sz="2400" dirty="0" err="1" smtClean="0"/>
              <a:t>zemljišta</a:t>
            </a:r>
            <a:r>
              <a:rPr lang="en-US" sz="2400" dirty="0" smtClean="0"/>
              <a:t> </a:t>
            </a:r>
            <a:r>
              <a:rPr lang="en-US" sz="2400" dirty="0" err="1" smtClean="0"/>
              <a:t>obuhvata</a:t>
            </a:r>
            <a:r>
              <a:rPr lang="en-US" sz="2400" dirty="0" smtClean="0"/>
              <a:t> </a:t>
            </a:r>
            <a:r>
              <a:rPr lang="en-US" sz="2400" dirty="0" err="1" smtClean="0"/>
              <a:t>stanje</a:t>
            </a:r>
            <a:r>
              <a:rPr lang="en-US" sz="2400" dirty="0" smtClean="0"/>
              <a:t> </a:t>
            </a:r>
            <a:r>
              <a:rPr lang="en-US" sz="2400" dirty="0" err="1" smtClean="0"/>
              <a:t>ili</a:t>
            </a:r>
            <a:r>
              <a:rPr lang="en-US" sz="2400" dirty="0" smtClean="0"/>
              <a:t> „</a:t>
            </a:r>
            <a:r>
              <a:rPr lang="en-US" sz="2400" dirty="0" err="1" smtClean="0"/>
              <a:t>zdravlje</a:t>
            </a:r>
            <a:r>
              <a:rPr lang="en-US" sz="2400" dirty="0" smtClean="0"/>
              <a:t>“ </a:t>
            </a:r>
            <a:r>
              <a:rPr lang="en-US" sz="2400" dirty="0" err="1" smtClean="0"/>
              <a:t>zemljišta</a:t>
            </a:r>
            <a:r>
              <a:rPr lang="en-US" sz="2400" dirty="0" smtClean="0"/>
              <a:t> </a:t>
            </a:r>
            <a:r>
              <a:rPr lang="en-US" sz="2400" dirty="0" err="1" smtClean="0"/>
              <a:t>i</a:t>
            </a:r>
            <a:r>
              <a:rPr lang="en-US" sz="2400" dirty="0" smtClean="0"/>
              <a:t> </a:t>
            </a:r>
            <a:r>
              <a:rPr lang="en-US" sz="2400" dirty="0" err="1" smtClean="0"/>
              <a:t>specifično</a:t>
            </a:r>
            <a:r>
              <a:rPr lang="en-US" sz="2400" dirty="0" smtClean="0"/>
              <a:t> se </a:t>
            </a:r>
            <a:r>
              <a:rPr lang="en-US" sz="2400" dirty="0" err="1" smtClean="0"/>
              <a:t>odnosi</a:t>
            </a:r>
            <a:r>
              <a:rPr lang="en-US" sz="2400" dirty="0" smtClean="0"/>
              <a:t> </a:t>
            </a:r>
            <a:r>
              <a:rPr lang="en-US" sz="2400" dirty="0" err="1" smtClean="0"/>
              <a:t>na</a:t>
            </a:r>
            <a:r>
              <a:rPr lang="en-US" sz="2400" dirty="0" smtClean="0"/>
              <a:t> </a:t>
            </a:r>
            <a:r>
              <a:rPr lang="en-US" sz="2400" dirty="0" err="1" smtClean="0"/>
              <a:t>kapacitet</a:t>
            </a:r>
            <a:r>
              <a:rPr lang="en-US" sz="2400" dirty="0" smtClean="0"/>
              <a:t> </a:t>
            </a:r>
            <a:r>
              <a:rPr lang="en-US" sz="2400" dirty="0" err="1" smtClean="0"/>
              <a:t>zemljišta</a:t>
            </a:r>
            <a:r>
              <a:rPr lang="en-US" sz="2400" dirty="0" smtClean="0"/>
              <a:t> </a:t>
            </a:r>
            <a:r>
              <a:rPr lang="en-US" sz="2400" dirty="0" err="1" smtClean="0"/>
              <a:t>za</a:t>
            </a:r>
            <a:r>
              <a:rPr lang="en-US" sz="2400" dirty="0" smtClean="0"/>
              <a:t> </a:t>
            </a:r>
            <a:r>
              <a:rPr lang="en-US" sz="2400" dirty="0" err="1" smtClean="0"/>
              <a:t>održivo</a:t>
            </a:r>
            <a:r>
              <a:rPr lang="en-US" sz="2400" dirty="0" smtClean="0"/>
              <a:t> </a:t>
            </a:r>
            <a:r>
              <a:rPr lang="en-US" sz="2400" dirty="0" err="1" smtClean="0"/>
              <a:t>korišćenje</a:t>
            </a:r>
            <a:r>
              <a:rPr lang="en-US" sz="2400" dirty="0" smtClean="0"/>
              <a:t> </a:t>
            </a:r>
            <a:r>
              <a:rPr lang="en-US" sz="2400" dirty="0" err="1" smtClean="0"/>
              <a:t>i</a:t>
            </a:r>
            <a:r>
              <a:rPr lang="en-US" sz="2400" dirty="0" smtClean="0"/>
              <a:t> </a:t>
            </a:r>
            <a:r>
              <a:rPr lang="en-US" sz="2400" dirty="0" err="1" smtClean="0"/>
              <a:t>ekološki</a:t>
            </a:r>
            <a:r>
              <a:rPr lang="en-US" sz="2400" dirty="0" smtClean="0"/>
              <a:t> </a:t>
            </a:r>
            <a:r>
              <a:rPr lang="en-US" sz="2400" dirty="0" err="1" smtClean="0"/>
              <a:t>menadžment</a:t>
            </a:r>
            <a:r>
              <a:rPr lang="en-US" sz="2400" dirty="0" smtClean="0"/>
              <a:t>. </a:t>
            </a:r>
            <a:r>
              <a:rPr lang="en-US" sz="2400" dirty="0" err="1" smtClean="0"/>
              <a:t>Drugim</a:t>
            </a:r>
            <a:r>
              <a:rPr lang="en-US" sz="2400" dirty="0" smtClean="0"/>
              <a:t> </a:t>
            </a:r>
            <a:r>
              <a:rPr lang="en-US" sz="2400" dirty="0" err="1" smtClean="0"/>
              <a:t>rečima</a:t>
            </a:r>
            <a:r>
              <a:rPr lang="en-US" sz="2400" dirty="0" smtClean="0"/>
              <a:t>, </a:t>
            </a:r>
            <a:r>
              <a:rPr lang="en-US" sz="2400" i="1" dirty="0" err="1" smtClean="0"/>
              <a:t>kvalitet</a:t>
            </a:r>
            <a:r>
              <a:rPr lang="en-US" sz="2400" i="1" dirty="0" smtClean="0"/>
              <a:t> </a:t>
            </a:r>
            <a:r>
              <a:rPr lang="en-US" sz="2400" i="1" dirty="0" err="1" smtClean="0"/>
              <a:t>zemljišta</a:t>
            </a:r>
            <a:r>
              <a:rPr lang="en-US" sz="2400" i="1" dirty="0" smtClean="0"/>
              <a:t> se </a:t>
            </a:r>
            <a:r>
              <a:rPr lang="en-US" sz="2400" i="1" dirty="0" err="1" smtClean="0"/>
              <a:t>odnosi</a:t>
            </a:r>
            <a:r>
              <a:rPr lang="en-US" sz="2400" i="1" dirty="0" smtClean="0"/>
              <a:t> </a:t>
            </a:r>
            <a:r>
              <a:rPr lang="en-US" sz="2400" i="1" dirty="0" err="1" smtClean="0"/>
              <a:t>na</a:t>
            </a:r>
            <a:r>
              <a:rPr lang="en-US" sz="2400" i="1" dirty="0" smtClean="0"/>
              <a:t> </a:t>
            </a:r>
            <a:r>
              <a:rPr lang="en-US" sz="2400" i="1" dirty="0" err="1" smtClean="0"/>
              <a:t>sposobnost</a:t>
            </a:r>
            <a:r>
              <a:rPr lang="en-US" sz="2400" i="1" dirty="0" smtClean="0"/>
              <a:t> </a:t>
            </a:r>
            <a:r>
              <a:rPr lang="en-US" sz="2400" i="1" dirty="0" err="1" smtClean="0"/>
              <a:t>zemljišta</a:t>
            </a:r>
            <a:r>
              <a:rPr lang="en-US" sz="2400" i="1" dirty="0" smtClean="0"/>
              <a:t> </a:t>
            </a:r>
            <a:r>
              <a:rPr lang="en-US" sz="2400" i="1" dirty="0" err="1" smtClean="0"/>
              <a:t>da</a:t>
            </a:r>
            <a:r>
              <a:rPr lang="en-US" sz="2400" i="1" dirty="0" smtClean="0"/>
              <a:t> </a:t>
            </a:r>
            <a:r>
              <a:rPr lang="en-US" sz="2400" i="1" dirty="0" err="1" smtClean="0"/>
              <a:t>proizvodi</a:t>
            </a:r>
            <a:r>
              <a:rPr lang="en-US" sz="2400" i="1" dirty="0" smtClean="0"/>
              <a:t> dobra </a:t>
            </a:r>
            <a:r>
              <a:rPr lang="en-US" sz="2400" i="1" dirty="0" err="1" smtClean="0"/>
              <a:t>i</a:t>
            </a:r>
            <a:r>
              <a:rPr lang="en-US" sz="2400" i="1" dirty="0" smtClean="0"/>
              <a:t> </a:t>
            </a:r>
            <a:r>
              <a:rPr lang="en-US" sz="2400" i="1" dirty="0" err="1" smtClean="0"/>
              <a:t>usluge</a:t>
            </a:r>
            <a:r>
              <a:rPr lang="en-US" sz="2400" i="1" dirty="0" smtClean="0"/>
              <a:t> </a:t>
            </a:r>
            <a:r>
              <a:rPr lang="en-US" sz="2400" i="1" dirty="0" err="1" smtClean="0"/>
              <a:t>koje</a:t>
            </a:r>
            <a:r>
              <a:rPr lang="en-US" sz="2400" i="1" dirty="0" smtClean="0"/>
              <a:t> </a:t>
            </a:r>
            <a:r>
              <a:rPr lang="en-US" sz="2400" i="1" dirty="0" err="1" smtClean="0"/>
              <a:t>imaju</a:t>
            </a:r>
            <a:r>
              <a:rPr lang="en-US" sz="2400" i="1" dirty="0" smtClean="0"/>
              <a:t> </a:t>
            </a:r>
            <a:r>
              <a:rPr lang="en-US" sz="2400" i="1" dirty="0" err="1" smtClean="0"/>
              <a:t>vrednost</a:t>
            </a:r>
            <a:r>
              <a:rPr lang="en-US" sz="2400" i="1" dirty="0" smtClean="0"/>
              <a:t> </a:t>
            </a:r>
            <a:r>
              <a:rPr lang="en-US" sz="2400" i="1" dirty="0" err="1" smtClean="0"/>
              <a:t>za</a:t>
            </a:r>
            <a:r>
              <a:rPr lang="en-US" sz="2400" i="1" dirty="0" smtClean="0"/>
              <a:t> </a:t>
            </a:r>
            <a:r>
              <a:rPr lang="en-US" sz="2400" i="1" dirty="0" err="1" smtClean="0"/>
              <a:t>ljude</a:t>
            </a:r>
            <a:r>
              <a:rPr lang="en-US" sz="2400" i="1" dirty="0" smtClean="0"/>
              <a:t>. </a:t>
            </a:r>
          </a:p>
          <a:p>
            <a:r>
              <a:rPr lang="en-US" sz="2400" dirty="0" smtClean="0"/>
              <a:t>U </a:t>
            </a:r>
            <a:r>
              <a:rPr lang="en-US" sz="2400" dirty="0" err="1" smtClean="0"/>
              <a:t>proteklih</a:t>
            </a:r>
            <a:r>
              <a:rPr lang="en-US" sz="2400" dirty="0" smtClean="0"/>
              <a:t> 40 </a:t>
            </a:r>
            <a:r>
              <a:rPr lang="en-US" sz="2400" dirty="0" err="1" smtClean="0"/>
              <a:t>godina</a:t>
            </a:r>
            <a:r>
              <a:rPr lang="en-US" sz="2400" dirty="0" smtClean="0"/>
              <a:t> </a:t>
            </a:r>
            <a:r>
              <a:rPr lang="en-US" sz="2400" dirty="0" err="1" smtClean="0"/>
              <a:t>zabeležen</a:t>
            </a:r>
            <a:r>
              <a:rPr lang="en-US" sz="2400" dirty="0" smtClean="0"/>
              <a:t> je </a:t>
            </a:r>
            <a:r>
              <a:rPr lang="en-US" sz="2400" dirty="0" err="1" smtClean="0"/>
              <a:t>porast</a:t>
            </a:r>
            <a:r>
              <a:rPr lang="en-US" sz="2400" dirty="0" smtClean="0"/>
              <a:t> </a:t>
            </a:r>
            <a:r>
              <a:rPr lang="en-US" sz="2400" dirty="0" err="1" smtClean="0"/>
              <a:t>globalnog</a:t>
            </a:r>
            <a:r>
              <a:rPr lang="en-US" sz="2400" dirty="0" smtClean="0"/>
              <a:t> </a:t>
            </a:r>
            <a:r>
              <a:rPr lang="en-US" sz="2400" dirty="0" err="1" smtClean="0"/>
              <a:t>korišćenja</a:t>
            </a:r>
            <a:r>
              <a:rPr lang="en-US" sz="2400" dirty="0" smtClean="0"/>
              <a:t> </a:t>
            </a:r>
            <a:r>
              <a:rPr lang="en-US" sz="2400" dirty="0" err="1" smtClean="0"/>
              <a:t>đubriva</a:t>
            </a:r>
            <a:r>
              <a:rPr lang="en-US" sz="2400" dirty="0" smtClean="0"/>
              <a:t> </a:t>
            </a:r>
            <a:r>
              <a:rPr lang="en-US" sz="2400" dirty="0" err="1" smtClean="0"/>
              <a:t>za</a:t>
            </a:r>
            <a:r>
              <a:rPr lang="en-US" sz="2400" dirty="0" smtClean="0"/>
              <a:t> </a:t>
            </a:r>
            <a:r>
              <a:rPr lang="en-US" sz="2400" dirty="0" err="1" smtClean="0"/>
              <a:t>čak</a:t>
            </a:r>
            <a:r>
              <a:rPr lang="en-US" sz="2400" dirty="0" smtClean="0"/>
              <a:t> 700% </a:t>
            </a:r>
            <a:r>
              <a:rPr lang="en-US" sz="2400" dirty="0" err="1" smtClean="0"/>
              <a:t>i</a:t>
            </a:r>
            <a:r>
              <a:rPr lang="en-US" sz="2400" dirty="0" smtClean="0"/>
              <a:t> </a:t>
            </a:r>
            <a:r>
              <a:rPr lang="en-US" sz="2400" dirty="0" err="1" smtClean="0"/>
              <a:t>povećanje</a:t>
            </a:r>
            <a:r>
              <a:rPr lang="en-US" sz="2400" dirty="0" smtClean="0"/>
              <a:t> </a:t>
            </a:r>
            <a:r>
              <a:rPr lang="en-US" sz="2400" dirty="0" err="1" smtClean="0"/>
              <a:t>od</a:t>
            </a:r>
            <a:r>
              <a:rPr lang="en-US" sz="2400" dirty="0" smtClean="0"/>
              <a:t> 70% u </a:t>
            </a:r>
            <a:r>
              <a:rPr lang="en-US" sz="2400" dirty="0" err="1" smtClean="0"/>
              <a:t>usevima</a:t>
            </a:r>
            <a:r>
              <a:rPr lang="en-US" sz="2400" dirty="0" smtClean="0"/>
              <a:t> </a:t>
            </a:r>
            <a:r>
              <a:rPr lang="en-US" sz="2400" dirty="0" err="1" smtClean="0"/>
              <a:t>koji</a:t>
            </a:r>
            <a:r>
              <a:rPr lang="en-US" sz="2400" dirty="0" smtClean="0"/>
              <a:t> se </a:t>
            </a:r>
            <a:r>
              <a:rPr lang="en-US" sz="2400" dirty="0" err="1" smtClean="0"/>
              <a:t>navodnjavaju</a:t>
            </a:r>
            <a:r>
              <a:rPr lang="en-US" sz="2400" dirty="0" smtClean="0"/>
              <a:t>. </a:t>
            </a:r>
            <a:r>
              <a:rPr lang="en-US" sz="2400" dirty="0" err="1" smtClean="0"/>
              <a:t>Iako</a:t>
            </a:r>
            <a:r>
              <a:rPr lang="en-US" sz="2400" dirty="0" smtClean="0"/>
              <a:t> je </a:t>
            </a:r>
            <a:r>
              <a:rPr lang="en-US" sz="2400" dirty="0" err="1" smtClean="0"/>
              <a:t>moderna</a:t>
            </a:r>
            <a:r>
              <a:rPr lang="en-US" sz="2400" dirty="0" smtClean="0"/>
              <a:t> </a:t>
            </a:r>
            <a:r>
              <a:rPr lang="en-US" sz="2400" dirty="0" err="1" smtClean="0"/>
              <a:t>poljoprivreda</a:t>
            </a:r>
            <a:r>
              <a:rPr lang="en-US" sz="2400" dirty="0" smtClean="0"/>
              <a:t> </a:t>
            </a:r>
            <a:r>
              <a:rPr lang="en-US" sz="2400" dirty="0" err="1" smtClean="0"/>
              <a:t>ostvarila</a:t>
            </a:r>
            <a:r>
              <a:rPr lang="en-US" sz="2400" dirty="0" smtClean="0"/>
              <a:t> </a:t>
            </a:r>
            <a:r>
              <a:rPr lang="en-US" sz="2400" dirty="0" err="1" smtClean="0"/>
              <a:t>uspeh</a:t>
            </a:r>
            <a:r>
              <a:rPr lang="en-US" sz="2400" dirty="0" smtClean="0"/>
              <a:t> u </a:t>
            </a:r>
            <a:r>
              <a:rPr lang="en-US" sz="2400" dirty="0" err="1" smtClean="0"/>
              <a:t>povećanju</a:t>
            </a:r>
            <a:r>
              <a:rPr lang="en-US" sz="2400" dirty="0" smtClean="0"/>
              <a:t> </a:t>
            </a:r>
            <a:r>
              <a:rPr lang="en-US" sz="2400" dirty="0" err="1" smtClean="0"/>
              <a:t>proizvodnje</a:t>
            </a:r>
            <a:r>
              <a:rPr lang="en-US" sz="2400" dirty="0" smtClean="0"/>
              <a:t> </a:t>
            </a:r>
            <a:r>
              <a:rPr lang="en-US" sz="2400" dirty="0" err="1" smtClean="0"/>
              <a:t>hrane</a:t>
            </a:r>
            <a:r>
              <a:rPr lang="en-US" sz="2400" dirty="0" smtClean="0"/>
              <a:t>, </a:t>
            </a:r>
            <a:r>
              <a:rPr lang="en-US" sz="2400" dirty="0" err="1" smtClean="0"/>
              <a:t>takođe</a:t>
            </a:r>
            <a:r>
              <a:rPr lang="en-US" sz="2400" dirty="0" smtClean="0"/>
              <a:t> je </a:t>
            </a:r>
            <a:r>
              <a:rPr lang="en-US" sz="2400" dirty="0" err="1" smtClean="0"/>
              <a:t>izazvala</a:t>
            </a:r>
            <a:r>
              <a:rPr lang="en-US" sz="2400" dirty="0" smtClean="0"/>
              <a:t> </a:t>
            </a:r>
            <a:r>
              <a:rPr lang="en-US" sz="2400" dirty="0" err="1" smtClean="0"/>
              <a:t>i</a:t>
            </a:r>
            <a:r>
              <a:rPr lang="en-US" sz="2400" dirty="0" smtClean="0"/>
              <a:t> </a:t>
            </a:r>
            <a:r>
              <a:rPr lang="en-US" sz="2400" dirty="0" err="1" smtClean="0"/>
              <a:t>ekstenzivnu</a:t>
            </a:r>
            <a:r>
              <a:rPr lang="en-US" sz="2400" dirty="0" smtClean="0"/>
              <a:t> </a:t>
            </a:r>
            <a:r>
              <a:rPr lang="en-US" sz="2400" dirty="0" err="1" smtClean="0"/>
              <a:t>ekološku</a:t>
            </a:r>
            <a:r>
              <a:rPr lang="en-US" sz="2400" dirty="0" smtClean="0"/>
              <a:t> </a:t>
            </a:r>
            <a:r>
              <a:rPr lang="en-US" sz="2400" dirty="0" err="1" smtClean="0"/>
              <a:t>štetu</a:t>
            </a:r>
            <a:r>
              <a:rPr lang="en-US" sz="2400" dirty="0" smtClean="0"/>
              <a:t>. </a:t>
            </a:r>
          </a:p>
          <a:p>
            <a:pPr lvl="0"/>
            <a:endParaRPr lang="en-US" sz="2400" dirty="0"/>
          </a:p>
        </p:txBody>
      </p:sp>
      <p:pic>
        <p:nvPicPr>
          <p:cNvPr id="2050" name="Picture 2" descr="C:\Users\User\Desktop\Soil-Quality-and-Fertilizer-Analysis-banner.jpg"/>
          <p:cNvPicPr>
            <a:picLocks noChangeAspect="1" noChangeArrowheads="1"/>
          </p:cNvPicPr>
          <p:nvPr/>
        </p:nvPicPr>
        <p:blipFill>
          <a:blip r:embed="rId2"/>
          <a:srcRect/>
          <a:stretch>
            <a:fillRect/>
          </a:stretch>
        </p:blipFill>
        <p:spPr bwMode="auto">
          <a:xfrm>
            <a:off x="0" y="0"/>
            <a:ext cx="9144064" cy="1889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914400" y="571480"/>
            <a:ext cx="8229600" cy="1143000"/>
          </a:xfrm>
        </p:spPr>
        <p:txBody>
          <a:bodyPr/>
          <a:lstStyle/>
          <a:p>
            <a:pPr eaLnBrk="1" hangingPunct="1"/>
            <a:r>
              <a:rPr lang="en-US" b="1" dirty="0" smtClean="0"/>
              <a:t/>
            </a:r>
            <a:br>
              <a:rPr lang="en-US" b="1" dirty="0" smtClean="0"/>
            </a:br>
            <a:r>
              <a:rPr lang="en-US" sz="3200" b="1" dirty="0" err="1" smtClean="0">
                <a:solidFill>
                  <a:srgbClr val="FF0000"/>
                </a:solidFill>
              </a:rPr>
              <a:t>Kvalitet</a:t>
            </a:r>
            <a:r>
              <a:rPr lang="sr-Latn-RS" sz="3200" b="1" dirty="0" smtClean="0">
                <a:solidFill>
                  <a:srgbClr val="FF0000"/>
                </a:solidFill>
              </a:rPr>
              <a:t> z</a:t>
            </a:r>
            <a:r>
              <a:rPr lang="sr-Latn-CS" sz="3200" b="1" dirty="0" smtClean="0">
                <a:solidFill>
                  <a:srgbClr val="FF0000"/>
                </a:solidFill>
              </a:rPr>
              <a:t>emljišta</a:t>
            </a:r>
            <a:endParaRPr lang="en-US" sz="3200" b="1" dirty="0" smtClean="0">
              <a:solidFill>
                <a:srgbClr val="FF0000"/>
              </a:solidFill>
            </a:endParaRPr>
          </a:p>
        </p:txBody>
      </p:sp>
      <p:sp>
        <p:nvSpPr>
          <p:cNvPr id="3" name="Content Placeholder 2"/>
          <p:cNvSpPr>
            <a:spLocks noGrp="1"/>
          </p:cNvSpPr>
          <p:nvPr>
            <p:ph idx="4294967295"/>
          </p:nvPr>
        </p:nvSpPr>
        <p:spPr>
          <a:xfrm>
            <a:off x="0" y="2285992"/>
            <a:ext cx="9144000" cy="5235569"/>
          </a:xfrm>
        </p:spPr>
        <p:txBody>
          <a:bodyPr/>
          <a:lstStyle/>
          <a:p>
            <a:pPr>
              <a:buNone/>
            </a:pPr>
            <a:endParaRPr lang="sr-Latn-RS" sz="2400" i="1" dirty="0" smtClean="0"/>
          </a:p>
          <a:p>
            <a:r>
              <a:rPr lang="en-US" sz="2400" dirty="0" smtClean="0"/>
              <a:t>Problem je </a:t>
            </a:r>
            <a:r>
              <a:rPr lang="en-US" sz="2400" dirty="0" err="1" smtClean="0"/>
              <a:t>i</a:t>
            </a:r>
            <a:r>
              <a:rPr lang="en-US" sz="2400" dirty="0" smtClean="0"/>
              <a:t> </a:t>
            </a:r>
            <a:r>
              <a:rPr lang="en-US" sz="2400" dirty="0" err="1" smtClean="0"/>
              <a:t>što</a:t>
            </a:r>
            <a:r>
              <a:rPr lang="en-US" sz="2400" dirty="0" smtClean="0"/>
              <a:t> </a:t>
            </a:r>
            <a:r>
              <a:rPr lang="en-US" sz="2400" dirty="0" err="1" smtClean="0"/>
              <a:t>su</a:t>
            </a:r>
            <a:r>
              <a:rPr lang="en-US" sz="2400" dirty="0" smtClean="0"/>
              <a:t> </a:t>
            </a:r>
            <a:r>
              <a:rPr lang="en-US" sz="2400" dirty="0" err="1" smtClean="0"/>
              <a:t>određena</a:t>
            </a:r>
            <a:r>
              <a:rPr lang="en-US" sz="2400" dirty="0" smtClean="0"/>
              <a:t> </a:t>
            </a:r>
            <a:r>
              <a:rPr lang="en-US" sz="2400" dirty="0" err="1" smtClean="0"/>
              <a:t>navodnjavana</a:t>
            </a:r>
            <a:r>
              <a:rPr lang="en-US" sz="2400" dirty="0" smtClean="0"/>
              <a:t> </a:t>
            </a:r>
            <a:r>
              <a:rPr lang="en-US" sz="2400" dirty="0" err="1" smtClean="0"/>
              <a:t>zemljišta</a:t>
            </a:r>
            <a:r>
              <a:rPr lang="en-US" sz="2400" dirty="0" smtClean="0"/>
              <a:t> </a:t>
            </a:r>
            <a:r>
              <a:rPr lang="en-US" sz="2400" dirty="0" err="1" smtClean="0"/>
              <a:t>postala</a:t>
            </a:r>
            <a:r>
              <a:rPr lang="en-US" sz="2400" dirty="0" smtClean="0"/>
              <a:t> </a:t>
            </a:r>
            <a:r>
              <a:rPr lang="en-US" sz="2400" dirty="0" err="1" smtClean="0"/>
              <a:t>prekomerno</a:t>
            </a:r>
            <a:r>
              <a:rPr lang="en-US" sz="2400" dirty="0" smtClean="0"/>
              <a:t> </a:t>
            </a:r>
            <a:r>
              <a:rPr lang="en-US" sz="2400" dirty="0" err="1" smtClean="0"/>
              <a:t>salinizirana</a:t>
            </a:r>
            <a:r>
              <a:rPr lang="en-US" sz="2400" dirty="0" smtClean="0"/>
              <a:t> </a:t>
            </a:r>
            <a:r>
              <a:rPr lang="en-US" sz="2400" dirty="0" err="1" smtClean="0"/>
              <a:t>što</a:t>
            </a:r>
            <a:r>
              <a:rPr lang="en-US" sz="2400" dirty="0" smtClean="0"/>
              <a:t> je </a:t>
            </a:r>
            <a:r>
              <a:rPr lang="en-US" sz="2400" dirty="0" err="1" smtClean="0"/>
              <a:t>na</a:t>
            </a:r>
            <a:r>
              <a:rPr lang="en-US" sz="2400" dirty="0" smtClean="0"/>
              <a:t> </a:t>
            </a:r>
            <a:r>
              <a:rPr lang="en-US" sz="2400" dirty="0" err="1" smtClean="0"/>
              <a:t>globalnom</a:t>
            </a:r>
            <a:r>
              <a:rPr lang="en-US" sz="2400" dirty="0" smtClean="0"/>
              <a:t> </a:t>
            </a:r>
            <a:r>
              <a:rPr lang="en-US" sz="2400" dirty="0" err="1" smtClean="0"/>
              <a:t>nivou</a:t>
            </a:r>
            <a:r>
              <a:rPr lang="en-US" sz="2400" dirty="0" smtClean="0"/>
              <a:t> </a:t>
            </a:r>
            <a:r>
              <a:rPr lang="en-US" sz="2400" dirty="0" err="1" smtClean="0"/>
              <a:t>uzrokovalo</a:t>
            </a:r>
            <a:r>
              <a:rPr lang="en-US" sz="2400" dirty="0" smtClean="0"/>
              <a:t> </a:t>
            </a:r>
            <a:r>
              <a:rPr lang="en-US" sz="2400" dirty="0" err="1" smtClean="0"/>
              <a:t>gubitak</a:t>
            </a:r>
            <a:r>
              <a:rPr lang="en-US" sz="2400" dirty="0" smtClean="0"/>
              <a:t> </a:t>
            </a:r>
            <a:r>
              <a:rPr lang="en-US" sz="2400" dirty="0" err="1" smtClean="0"/>
              <a:t>od</a:t>
            </a:r>
            <a:r>
              <a:rPr lang="en-US" sz="2400" dirty="0" smtClean="0"/>
              <a:t> 1.500.000 </a:t>
            </a:r>
            <a:r>
              <a:rPr lang="en-US" sz="2400" dirty="0" err="1" smtClean="0"/>
              <a:t>hektara</a:t>
            </a:r>
            <a:r>
              <a:rPr lang="en-US" sz="2400" dirty="0" smtClean="0"/>
              <a:t> </a:t>
            </a:r>
            <a:r>
              <a:rPr lang="en-US" sz="2400" dirty="0" err="1" smtClean="0"/>
              <a:t>obradivog</a:t>
            </a:r>
            <a:r>
              <a:rPr lang="en-US" sz="2400" dirty="0" smtClean="0"/>
              <a:t> </a:t>
            </a:r>
            <a:r>
              <a:rPr lang="en-US" sz="2400" dirty="0" err="1" smtClean="0"/>
              <a:t>zemljišta</a:t>
            </a:r>
            <a:r>
              <a:rPr lang="en-US" sz="2400" dirty="0" smtClean="0"/>
              <a:t> </a:t>
            </a:r>
            <a:r>
              <a:rPr lang="en-US" sz="2400" dirty="0" err="1" smtClean="0"/>
              <a:t>po</a:t>
            </a:r>
            <a:r>
              <a:rPr lang="en-US" sz="2400" dirty="0" smtClean="0"/>
              <a:t> </a:t>
            </a:r>
            <a:r>
              <a:rPr lang="en-US" sz="2400" dirty="0" err="1" smtClean="0"/>
              <a:t>godini</a:t>
            </a:r>
            <a:r>
              <a:rPr lang="en-US" sz="2400" dirty="0" smtClean="0"/>
              <a:t>. </a:t>
            </a:r>
            <a:endParaRPr lang="sr-Latn-RS" sz="2400" dirty="0" smtClean="0"/>
          </a:p>
          <a:p>
            <a:r>
              <a:rPr lang="en-US" sz="2400" dirty="0" err="1" smtClean="0"/>
              <a:t>Uz</a:t>
            </a:r>
            <a:r>
              <a:rPr lang="en-US" sz="2400" dirty="0" smtClean="0"/>
              <a:t> to, </a:t>
            </a:r>
            <a:r>
              <a:rPr lang="en-US" sz="2400" dirty="0" err="1" smtClean="0"/>
              <a:t>oko</a:t>
            </a:r>
            <a:r>
              <a:rPr lang="en-US" sz="2400" dirty="0" smtClean="0"/>
              <a:t> 40% </a:t>
            </a:r>
            <a:r>
              <a:rPr lang="en-US" sz="2400" dirty="0" err="1" smtClean="0"/>
              <a:t>globalnih</a:t>
            </a:r>
            <a:r>
              <a:rPr lang="en-US" sz="2400" dirty="0" smtClean="0"/>
              <a:t> </a:t>
            </a:r>
            <a:r>
              <a:rPr lang="en-US" sz="2400" dirty="0" err="1" smtClean="0"/>
              <a:t>useva</a:t>
            </a:r>
            <a:r>
              <a:rPr lang="en-US" sz="2400" dirty="0" smtClean="0"/>
              <a:t> je pod </a:t>
            </a:r>
            <a:r>
              <a:rPr lang="en-US" sz="2400" dirty="0" err="1" smtClean="0"/>
              <a:t>pretnjom</a:t>
            </a:r>
            <a:r>
              <a:rPr lang="en-US" sz="2400" dirty="0" smtClean="0"/>
              <a:t> </a:t>
            </a:r>
            <a:r>
              <a:rPr lang="en-US" sz="2400" dirty="0" err="1" smtClean="0"/>
              <a:t>ostvarivanja</a:t>
            </a:r>
            <a:r>
              <a:rPr lang="en-US" sz="2400" dirty="0" smtClean="0"/>
              <a:t> </a:t>
            </a:r>
            <a:r>
              <a:rPr lang="en-US" sz="2400" dirty="0" err="1" smtClean="0"/>
              <a:t>određenog</a:t>
            </a:r>
            <a:r>
              <a:rPr lang="en-US" sz="2400" dirty="0" smtClean="0"/>
              <a:t> </a:t>
            </a:r>
            <a:r>
              <a:rPr lang="en-US" sz="2400" dirty="0" err="1" smtClean="0"/>
              <a:t>stepena</a:t>
            </a:r>
            <a:r>
              <a:rPr lang="en-US" sz="2400" dirty="0" smtClean="0"/>
              <a:t> </a:t>
            </a:r>
            <a:r>
              <a:rPr lang="en-US" sz="2400" dirty="0" err="1" smtClean="0"/>
              <a:t>erozije</a:t>
            </a:r>
            <a:r>
              <a:rPr lang="en-US" sz="2400" dirty="0" smtClean="0"/>
              <a:t> </a:t>
            </a:r>
            <a:r>
              <a:rPr lang="en-US" sz="2400" dirty="0" err="1" smtClean="0"/>
              <a:t>tla</a:t>
            </a:r>
            <a:r>
              <a:rPr lang="en-US" sz="2400" dirty="0" smtClean="0"/>
              <a:t>, </a:t>
            </a:r>
            <a:r>
              <a:rPr lang="en-US" sz="2400" dirty="0" err="1" smtClean="0"/>
              <a:t>umanjenja</a:t>
            </a:r>
            <a:r>
              <a:rPr lang="en-US" sz="2400" dirty="0" smtClean="0"/>
              <a:t> </a:t>
            </a:r>
            <a:r>
              <a:rPr lang="en-US" sz="2400" dirty="0" err="1" smtClean="0"/>
              <a:t>plodnosti</a:t>
            </a:r>
            <a:r>
              <a:rPr lang="en-US" sz="2400" dirty="0" smtClean="0"/>
              <a:t> </a:t>
            </a:r>
            <a:r>
              <a:rPr lang="en-US" sz="2400" dirty="0" err="1" smtClean="0"/>
              <a:t>ili</a:t>
            </a:r>
            <a:r>
              <a:rPr lang="en-US" sz="2400" dirty="0" smtClean="0"/>
              <a:t> </a:t>
            </a:r>
            <a:r>
              <a:rPr lang="en-US" sz="2400" dirty="0" err="1" smtClean="0"/>
              <a:t>prekomerne</a:t>
            </a:r>
            <a:r>
              <a:rPr lang="en-US" sz="2400" dirty="0" smtClean="0"/>
              <a:t> </a:t>
            </a:r>
            <a:r>
              <a:rPr lang="en-US" sz="2400" dirty="0" err="1" smtClean="0"/>
              <a:t>ispaše</a:t>
            </a:r>
            <a:r>
              <a:rPr lang="en-US" sz="2400" dirty="0" smtClean="0"/>
              <a:t>. </a:t>
            </a:r>
            <a:endParaRPr lang="sr-Latn-RS" sz="2400" dirty="0" smtClean="0"/>
          </a:p>
          <a:p>
            <a:r>
              <a:rPr lang="en-US" sz="2400" dirty="0" err="1" smtClean="0"/>
              <a:t>Gubitak</a:t>
            </a:r>
            <a:r>
              <a:rPr lang="en-US" sz="2400" dirty="0" smtClean="0"/>
              <a:t> </a:t>
            </a:r>
            <a:r>
              <a:rPr lang="en-US" sz="2400" dirty="0" err="1" smtClean="0"/>
              <a:t>prirodnih</a:t>
            </a:r>
            <a:r>
              <a:rPr lang="en-US" sz="2400" dirty="0" smtClean="0"/>
              <a:t> </a:t>
            </a:r>
            <a:r>
              <a:rPr lang="en-US" sz="2400" dirty="0" err="1" smtClean="0"/>
              <a:t>staništa</a:t>
            </a:r>
            <a:r>
              <a:rPr lang="en-US" sz="2400" dirty="0" smtClean="0"/>
              <a:t> </a:t>
            </a:r>
            <a:r>
              <a:rPr lang="en-US" sz="2400" dirty="0" err="1" smtClean="0"/>
              <a:t>takođe</a:t>
            </a:r>
            <a:r>
              <a:rPr lang="en-US" sz="2400" dirty="0" smtClean="0"/>
              <a:t> </a:t>
            </a:r>
            <a:r>
              <a:rPr lang="en-US" sz="2400" dirty="0" err="1" smtClean="0"/>
              <a:t>utiče</a:t>
            </a:r>
            <a:r>
              <a:rPr lang="en-US" sz="2400" dirty="0" smtClean="0"/>
              <a:t> </a:t>
            </a:r>
            <a:r>
              <a:rPr lang="en-US" sz="2400" dirty="0" err="1" smtClean="0"/>
              <a:t>na</a:t>
            </a:r>
            <a:r>
              <a:rPr lang="en-US" sz="2400" dirty="0" smtClean="0"/>
              <a:t> </a:t>
            </a:r>
            <a:r>
              <a:rPr lang="en-US" sz="2400" dirty="0" err="1" smtClean="0"/>
              <a:t>poljoprivrednu</a:t>
            </a:r>
            <a:r>
              <a:rPr lang="en-US" sz="2400" dirty="0" smtClean="0"/>
              <a:t> </a:t>
            </a:r>
            <a:r>
              <a:rPr lang="en-US" sz="2400" dirty="0" err="1" smtClean="0"/>
              <a:t>proizvodnju</a:t>
            </a:r>
            <a:r>
              <a:rPr lang="en-US" sz="2400" dirty="0" smtClean="0"/>
              <a:t>, </a:t>
            </a:r>
            <a:r>
              <a:rPr lang="en-US" sz="2400" dirty="0" err="1" smtClean="0"/>
              <a:t>degradiranjem</a:t>
            </a:r>
            <a:r>
              <a:rPr lang="en-US" sz="2400" dirty="0" smtClean="0"/>
              <a:t> </a:t>
            </a:r>
            <a:r>
              <a:rPr lang="en-US" sz="2400" dirty="0" err="1" smtClean="0"/>
              <a:t>usluga</a:t>
            </a:r>
            <a:r>
              <a:rPr lang="en-US" sz="2400" dirty="0" smtClean="0"/>
              <a:t> </a:t>
            </a:r>
            <a:r>
              <a:rPr lang="en-US" sz="2400" dirty="0" err="1" smtClean="0"/>
              <a:t>oprašivača</a:t>
            </a:r>
            <a:r>
              <a:rPr lang="en-US" sz="2400" dirty="0" smtClean="0"/>
              <a:t>, </a:t>
            </a:r>
            <a:r>
              <a:rPr lang="en-US" sz="2400" dirty="0" err="1" smtClean="0"/>
              <a:t>pogotovo</a:t>
            </a:r>
            <a:r>
              <a:rPr lang="en-US" sz="2400" dirty="0" smtClean="0"/>
              <a:t> </a:t>
            </a:r>
            <a:r>
              <a:rPr lang="en-US" sz="2400" dirty="0" err="1" smtClean="0"/>
              <a:t>pčela</a:t>
            </a:r>
            <a:r>
              <a:rPr lang="en-US" sz="2400" dirty="0" smtClean="0"/>
              <a:t>. </a:t>
            </a:r>
          </a:p>
          <a:p>
            <a:pPr lvl="0"/>
            <a:endParaRPr lang="en-US" sz="2400" dirty="0"/>
          </a:p>
        </p:txBody>
      </p:sp>
      <p:pic>
        <p:nvPicPr>
          <p:cNvPr id="3074" name="Picture 2" descr="C:\Users\User\Desktop\2010Plumer_ComboSlide.jpg"/>
          <p:cNvPicPr>
            <a:picLocks noChangeAspect="1" noChangeArrowheads="1"/>
          </p:cNvPicPr>
          <p:nvPr/>
        </p:nvPicPr>
        <p:blipFill>
          <a:blip r:embed="rId2" cstate="print"/>
          <a:srcRect/>
          <a:stretch>
            <a:fillRect/>
          </a:stretch>
        </p:blipFill>
        <p:spPr bwMode="auto">
          <a:xfrm>
            <a:off x="4572000" y="214290"/>
            <a:ext cx="3500462" cy="22466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643042" y="-357214"/>
            <a:ext cx="8229600" cy="1143000"/>
          </a:xfrm>
        </p:spPr>
        <p:txBody>
          <a:bodyPr/>
          <a:lstStyle/>
          <a:p>
            <a:pPr eaLnBrk="1" hangingPunct="1"/>
            <a:r>
              <a:rPr lang="en-US" b="1" dirty="0" smtClean="0"/>
              <a:t/>
            </a:r>
            <a:br>
              <a:rPr lang="en-US" b="1" dirty="0" smtClean="0"/>
            </a:br>
            <a:r>
              <a:rPr lang="en-US" sz="3200" b="1" dirty="0" err="1" smtClean="0">
                <a:solidFill>
                  <a:srgbClr val="FF0000"/>
                </a:solidFill>
              </a:rPr>
              <a:t>Kvalitet</a:t>
            </a:r>
            <a:r>
              <a:rPr lang="sr-Latn-RS" sz="3200" b="1" dirty="0" smtClean="0">
                <a:solidFill>
                  <a:srgbClr val="FF0000"/>
                </a:solidFill>
              </a:rPr>
              <a:t> z</a:t>
            </a:r>
            <a:r>
              <a:rPr lang="sr-Latn-CS" sz="3200" b="1" dirty="0" smtClean="0">
                <a:solidFill>
                  <a:srgbClr val="FF0000"/>
                </a:solidFill>
              </a:rPr>
              <a:t>emljišta</a:t>
            </a:r>
            <a:endParaRPr lang="en-US" sz="3200" b="1" dirty="0" smtClean="0">
              <a:solidFill>
                <a:srgbClr val="FF0000"/>
              </a:solidFill>
            </a:endParaRPr>
          </a:p>
        </p:txBody>
      </p:sp>
      <p:sp>
        <p:nvSpPr>
          <p:cNvPr id="3" name="Content Placeholder 2"/>
          <p:cNvSpPr>
            <a:spLocks noGrp="1"/>
          </p:cNvSpPr>
          <p:nvPr>
            <p:ph idx="4294967295"/>
          </p:nvPr>
        </p:nvSpPr>
        <p:spPr>
          <a:xfrm>
            <a:off x="0" y="857232"/>
            <a:ext cx="9144000" cy="5235569"/>
          </a:xfrm>
        </p:spPr>
        <p:txBody>
          <a:bodyPr/>
          <a:lstStyle/>
          <a:p>
            <a:pPr>
              <a:buNone/>
            </a:pPr>
            <a:endParaRPr lang="sr-Latn-RS" sz="2400" i="1" dirty="0" smtClean="0"/>
          </a:p>
          <a:p>
            <a:r>
              <a:rPr lang="en-US" sz="2400" i="1" dirty="0" err="1" smtClean="0"/>
              <a:t>Indikatori</a:t>
            </a:r>
            <a:r>
              <a:rPr lang="en-US" sz="2400" i="1" dirty="0" smtClean="0"/>
              <a:t> </a:t>
            </a:r>
            <a:r>
              <a:rPr lang="en-US" sz="2400" i="1" dirty="0" err="1" smtClean="0"/>
              <a:t>kvaliteta</a:t>
            </a:r>
            <a:r>
              <a:rPr lang="en-US" sz="2400" i="1" dirty="0" smtClean="0"/>
              <a:t> </a:t>
            </a:r>
            <a:r>
              <a:rPr lang="en-US" sz="2400" i="1" dirty="0" err="1" smtClean="0"/>
              <a:t>zemljišta</a:t>
            </a:r>
            <a:r>
              <a:rPr lang="en-US" sz="2400" i="1" dirty="0" smtClean="0"/>
              <a:t> </a:t>
            </a:r>
            <a:r>
              <a:rPr lang="en-US" sz="2400" i="1" dirty="0" err="1" smtClean="0"/>
              <a:t>kao</a:t>
            </a:r>
            <a:r>
              <a:rPr lang="en-US" sz="2400" i="1" dirty="0" smtClean="0"/>
              <a:t> mere, </a:t>
            </a:r>
            <a:r>
              <a:rPr lang="en-US" sz="2400" i="1" dirty="0" err="1" smtClean="0"/>
              <a:t>ili</a:t>
            </a:r>
            <a:r>
              <a:rPr lang="en-US" sz="2400" i="1" dirty="0" smtClean="0"/>
              <a:t> </a:t>
            </a:r>
            <a:r>
              <a:rPr lang="en-US" sz="2400" i="1" dirty="0" err="1" smtClean="0"/>
              <a:t>vrednosti</a:t>
            </a:r>
            <a:r>
              <a:rPr lang="en-US" sz="2400" i="1" dirty="0" smtClean="0"/>
              <a:t> </a:t>
            </a:r>
            <a:r>
              <a:rPr lang="en-US" sz="2400" i="1" dirty="0" err="1" smtClean="0"/>
              <a:t>izvedene</a:t>
            </a:r>
            <a:r>
              <a:rPr lang="en-US" sz="2400" i="1" dirty="0" smtClean="0"/>
              <a:t> </a:t>
            </a:r>
            <a:r>
              <a:rPr lang="en-US" sz="2400" i="1" dirty="0" err="1" smtClean="0"/>
              <a:t>iz</a:t>
            </a:r>
            <a:r>
              <a:rPr lang="en-US" sz="2400" i="1" dirty="0" smtClean="0"/>
              <a:t> </a:t>
            </a:r>
            <a:r>
              <a:rPr lang="en-US" sz="2400" i="1" dirty="0" err="1" smtClean="0"/>
              <a:t>varijabli</a:t>
            </a:r>
            <a:r>
              <a:rPr lang="en-US" sz="2400" i="1" dirty="0" smtClean="0"/>
              <a:t>, </a:t>
            </a:r>
            <a:r>
              <a:rPr lang="en-US" sz="2400" i="1" dirty="0" err="1" smtClean="0"/>
              <a:t>pružaju</a:t>
            </a:r>
            <a:r>
              <a:rPr lang="en-US" sz="2400" i="1" dirty="0" smtClean="0"/>
              <a:t> </a:t>
            </a:r>
            <a:r>
              <a:rPr lang="en-US" sz="2400" i="1" dirty="0" err="1" smtClean="0"/>
              <a:t>procene</a:t>
            </a:r>
            <a:r>
              <a:rPr lang="en-US" sz="2400" i="1" dirty="0" smtClean="0"/>
              <a:t> </a:t>
            </a:r>
            <a:r>
              <a:rPr lang="en-US" sz="2400" i="1" dirty="0" err="1" smtClean="0"/>
              <a:t>stanja</a:t>
            </a:r>
            <a:r>
              <a:rPr lang="en-US" sz="2400" i="1" dirty="0" smtClean="0"/>
              <a:t> </a:t>
            </a:r>
            <a:r>
              <a:rPr lang="en-US" sz="2400" i="1" dirty="0" err="1" smtClean="0"/>
              <a:t>zemljišta</a:t>
            </a:r>
            <a:r>
              <a:rPr lang="en-US" sz="2400" i="1" dirty="0" smtClean="0"/>
              <a:t>, </a:t>
            </a:r>
            <a:r>
              <a:rPr lang="en-US" sz="2400" i="1" dirty="0" err="1" smtClean="0"/>
              <a:t>promene</a:t>
            </a:r>
            <a:r>
              <a:rPr lang="en-US" sz="2400" i="1" dirty="0" smtClean="0"/>
              <a:t> tog </a:t>
            </a:r>
            <a:r>
              <a:rPr lang="en-US" sz="2400" i="1" dirty="0" err="1" smtClean="0"/>
              <a:t>stanja</a:t>
            </a:r>
            <a:r>
              <a:rPr lang="en-US" sz="2400" i="1" dirty="0" smtClean="0"/>
              <a:t> </a:t>
            </a:r>
            <a:r>
              <a:rPr lang="en-US" sz="2400" i="1" dirty="0" err="1" smtClean="0"/>
              <a:t>i</a:t>
            </a:r>
            <a:r>
              <a:rPr lang="en-US" sz="2400" i="1" dirty="0" smtClean="0"/>
              <a:t> </a:t>
            </a:r>
            <a:r>
              <a:rPr lang="en-US" sz="2400" i="1" dirty="0" err="1" smtClean="0"/>
              <a:t>ljudskih</a:t>
            </a:r>
            <a:r>
              <a:rPr lang="en-US" sz="2400" i="1" dirty="0" smtClean="0"/>
              <a:t> </a:t>
            </a:r>
            <a:r>
              <a:rPr lang="en-US" sz="2400" i="1" dirty="0" err="1" smtClean="0"/>
              <a:t>akcija</a:t>
            </a:r>
            <a:r>
              <a:rPr lang="en-US" sz="2400" i="1" dirty="0" smtClean="0"/>
              <a:t> </a:t>
            </a:r>
            <a:r>
              <a:rPr lang="en-US" sz="2400" i="1" dirty="0" err="1" smtClean="0"/>
              <a:t>povezanih</a:t>
            </a:r>
            <a:r>
              <a:rPr lang="en-US" sz="2400" i="1" dirty="0" smtClean="0"/>
              <a:t> </a:t>
            </a:r>
            <a:r>
              <a:rPr lang="en-US" sz="2400" i="1" dirty="0" err="1" smtClean="0"/>
              <a:t>sa</a:t>
            </a:r>
            <a:r>
              <a:rPr lang="en-US" sz="2400" i="1" dirty="0" smtClean="0"/>
              <a:t> </a:t>
            </a:r>
            <a:r>
              <a:rPr lang="en-US" sz="2400" i="1" dirty="0" err="1" smtClean="0"/>
              <a:t>tim</a:t>
            </a:r>
            <a:r>
              <a:rPr lang="en-US" sz="2400" i="1" dirty="0" smtClean="0"/>
              <a:t> </a:t>
            </a:r>
            <a:r>
              <a:rPr lang="en-US" sz="2400" i="1" dirty="0" err="1" smtClean="0"/>
              <a:t>stanjem</a:t>
            </a:r>
            <a:r>
              <a:rPr lang="en-US" sz="2400" i="1" dirty="0" smtClean="0"/>
              <a:t>.</a:t>
            </a:r>
          </a:p>
          <a:p>
            <a:r>
              <a:rPr lang="en-US" sz="2400" dirty="0" smtClean="0"/>
              <a:t> </a:t>
            </a:r>
            <a:r>
              <a:rPr lang="en-US" sz="2400" dirty="0" err="1" smtClean="0"/>
              <a:t>Međutim</a:t>
            </a:r>
            <a:r>
              <a:rPr lang="en-US" sz="2400" dirty="0" smtClean="0"/>
              <a:t>, </a:t>
            </a:r>
            <a:r>
              <a:rPr lang="en-US" sz="2400" dirty="0" err="1" smtClean="0"/>
              <a:t>indikatori</a:t>
            </a:r>
            <a:r>
              <a:rPr lang="en-US" sz="2400" dirty="0" smtClean="0"/>
              <a:t> </a:t>
            </a:r>
            <a:r>
              <a:rPr lang="en-US" sz="2400" dirty="0" err="1" smtClean="0"/>
              <a:t>kvaliteta</a:t>
            </a:r>
            <a:r>
              <a:rPr lang="en-US" sz="2400" dirty="0" smtClean="0"/>
              <a:t> </a:t>
            </a:r>
            <a:r>
              <a:rPr lang="en-US" sz="2400" dirty="0" err="1" smtClean="0"/>
              <a:t>zemljišta</a:t>
            </a:r>
            <a:r>
              <a:rPr lang="en-US" sz="2400" dirty="0" smtClean="0"/>
              <a:t> </a:t>
            </a:r>
            <a:r>
              <a:rPr lang="en-US" sz="2400" dirty="0" err="1" smtClean="0"/>
              <a:t>nisu</a:t>
            </a:r>
            <a:r>
              <a:rPr lang="en-US" sz="2400" dirty="0" smtClean="0"/>
              <a:t> </a:t>
            </a:r>
            <a:r>
              <a:rPr lang="en-US" sz="2400" dirty="0" err="1" smtClean="0"/>
              <a:t>samo</a:t>
            </a:r>
            <a:r>
              <a:rPr lang="en-US" sz="2400" dirty="0" smtClean="0"/>
              <a:t> </a:t>
            </a:r>
            <a:r>
              <a:rPr lang="en-US" sz="2400" dirty="0" err="1" smtClean="0"/>
              <a:t>deskriptivne</a:t>
            </a:r>
            <a:r>
              <a:rPr lang="en-US" sz="2400" dirty="0" smtClean="0"/>
              <a:t> </a:t>
            </a:r>
            <a:r>
              <a:rPr lang="en-US" sz="2400" dirty="0" err="1" smtClean="0"/>
              <a:t>varijable</a:t>
            </a:r>
            <a:r>
              <a:rPr lang="en-US" sz="2400" dirty="0" smtClean="0"/>
              <a:t> </a:t>
            </a:r>
            <a:r>
              <a:rPr lang="en-US" sz="2400" dirty="0" err="1" smtClean="0"/>
              <a:t>namenjene</a:t>
            </a:r>
            <a:r>
              <a:rPr lang="en-US" sz="2400" dirty="0" smtClean="0"/>
              <a:t> </a:t>
            </a:r>
            <a:r>
              <a:rPr lang="en-US" sz="2400" dirty="0" err="1" smtClean="0"/>
              <a:t>nadgledanju</a:t>
            </a:r>
            <a:r>
              <a:rPr lang="en-US" sz="2400" dirty="0" smtClean="0"/>
              <a:t> </a:t>
            </a:r>
            <a:r>
              <a:rPr lang="en-US" sz="2400" dirty="0" err="1" smtClean="0"/>
              <a:t>promena</a:t>
            </a:r>
            <a:r>
              <a:rPr lang="en-US" sz="2400" dirty="0" smtClean="0"/>
              <a:t>, </a:t>
            </a:r>
            <a:r>
              <a:rPr lang="en-US" sz="2400" u="sng" dirty="0" err="1" smtClean="0"/>
              <a:t>već</a:t>
            </a:r>
            <a:r>
              <a:rPr lang="en-US" sz="2400" u="sng" dirty="0" smtClean="0"/>
              <a:t> se </a:t>
            </a:r>
            <a:r>
              <a:rPr lang="en-US" sz="2400" u="sng" dirty="0" err="1" smtClean="0"/>
              <a:t>koriste</a:t>
            </a:r>
            <a:r>
              <a:rPr lang="en-US" sz="2400" u="sng" dirty="0" smtClean="0"/>
              <a:t> </a:t>
            </a:r>
            <a:r>
              <a:rPr lang="en-US" sz="2400" u="sng" dirty="0" err="1" smtClean="0"/>
              <a:t>i</a:t>
            </a:r>
            <a:r>
              <a:rPr lang="en-US" sz="2400" u="sng" dirty="0" smtClean="0"/>
              <a:t> </a:t>
            </a:r>
            <a:r>
              <a:rPr lang="en-US" sz="2400" u="sng" dirty="0" err="1" smtClean="0"/>
              <a:t>za</a:t>
            </a:r>
            <a:r>
              <a:rPr lang="en-US" sz="2400" u="sng" dirty="0" smtClean="0"/>
              <a:t> </a:t>
            </a:r>
            <a:r>
              <a:rPr lang="en-US" sz="2400" u="sng" dirty="0" err="1" smtClean="0"/>
              <a:t>usmeravanje</a:t>
            </a:r>
            <a:r>
              <a:rPr lang="en-US" sz="2400" u="sng" dirty="0" smtClean="0"/>
              <a:t> </a:t>
            </a:r>
            <a:r>
              <a:rPr lang="en-US" sz="2400" u="sng" dirty="0" err="1" smtClean="0"/>
              <a:t>politike</a:t>
            </a:r>
            <a:r>
              <a:rPr lang="en-US" sz="2400" u="sng" dirty="0" smtClean="0"/>
              <a:t> </a:t>
            </a:r>
            <a:r>
              <a:rPr lang="en-US" sz="2400" u="sng" dirty="0" err="1" smtClean="0"/>
              <a:t>i</a:t>
            </a:r>
            <a:r>
              <a:rPr lang="en-US" sz="2400" u="sng" dirty="0" smtClean="0"/>
              <a:t> </a:t>
            </a:r>
            <a:r>
              <a:rPr lang="en-US" sz="2400" u="sng" dirty="0" err="1" smtClean="0"/>
              <a:t>za</a:t>
            </a:r>
            <a:r>
              <a:rPr lang="en-US" sz="2400" u="sng" dirty="0" smtClean="0"/>
              <a:t> </a:t>
            </a:r>
            <a:r>
              <a:rPr lang="en-US" sz="2400" u="sng" dirty="0" err="1" smtClean="0"/>
              <a:t>donošenje</a:t>
            </a:r>
            <a:r>
              <a:rPr lang="en-US" sz="2400" u="sng" dirty="0" smtClean="0"/>
              <a:t> </a:t>
            </a:r>
            <a:r>
              <a:rPr lang="en-US" sz="2400" u="sng" dirty="0" err="1" smtClean="0"/>
              <a:t>odluka</a:t>
            </a:r>
            <a:r>
              <a:rPr lang="en-US" sz="2400" dirty="0" smtClean="0"/>
              <a:t>. </a:t>
            </a:r>
            <a:r>
              <a:rPr lang="en-US" sz="2400" dirty="0" err="1" smtClean="0"/>
              <a:t>Naime</a:t>
            </a:r>
            <a:r>
              <a:rPr lang="en-US" sz="2400" dirty="0" smtClean="0"/>
              <a:t>, </a:t>
            </a:r>
            <a:r>
              <a:rPr lang="en-US" sz="2400" dirty="0" err="1" smtClean="0"/>
              <a:t>Vlade</a:t>
            </a:r>
            <a:r>
              <a:rPr lang="en-US" sz="2400" dirty="0" smtClean="0"/>
              <a:t> </a:t>
            </a:r>
            <a:r>
              <a:rPr lang="en-US" sz="2400" dirty="0" err="1" smtClean="0"/>
              <a:t>i</a:t>
            </a:r>
            <a:r>
              <a:rPr lang="en-US" sz="2400" dirty="0" smtClean="0"/>
              <a:t> </a:t>
            </a:r>
            <a:r>
              <a:rPr lang="en-US" sz="2400" dirty="0" err="1" smtClean="0"/>
              <a:t>drugi</a:t>
            </a:r>
            <a:r>
              <a:rPr lang="en-US" sz="2400" dirty="0" smtClean="0"/>
              <a:t> </a:t>
            </a:r>
            <a:r>
              <a:rPr lang="en-US" sz="2400" dirty="0" err="1" smtClean="0"/>
              <a:t>donosioci</a:t>
            </a:r>
            <a:r>
              <a:rPr lang="en-US" sz="2400" dirty="0" smtClean="0"/>
              <a:t> </a:t>
            </a:r>
            <a:r>
              <a:rPr lang="en-US" sz="2400" dirty="0" err="1" smtClean="0"/>
              <a:t>odluka</a:t>
            </a:r>
            <a:r>
              <a:rPr lang="en-US" sz="2400" dirty="0" smtClean="0"/>
              <a:t> </a:t>
            </a:r>
            <a:r>
              <a:rPr lang="en-US" sz="2400" dirty="0" err="1" smtClean="0"/>
              <a:t>koriste</a:t>
            </a:r>
            <a:r>
              <a:rPr lang="en-US" sz="2400" dirty="0" smtClean="0"/>
              <a:t> </a:t>
            </a:r>
            <a:r>
              <a:rPr lang="en-US" sz="2400" dirty="0" err="1" smtClean="0"/>
              <a:t>indikatore</a:t>
            </a:r>
            <a:r>
              <a:rPr lang="en-US" sz="2400" dirty="0" smtClean="0"/>
              <a:t> </a:t>
            </a:r>
            <a:r>
              <a:rPr lang="en-US" sz="2400" dirty="0" err="1" smtClean="0"/>
              <a:t>kako</a:t>
            </a:r>
            <a:r>
              <a:rPr lang="en-US" sz="2400" dirty="0" smtClean="0"/>
              <a:t> bi </a:t>
            </a:r>
            <a:r>
              <a:rPr lang="en-US" sz="2400" dirty="0" err="1" smtClean="0"/>
              <a:t>doneli</a:t>
            </a:r>
            <a:r>
              <a:rPr lang="en-US" sz="2400" dirty="0" smtClean="0"/>
              <a:t> </a:t>
            </a:r>
            <a:r>
              <a:rPr lang="en-US" sz="2400" dirty="0" err="1" smtClean="0"/>
              <a:t>odluke</a:t>
            </a:r>
            <a:r>
              <a:rPr lang="en-US" sz="2400" dirty="0" smtClean="0"/>
              <a:t> </a:t>
            </a:r>
            <a:r>
              <a:rPr lang="en-US" sz="2400" dirty="0" err="1" smtClean="0"/>
              <a:t>zasnovane</a:t>
            </a:r>
            <a:r>
              <a:rPr lang="en-US" sz="2400" dirty="0" smtClean="0"/>
              <a:t> </a:t>
            </a:r>
            <a:r>
              <a:rPr lang="en-US" sz="2400" dirty="0" err="1" smtClean="0"/>
              <a:t>na</a:t>
            </a:r>
            <a:r>
              <a:rPr lang="en-US" sz="2400" dirty="0" smtClean="0"/>
              <a:t> </a:t>
            </a:r>
            <a:r>
              <a:rPr lang="en-US" sz="2400" dirty="0" err="1" smtClean="0"/>
              <a:t>relevantnim</a:t>
            </a:r>
            <a:r>
              <a:rPr lang="en-US" sz="2400" dirty="0" smtClean="0"/>
              <a:t> </a:t>
            </a:r>
            <a:r>
              <a:rPr lang="en-US" sz="2400" dirty="0" err="1" smtClean="0"/>
              <a:t>informacijama</a:t>
            </a:r>
            <a:r>
              <a:rPr lang="en-US" sz="2400" dirty="0" smtClean="0"/>
              <a:t>. </a:t>
            </a:r>
          </a:p>
          <a:p>
            <a:r>
              <a:rPr lang="en-US" sz="2400" dirty="0" smtClean="0"/>
              <a:t>U </a:t>
            </a:r>
            <a:r>
              <a:rPr lang="en-US" sz="2400" dirty="0" err="1" smtClean="0"/>
              <a:t>isto</a:t>
            </a:r>
            <a:r>
              <a:rPr lang="en-US" sz="2400" dirty="0" smtClean="0"/>
              <a:t> </a:t>
            </a:r>
            <a:r>
              <a:rPr lang="en-US" sz="2400" dirty="0" err="1" smtClean="0"/>
              <a:t>vreme</a:t>
            </a:r>
            <a:r>
              <a:rPr lang="en-US" sz="2400" dirty="0" smtClean="0"/>
              <a:t>, </a:t>
            </a:r>
            <a:r>
              <a:rPr lang="en-US" sz="2400" dirty="0" err="1" smtClean="0"/>
              <a:t>sve</a:t>
            </a:r>
            <a:r>
              <a:rPr lang="en-US" sz="2400" dirty="0" smtClean="0"/>
              <a:t> </a:t>
            </a:r>
            <a:r>
              <a:rPr lang="en-US" sz="2400" dirty="0" err="1" smtClean="0"/>
              <a:t>bolje</a:t>
            </a:r>
            <a:r>
              <a:rPr lang="en-US" sz="2400" dirty="0" smtClean="0"/>
              <a:t> </a:t>
            </a:r>
            <a:r>
              <a:rPr lang="en-US" sz="2400" dirty="0" err="1" smtClean="0"/>
              <a:t>informisana</a:t>
            </a:r>
            <a:r>
              <a:rPr lang="en-US" sz="2400" dirty="0" smtClean="0"/>
              <a:t> </a:t>
            </a:r>
            <a:r>
              <a:rPr lang="en-US" sz="2400" dirty="0" err="1" smtClean="0"/>
              <a:t>javnost</a:t>
            </a:r>
            <a:r>
              <a:rPr lang="en-US" sz="2400" dirty="0" smtClean="0"/>
              <a:t>, </a:t>
            </a:r>
            <a:r>
              <a:rPr lang="en-US" sz="2400" dirty="0" err="1" smtClean="0"/>
              <a:t>uključujući</a:t>
            </a:r>
            <a:r>
              <a:rPr lang="en-US" sz="2400" dirty="0" smtClean="0"/>
              <a:t> </a:t>
            </a:r>
            <a:r>
              <a:rPr lang="en-US" sz="2400" dirty="0" err="1" smtClean="0"/>
              <a:t>nevladine</a:t>
            </a:r>
            <a:r>
              <a:rPr lang="en-US" sz="2400" dirty="0" smtClean="0"/>
              <a:t> </a:t>
            </a:r>
            <a:r>
              <a:rPr lang="en-US" sz="2400" dirty="0" err="1" smtClean="0"/>
              <a:t>organizacije</a:t>
            </a:r>
            <a:r>
              <a:rPr lang="en-US" sz="2400" dirty="0" smtClean="0"/>
              <a:t> </a:t>
            </a:r>
            <a:r>
              <a:rPr lang="en-US" sz="2400" dirty="0" err="1" smtClean="0"/>
              <a:t>i</a:t>
            </a:r>
            <a:r>
              <a:rPr lang="en-US" sz="2400" dirty="0" smtClean="0"/>
              <a:t> </a:t>
            </a:r>
            <a:r>
              <a:rPr lang="en-US" sz="2400" dirty="0" err="1" smtClean="0"/>
              <a:t>druge</a:t>
            </a:r>
            <a:r>
              <a:rPr lang="en-US" sz="2400" dirty="0" smtClean="0"/>
              <a:t> </a:t>
            </a:r>
            <a:r>
              <a:rPr lang="en-US" sz="2400" dirty="0" err="1" smtClean="0"/>
              <a:t>interesne</a:t>
            </a:r>
            <a:r>
              <a:rPr lang="en-US" sz="2400" dirty="0" smtClean="0"/>
              <a:t> </a:t>
            </a:r>
            <a:r>
              <a:rPr lang="en-US" sz="2400" dirty="0" err="1" smtClean="0"/>
              <a:t>grupe</a:t>
            </a:r>
            <a:r>
              <a:rPr lang="en-US" sz="2400" dirty="0" smtClean="0"/>
              <a:t> </a:t>
            </a:r>
            <a:r>
              <a:rPr lang="en-US" sz="2400" dirty="0" err="1" smtClean="0"/>
              <a:t>koriste</a:t>
            </a:r>
            <a:r>
              <a:rPr lang="en-US" sz="2400" dirty="0" smtClean="0"/>
              <a:t> </a:t>
            </a:r>
            <a:r>
              <a:rPr lang="en-US" sz="2400" dirty="0" err="1" smtClean="0"/>
              <a:t>indikatore</a:t>
            </a:r>
            <a:r>
              <a:rPr lang="en-US" sz="2400" dirty="0" smtClean="0"/>
              <a:t> </a:t>
            </a:r>
            <a:r>
              <a:rPr lang="en-US" sz="2400" u="sng" dirty="0" err="1" smtClean="0"/>
              <a:t>da</a:t>
            </a:r>
            <a:r>
              <a:rPr lang="en-US" sz="2400" u="sng" dirty="0" smtClean="0"/>
              <a:t> </a:t>
            </a:r>
            <a:r>
              <a:rPr lang="en-US" sz="2400" u="sng" dirty="0" err="1" smtClean="0"/>
              <a:t>nadgledaju</a:t>
            </a:r>
            <a:r>
              <a:rPr lang="en-US" sz="2400" u="sng" dirty="0" smtClean="0"/>
              <a:t> </a:t>
            </a:r>
            <a:r>
              <a:rPr lang="en-US" sz="2400" u="sng" dirty="0" err="1" smtClean="0"/>
              <a:t>donešene</a:t>
            </a:r>
            <a:r>
              <a:rPr lang="en-US" sz="2400" u="sng" dirty="0" smtClean="0"/>
              <a:t> </a:t>
            </a:r>
            <a:r>
              <a:rPr lang="en-US" sz="2400" u="sng" dirty="0" err="1" smtClean="0"/>
              <a:t>odluke</a:t>
            </a:r>
            <a:r>
              <a:rPr lang="en-US" sz="2400" dirty="0" smtClean="0"/>
              <a:t>. </a:t>
            </a:r>
            <a:r>
              <a:rPr lang="en-US" sz="2400" dirty="0" err="1" smtClean="0"/>
              <a:t>Drugim</a:t>
            </a:r>
            <a:r>
              <a:rPr lang="en-US" sz="2400" dirty="0" smtClean="0"/>
              <a:t> </a:t>
            </a:r>
            <a:r>
              <a:rPr lang="en-US" sz="2400" dirty="0" err="1" smtClean="0"/>
              <a:t>rečima</a:t>
            </a:r>
            <a:r>
              <a:rPr lang="en-US" sz="2400" dirty="0" smtClean="0"/>
              <a:t>, </a:t>
            </a:r>
            <a:r>
              <a:rPr lang="en-US" sz="2400" dirty="0" err="1" smtClean="0"/>
              <a:t>indikatori</a:t>
            </a:r>
            <a:r>
              <a:rPr lang="en-US" sz="2400" dirty="0" smtClean="0"/>
              <a:t> </a:t>
            </a:r>
            <a:r>
              <a:rPr lang="en-US" sz="2400" dirty="0" err="1" smtClean="0"/>
              <a:t>obezbeđuju</a:t>
            </a:r>
            <a:r>
              <a:rPr lang="en-US" sz="2400" dirty="0" smtClean="0"/>
              <a:t> </a:t>
            </a:r>
            <a:r>
              <a:rPr lang="en-US" sz="2400" dirty="0" err="1" smtClean="0"/>
              <a:t>smernice</a:t>
            </a:r>
            <a:r>
              <a:rPr lang="en-US" sz="2400" dirty="0" smtClean="0"/>
              <a:t> o </a:t>
            </a:r>
            <a:r>
              <a:rPr lang="en-US" sz="2400" dirty="0" err="1" smtClean="0"/>
              <a:t>akcijama</a:t>
            </a:r>
            <a:r>
              <a:rPr lang="en-US" sz="2400" dirty="0" smtClean="0"/>
              <a:t> </a:t>
            </a:r>
            <a:r>
              <a:rPr lang="en-US" sz="2400" dirty="0" err="1" smtClean="0"/>
              <a:t>koje</a:t>
            </a:r>
            <a:r>
              <a:rPr lang="en-US" sz="2400" dirty="0" smtClean="0"/>
              <a:t> je </a:t>
            </a:r>
            <a:r>
              <a:rPr lang="en-US" sz="2400" dirty="0" err="1" smtClean="0"/>
              <a:t>potrebno</a:t>
            </a:r>
            <a:r>
              <a:rPr lang="en-US" sz="2400" dirty="0" smtClean="0"/>
              <a:t> </a:t>
            </a:r>
            <a:r>
              <a:rPr lang="en-US" sz="2400" dirty="0" err="1" smtClean="0"/>
              <a:t>preuzeti</a:t>
            </a:r>
            <a:r>
              <a:rPr lang="en-US" sz="2400" dirty="0" smtClean="0"/>
              <a:t>, </a:t>
            </a:r>
            <a:r>
              <a:rPr lang="en-US" sz="2400" dirty="0" err="1" smtClean="0"/>
              <a:t>ali</a:t>
            </a:r>
            <a:r>
              <a:rPr lang="en-US" sz="2400" dirty="0" smtClean="0"/>
              <a:t> </a:t>
            </a:r>
            <a:r>
              <a:rPr lang="en-US" sz="2400" dirty="0" err="1" smtClean="0"/>
              <a:t>istovremeno</a:t>
            </a:r>
            <a:r>
              <a:rPr lang="en-US" sz="2400" dirty="0" smtClean="0"/>
              <a:t> </a:t>
            </a:r>
            <a:r>
              <a:rPr lang="en-US" sz="2400" dirty="0" err="1" smtClean="0"/>
              <a:t>predstavljaju</a:t>
            </a:r>
            <a:r>
              <a:rPr lang="en-US" sz="2400" dirty="0" smtClean="0"/>
              <a:t> </a:t>
            </a:r>
            <a:r>
              <a:rPr lang="en-US" sz="2400" dirty="0" err="1" smtClean="0"/>
              <a:t>i</a:t>
            </a:r>
            <a:r>
              <a:rPr lang="en-US" sz="2400" dirty="0" smtClean="0"/>
              <a:t> </a:t>
            </a:r>
            <a:r>
              <a:rPr lang="en-US" sz="2400" dirty="0" err="1" smtClean="0"/>
              <a:t>važne</a:t>
            </a:r>
            <a:r>
              <a:rPr lang="en-US" sz="2400" dirty="0" smtClean="0"/>
              <a:t> </a:t>
            </a:r>
            <a:r>
              <a:rPr lang="en-US" sz="2400" dirty="0" err="1" smtClean="0"/>
              <a:t>instrumente</a:t>
            </a:r>
            <a:r>
              <a:rPr lang="en-US" sz="2400" dirty="0" smtClean="0"/>
              <a:t> </a:t>
            </a:r>
            <a:r>
              <a:rPr lang="en-US" sz="2400" dirty="0" err="1" smtClean="0"/>
              <a:t>za</a:t>
            </a:r>
            <a:r>
              <a:rPr lang="en-US" sz="2400" dirty="0" smtClean="0"/>
              <a:t> </a:t>
            </a:r>
            <a:r>
              <a:rPr lang="en-US" sz="2400" dirty="0" err="1" smtClean="0"/>
              <a:t>proveravanje</a:t>
            </a:r>
            <a:r>
              <a:rPr lang="en-US" sz="2400" dirty="0" smtClean="0"/>
              <a:t> u </a:t>
            </a:r>
            <a:r>
              <a:rPr lang="en-US" sz="2400" dirty="0" err="1" smtClean="0"/>
              <a:t>kojoj</a:t>
            </a:r>
            <a:r>
              <a:rPr lang="en-US" sz="2400" dirty="0" smtClean="0"/>
              <a:t> </a:t>
            </a:r>
            <a:r>
              <a:rPr lang="en-US" sz="2400" dirty="0" err="1" smtClean="0"/>
              <a:t>meri</a:t>
            </a:r>
            <a:r>
              <a:rPr lang="en-US" sz="2400" dirty="0" smtClean="0"/>
              <a:t> je </a:t>
            </a:r>
            <a:r>
              <a:rPr lang="en-US" sz="2400" dirty="0" err="1" smtClean="0"/>
              <a:t>odlučivanje</a:t>
            </a:r>
            <a:r>
              <a:rPr lang="en-US" sz="2400" dirty="0" smtClean="0"/>
              <a:t> </a:t>
            </a:r>
            <a:r>
              <a:rPr lang="en-US" sz="2400" dirty="0" err="1" smtClean="0"/>
              <a:t>usaglašeno</a:t>
            </a:r>
            <a:r>
              <a:rPr lang="en-US" sz="2400" dirty="0" smtClean="0"/>
              <a:t> </a:t>
            </a:r>
            <a:r>
              <a:rPr lang="en-US" sz="2400" dirty="0" err="1" smtClean="0"/>
              <a:t>sa</a:t>
            </a:r>
            <a:r>
              <a:rPr lang="en-US" sz="2400" dirty="0" smtClean="0"/>
              <a:t> </a:t>
            </a:r>
            <a:r>
              <a:rPr lang="en-US" sz="2400" dirty="0" err="1" smtClean="0"/>
              <a:t>društvenim</a:t>
            </a:r>
            <a:r>
              <a:rPr lang="en-US" sz="2400" dirty="0" smtClean="0"/>
              <a:t> </a:t>
            </a:r>
            <a:r>
              <a:rPr lang="en-US" sz="2400" dirty="0" err="1" smtClean="0"/>
              <a:t>zahtevima</a:t>
            </a:r>
            <a:r>
              <a:rPr lang="en-US" sz="2400" dirty="0" smtClean="0"/>
              <a:t>. </a:t>
            </a:r>
          </a:p>
          <a:p>
            <a:pPr lvl="0"/>
            <a:endParaRPr lang="en-US" sz="2400" dirty="0"/>
          </a:p>
        </p:txBody>
      </p:sp>
      <p:pic>
        <p:nvPicPr>
          <p:cNvPr id="3074" name="Picture 2" descr="C:\Users\User\Desktop\2010Plumer_ComboSlide.jpg"/>
          <p:cNvPicPr>
            <a:picLocks noChangeAspect="1" noChangeArrowheads="1"/>
          </p:cNvPicPr>
          <p:nvPr/>
        </p:nvPicPr>
        <p:blipFill>
          <a:blip r:embed="rId2" cstate="print"/>
          <a:srcRect/>
          <a:stretch>
            <a:fillRect/>
          </a:stretch>
        </p:blipFill>
        <p:spPr bwMode="auto">
          <a:xfrm>
            <a:off x="4929190" y="0"/>
            <a:ext cx="1608262" cy="10322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357290" y="571480"/>
            <a:ext cx="8229600" cy="1214446"/>
          </a:xfrm>
        </p:spPr>
        <p:txBody>
          <a:bodyPr/>
          <a:lstStyle/>
          <a:p>
            <a:pPr eaLnBrk="1" hangingPunct="1"/>
            <a:r>
              <a:rPr lang="sr-Latn-RS" b="1" dirty="0" smtClean="0"/>
              <a:t>Biodiverzitet</a:t>
            </a:r>
            <a:endParaRPr lang="en-US" sz="3200" b="1" dirty="0" smtClean="0">
              <a:solidFill>
                <a:srgbClr val="FF0000"/>
              </a:solidFill>
            </a:endParaRPr>
          </a:p>
        </p:txBody>
      </p:sp>
      <p:sp>
        <p:nvSpPr>
          <p:cNvPr id="3" name="Content Placeholder 2"/>
          <p:cNvSpPr>
            <a:spLocks noGrp="1"/>
          </p:cNvSpPr>
          <p:nvPr>
            <p:ph idx="4294967295"/>
          </p:nvPr>
        </p:nvSpPr>
        <p:spPr>
          <a:xfrm>
            <a:off x="0" y="2071678"/>
            <a:ext cx="8643966" cy="5092693"/>
          </a:xfrm>
        </p:spPr>
        <p:txBody>
          <a:bodyPr/>
          <a:lstStyle/>
          <a:p>
            <a:pPr>
              <a:buNone/>
            </a:pPr>
            <a:endParaRPr lang="sr-Latn-RS" sz="2400" i="1" dirty="0" smtClean="0"/>
          </a:p>
          <a:p>
            <a:r>
              <a:rPr lang="en-US" sz="2400" dirty="0" err="1" smtClean="0"/>
              <a:t>Biološka</a:t>
            </a:r>
            <a:r>
              <a:rPr lang="en-US" sz="2400" dirty="0" smtClean="0"/>
              <a:t> </a:t>
            </a:r>
            <a:r>
              <a:rPr lang="en-US" sz="2400" dirty="0" err="1" smtClean="0"/>
              <a:t>raznovrsnost</a:t>
            </a:r>
            <a:r>
              <a:rPr lang="en-US" sz="2400" dirty="0" smtClean="0"/>
              <a:t> </a:t>
            </a:r>
            <a:r>
              <a:rPr lang="en-US" sz="2400" dirty="0" err="1" smtClean="0"/>
              <a:t>ili</a:t>
            </a:r>
            <a:r>
              <a:rPr lang="en-US" sz="2400" dirty="0" smtClean="0"/>
              <a:t> </a:t>
            </a:r>
            <a:r>
              <a:rPr lang="en-US" sz="2400" dirty="0" err="1" smtClean="0"/>
              <a:t>bioraznovrsnost</a:t>
            </a:r>
            <a:r>
              <a:rPr lang="en-US" sz="2400" dirty="0" smtClean="0"/>
              <a:t> se </a:t>
            </a:r>
            <a:r>
              <a:rPr lang="en-US" sz="2400" dirty="0" err="1" smtClean="0"/>
              <a:t>odnosi</a:t>
            </a:r>
            <a:r>
              <a:rPr lang="en-US" sz="2400" dirty="0" smtClean="0"/>
              <a:t> </a:t>
            </a:r>
            <a:r>
              <a:rPr lang="en-US" sz="2400" dirty="0" err="1" smtClean="0"/>
              <a:t>na</a:t>
            </a:r>
            <a:r>
              <a:rPr lang="en-US" sz="2400" dirty="0" smtClean="0"/>
              <a:t> </a:t>
            </a:r>
            <a:r>
              <a:rPr lang="en-US" sz="2400" dirty="0" err="1" smtClean="0"/>
              <a:t>raznolikost</a:t>
            </a:r>
            <a:r>
              <a:rPr lang="en-US" sz="2400" dirty="0" smtClean="0"/>
              <a:t> </a:t>
            </a:r>
            <a:r>
              <a:rPr lang="en-US" sz="2400" dirty="0" err="1" smtClean="0"/>
              <a:t>vrsta</a:t>
            </a:r>
            <a:r>
              <a:rPr lang="en-US" sz="2400" dirty="0" smtClean="0"/>
              <a:t>, </a:t>
            </a:r>
            <a:r>
              <a:rPr lang="en-US" sz="2400" dirty="0" err="1" smtClean="0"/>
              <a:t>genetske</a:t>
            </a:r>
            <a:r>
              <a:rPr lang="en-US" sz="2400" dirty="0" smtClean="0"/>
              <a:t> </a:t>
            </a:r>
            <a:r>
              <a:rPr lang="en-US" sz="2400" dirty="0" err="1" smtClean="0"/>
              <a:t>različitosti</a:t>
            </a:r>
            <a:r>
              <a:rPr lang="en-US" sz="2400" dirty="0" smtClean="0"/>
              <a:t> </a:t>
            </a:r>
            <a:r>
              <a:rPr lang="en-US" sz="2400" dirty="0" err="1" smtClean="0"/>
              <a:t>između</a:t>
            </a:r>
            <a:r>
              <a:rPr lang="en-US" sz="2400" dirty="0" smtClean="0"/>
              <a:t> </a:t>
            </a:r>
            <a:r>
              <a:rPr lang="en-US" sz="2400" dirty="0" err="1" smtClean="0"/>
              <a:t>vrsta</a:t>
            </a:r>
            <a:r>
              <a:rPr lang="en-US" sz="2400" dirty="0" smtClean="0"/>
              <a:t> </a:t>
            </a:r>
            <a:r>
              <a:rPr lang="en-US" sz="2400" dirty="0" err="1" smtClean="0"/>
              <a:t>i</a:t>
            </a:r>
            <a:r>
              <a:rPr lang="en-US" sz="2400" dirty="0" smtClean="0"/>
              <a:t> </a:t>
            </a:r>
            <a:r>
              <a:rPr lang="en-US" sz="2400" dirty="0" err="1" smtClean="0"/>
              <a:t>na</a:t>
            </a:r>
            <a:r>
              <a:rPr lang="en-US" sz="2400" dirty="0" smtClean="0"/>
              <a:t> </a:t>
            </a:r>
            <a:r>
              <a:rPr lang="en-US" sz="2400" dirty="0" err="1" smtClean="0"/>
              <a:t>raznolikost</a:t>
            </a:r>
            <a:r>
              <a:rPr lang="en-US" sz="2400" dirty="0" smtClean="0"/>
              <a:t> </a:t>
            </a:r>
            <a:r>
              <a:rPr lang="en-US" sz="2400" dirty="0" err="1" smtClean="0"/>
              <a:t>ekosistema</a:t>
            </a:r>
            <a:r>
              <a:rPr lang="en-US" sz="2400" dirty="0" smtClean="0"/>
              <a:t> </a:t>
            </a:r>
            <a:r>
              <a:rPr lang="en-US" sz="2400" dirty="0" err="1" smtClean="0"/>
              <a:t>koje</a:t>
            </a:r>
            <a:r>
              <a:rPr lang="en-US" sz="2400" dirty="0" smtClean="0"/>
              <a:t> </a:t>
            </a:r>
            <a:r>
              <a:rPr lang="en-US" sz="2400" dirty="0" err="1" smtClean="0"/>
              <a:t>nastanjuju</a:t>
            </a:r>
            <a:r>
              <a:rPr lang="en-US" sz="2400" dirty="0" smtClean="0"/>
              <a:t>.</a:t>
            </a:r>
          </a:p>
          <a:p>
            <a:r>
              <a:rPr lang="en-US" sz="2400" dirty="0" err="1" smtClean="0"/>
              <a:t>Raznolikost</a:t>
            </a:r>
            <a:r>
              <a:rPr lang="en-US" sz="2400" dirty="0" smtClean="0"/>
              <a:t> </a:t>
            </a:r>
            <a:r>
              <a:rPr lang="en-US" sz="2400" dirty="0" err="1" smtClean="0"/>
              <a:t>života</a:t>
            </a:r>
            <a:r>
              <a:rPr lang="en-US" sz="2400" dirty="0" smtClean="0"/>
              <a:t> </a:t>
            </a:r>
            <a:r>
              <a:rPr lang="en-US" sz="2400" dirty="0" err="1" smtClean="0"/>
              <a:t>na</a:t>
            </a:r>
            <a:r>
              <a:rPr lang="en-US" sz="2400" dirty="0" smtClean="0"/>
              <a:t> </a:t>
            </a:r>
            <a:r>
              <a:rPr lang="en-US" sz="2400" dirty="0" err="1" smtClean="0"/>
              <a:t>Zemlji</a:t>
            </a:r>
            <a:r>
              <a:rPr lang="en-US" sz="2400" dirty="0" smtClean="0"/>
              <a:t> je </a:t>
            </a:r>
            <a:r>
              <a:rPr lang="en-US" sz="2400" dirty="0" err="1" smtClean="0"/>
              <a:t>i</a:t>
            </a:r>
            <a:r>
              <a:rPr lang="en-US" sz="2400" dirty="0" smtClean="0"/>
              <a:t> </a:t>
            </a:r>
            <a:r>
              <a:rPr lang="en-US" sz="2400" dirty="0" err="1" smtClean="0"/>
              <a:t>dalje</a:t>
            </a:r>
            <a:r>
              <a:rPr lang="en-US" sz="2400" dirty="0" smtClean="0"/>
              <a:t> </a:t>
            </a:r>
            <a:r>
              <a:rPr lang="en-US" sz="2400" dirty="0" err="1" smtClean="0"/>
              <a:t>nepoznanica</a:t>
            </a:r>
            <a:r>
              <a:rPr lang="en-US" sz="2400" dirty="0" smtClean="0"/>
              <a:t>. </a:t>
            </a:r>
            <a:r>
              <a:rPr lang="en-US" sz="2400" dirty="0" err="1" smtClean="0"/>
              <a:t>Dok</a:t>
            </a:r>
            <a:r>
              <a:rPr lang="en-US" sz="2400" dirty="0" smtClean="0"/>
              <a:t> je do </a:t>
            </a:r>
            <a:r>
              <a:rPr lang="en-US" sz="2400" dirty="0" err="1" smtClean="0"/>
              <a:t>sada</a:t>
            </a:r>
            <a:r>
              <a:rPr lang="en-US" sz="2400" dirty="0" smtClean="0"/>
              <a:t> </a:t>
            </a:r>
            <a:r>
              <a:rPr lang="en-US" sz="2400" dirty="0" err="1" smtClean="0"/>
              <a:t>identifikovano</a:t>
            </a:r>
            <a:r>
              <a:rPr lang="en-US" sz="2400" dirty="0" smtClean="0"/>
              <a:t> </a:t>
            </a:r>
            <a:r>
              <a:rPr lang="en-US" sz="2400" dirty="0" err="1" smtClean="0"/>
              <a:t>oko</a:t>
            </a:r>
            <a:r>
              <a:rPr lang="en-US" sz="2400" dirty="0" smtClean="0"/>
              <a:t> 1.8 </a:t>
            </a:r>
            <a:r>
              <a:rPr lang="en-US" sz="2400" dirty="0" err="1" smtClean="0"/>
              <a:t>miliona</a:t>
            </a:r>
            <a:r>
              <a:rPr lang="en-US" sz="2400" dirty="0" smtClean="0"/>
              <a:t> </a:t>
            </a:r>
            <a:r>
              <a:rPr lang="en-US" sz="2400" dirty="0" err="1" smtClean="0"/>
              <a:t>vrsta</a:t>
            </a:r>
            <a:r>
              <a:rPr lang="en-US" sz="2400" dirty="0" smtClean="0"/>
              <a:t>, </a:t>
            </a:r>
            <a:r>
              <a:rPr lang="en-US" sz="2400" dirty="0" err="1" smtClean="0"/>
              <a:t>postoje</a:t>
            </a:r>
            <a:r>
              <a:rPr lang="en-US" sz="2400" dirty="0" smtClean="0"/>
              <a:t> </a:t>
            </a:r>
            <a:r>
              <a:rPr lang="en-US" sz="2400" dirty="0" err="1" smtClean="0"/>
              <a:t>brojna</a:t>
            </a:r>
            <a:r>
              <a:rPr lang="en-US" sz="2400" dirty="0" smtClean="0"/>
              <a:t> </a:t>
            </a:r>
            <a:r>
              <a:rPr lang="en-US" sz="2400" dirty="0" err="1" smtClean="0"/>
              <a:t>mišljenja</a:t>
            </a:r>
            <a:r>
              <a:rPr lang="en-US" sz="2400" dirty="0" smtClean="0"/>
              <a:t> </a:t>
            </a:r>
            <a:r>
              <a:rPr lang="en-US" sz="2400" dirty="0" err="1" smtClean="0"/>
              <a:t>da</a:t>
            </a:r>
            <a:r>
              <a:rPr lang="en-US" sz="2400" dirty="0" smtClean="0"/>
              <a:t> se </a:t>
            </a:r>
            <a:r>
              <a:rPr lang="en-US" sz="2400" dirty="0" err="1" smtClean="0"/>
              <a:t>taj</a:t>
            </a:r>
            <a:r>
              <a:rPr lang="en-US" sz="2400" dirty="0" smtClean="0"/>
              <a:t> </a:t>
            </a:r>
            <a:r>
              <a:rPr lang="en-US" sz="2400" dirty="0" err="1" smtClean="0"/>
              <a:t>broj</a:t>
            </a:r>
            <a:r>
              <a:rPr lang="en-US" sz="2400" dirty="0" smtClean="0"/>
              <a:t> </a:t>
            </a:r>
            <a:r>
              <a:rPr lang="en-US" sz="2400" dirty="0" err="1" smtClean="0"/>
              <a:t>kreće</a:t>
            </a:r>
            <a:r>
              <a:rPr lang="en-US" sz="2400" dirty="0" smtClean="0"/>
              <a:t> </a:t>
            </a:r>
            <a:r>
              <a:rPr lang="en-US" sz="2400" dirty="0" err="1" smtClean="0"/>
              <a:t>između</a:t>
            </a:r>
            <a:r>
              <a:rPr lang="en-US" sz="2400" dirty="0" smtClean="0"/>
              <a:t> pet </a:t>
            </a:r>
            <a:r>
              <a:rPr lang="en-US" sz="2400" dirty="0" err="1" smtClean="0"/>
              <a:t>i</a:t>
            </a:r>
            <a:r>
              <a:rPr lang="en-US" sz="2400" dirty="0" smtClean="0"/>
              <a:t> </a:t>
            </a:r>
            <a:r>
              <a:rPr lang="en-US" sz="2400" dirty="0" err="1" smtClean="0"/>
              <a:t>deset</a:t>
            </a:r>
            <a:r>
              <a:rPr lang="en-US" sz="2400" dirty="0" smtClean="0"/>
              <a:t> </a:t>
            </a:r>
            <a:r>
              <a:rPr lang="en-US" sz="2400" dirty="0" err="1" smtClean="0"/>
              <a:t>miliona</a:t>
            </a:r>
            <a:r>
              <a:rPr lang="en-US" sz="2400" dirty="0" smtClean="0"/>
              <a:t> </a:t>
            </a:r>
            <a:r>
              <a:rPr lang="en-US" sz="2400" dirty="0" err="1" smtClean="0"/>
              <a:t>vrsta</a:t>
            </a:r>
            <a:r>
              <a:rPr lang="en-US" sz="2400" dirty="0" smtClean="0"/>
              <a:t>, a </a:t>
            </a:r>
            <a:r>
              <a:rPr lang="en-US" sz="2400" dirty="0" err="1" smtClean="0"/>
              <a:t>određene</a:t>
            </a:r>
            <a:r>
              <a:rPr lang="en-US" sz="2400" dirty="0" smtClean="0"/>
              <a:t> </a:t>
            </a:r>
            <a:r>
              <a:rPr lang="en-US" sz="2400" dirty="0" err="1" smtClean="0"/>
              <a:t>grupe</a:t>
            </a:r>
            <a:r>
              <a:rPr lang="en-US" sz="2400" dirty="0" smtClean="0"/>
              <a:t> </a:t>
            </a:r>
            <a:r>
              <a:rPr lang="en-US" sz="2400" dirty="0" err="1" smtClean="0"/>
              <a:t>biologa</a:t>
            </a:r>
            <a:r>
              <a:rPr lang="en-US" sz="2400" dirty="0" smtClean="0"/>
              <a:t> </a:t>
            </a:r>
            <a:r>
              <a:rPr lang="en-US" sz="2400" dirty="0" err="1" smtClean="0"/>
              <a:t>zastupaju</a:t>
            </a:r>
            <a:r>
              <a:rPr lang="en-US" sz="2400" dirty="0" smtClean="0"/>
              <a:t> </a:t>
            </a:r>
            <a:r>
              <a:rPr lang="en-US" sz="2400" dirty="0" err="1" smtClean="0"/>
              <a:t>mišljenje</a:t>
            </a:r>
            <a:r>
              <a:rPr lang="en-US" sz="2400" dirty="0" smtClean="0"/>
              <a:t> </a:t>
            </a:r>
            <a:r>
              <a:rPr lang="en-US" sz="2400" dirty="0" err="1" smtClean="0"/>
              <a:t>da</a:t>
            </a:r>
            <a:r>
              <a:rPr lang="en-US" sz="2400" dirty="0" smtClean="0"/>
              <a:t> je </a:t>
            </a:r>
            <a:r>
              <a:rPr lang="en-US" sz="2400" dirty="0" err="1" smtClean="0"/>
              <a:t>taj</a:t>
            </a:r>
            <a:r>
              <a:rPr lang="en-US" sz="2400" dirty="0" smtClean="0"/>
              <a:t> </a:t>
            </a:r>
            <a:r>
              <a:rPr lang="en-US" sz="2400" dirty="0" err="1" smtClean="0"/>
              <a:t>broj</a:t>
            </a:r>
            <a:r>
              <a:rPr lang="en-US" sz="2400" dirty="0" smtClean="0"/>
              <a:t> </a:t>
            </a:r>
            <a:r>
              <a:rPr lang="en-US" sz="2400" dirty="0" err="1" smtClean="0"/>
              <a:t>čak</a:t>
            </a:r>
            <a:r>
              <a:rPr lang="en-US" sz="2400" dirty="0" smtClean="0"/>
              <a:t> </a:t>
            </a:r>
            <a:r>
              <a:rPr lang="en-US" sz="2400" dirty="0" err="1" smtClean="0"/>
              <a:t>stotinu</a:t>
            </a:r>
            <a:r>
              <a:rPr lang="en-US" sz="2400" dirty="0" smtClean="0"/>
              <a:t> </a:t>
            </a:r>
            <a:r>
              <a:rPr lang="en-US" sz="2400" dirty="0" err="1" smtClean="0"/>
              <a:t>miliona</a:t>
            </a:r>
            <a:r>
              <a:rPr lang="en-US" sz="2400" dirty="0" smtClean="0"/>
              <a:t> </a:t>
            </a:r>
            <a:r>
              <a:rPr lang="en-US" sz="2400" dirty="0" err="1" smtClean="0"/>
              <a:t>vrsta</a:t>
            </a:r>
            <a:r>
              <a:rPr lang="en-US" sz="2400" dirty="0" smtClean="0"/>
              <a:t>. </a:t>
            </a:r>
            <a:endParaRPr lang="sr-Latn-RS" sz="2400" dirty="0" smtClean="0"/>
          </a:p>
          <a:p>
            <a:r>
              <a:rPr lang="en-US" sz="2400" dirty="0" err="1" smtClean="0"/>
              <a:t>Bez</a:t>
            </a:r>
            <a:r>
              <a:rPr lang="en-US" sz="2400" dirty="0" smtClean="0"/>
              <a:t> </a:t>
            </a:r>
            <a:r>
              <a:rPr lang="en-US" sz="2400" dirty="0" err="1" smtClean="0"/>
              <a:t>obzira</a:t>
            </a:r>
            <a:r>
              <a:rPr lang="en-US" sz="2400" dirty="0" smtClean="0"/>
              <a:t> </a:t>
            </a:r>
            <a:r>
              <a:rPr lang="en-US" sz="2400" dirty="0" err="1" smtClean="0"/>
              <a:t>na</a:t>
            </a:r>
            <a:r>
              <a:rPr lang="en-US" sz="2400" dirty="0" smtClean="0"/>
              <a:t> </a:t>
            </a:r>
            <a:r>
              <a:rPr lang="en-US" sz="2400" dirty="0" err="1" smtClean="0"/>
              <a:t>pomenute</a:t>
            </a:r>
            <a:r>
              <a:rPr lang="en-US" sz="2400" dirty="0" smtClean="0"/>
              <a:t> </a:t>
            </a:r>
            <a:r>
              <a:rPr lang="en-US" sz="2400" dirty="0" err="1" smtClean="0"/>
              <a:t>nepoznanice</a:t>
            </a:r>
            <a:r>
              <a:rPr lang="en-US" sz="2400" dirty="0" smtClean="0"/>
              <a:t>, </a:t>
            </a:r>
            <a:r>
              <a:rPr lang="en-US" sz="2400" dirty="0" err="1" smtClean="0"/>
              <a:t>među</a:t>
            </a:r>
            <a:r>
              <a:rPr lang="en-US" sz="2400" dirty="0" smtClean="0"/>
              <a:t> </a:t>
            </a:r>
            <a:r>
              <a:rPr lang="en-US" sz="2400" dirty="0" err="1" smtClean="0"/>
              <a:t>naučnim</a:t>
            </a:r>
            <a:r>
              <a:rPr lang="en-US" sz="2400" dirty="0" smtClean="0"/>
              <a:t> </a:t>
            </a:r>
            <a:r>
              <a:rPr lang="en-US" sz="2400" dirty="0" err="1" smtClean="0"/>
              <a:t>krugovima</a:t>
            </a:r>
            <a:r>
              <a:rPr lang="en-US" sz="2400" dirty="0" smtClean="0"/>
              <a:t> </a:t>
            </a:r>
            <a:r>
              <a:rPr lang="en-US" sz="2400" dirty="0" err="1" smtClean="0"/>
              <a:t>postoji</a:t>
            </a:r>
            <a:r>
              <a:rPr lang="en-US" sz="2400" dirty="0" smtClean="0"/>
              <a:t> </a:t>
            </a:r>
            <a:r>
              <a:rPr lang="en-US" sz="2400" dirty="0" err="1" smtClean="0"/>
              <a:t>konsenzus</a:t>
            </a:r>
            <a:r>
              <a:rPr lang="en-US" sz="2400" dirty="0" smtClean="0"/>
              <a:t> o tome </a:t>
            </a:r>
            <a:r>
              <a:rPr lang="en-US" sz="2400" dirty="0" err="1" smtClean="0"/>
              <a:t>da</a:t>
            </a:r>
            <a:r>
              <a:rPr lang="en-US" sz="2400" dirty="0" smtClean="0"/>
              <a:t> je </a:t>
            </a:r>
            <a:r>
              <a:rPr lang="en-US" sz="2400" dirty="0" err="1" smtClean="0"/>
              <a:t>raznolikost</a:t>
            </a:r>
            <a:r>
              <a:rPr lang="en-US" sz="2400" dirty="0" smtClean="0"/>
              <a:t> </a:t>
            </a:r>
            <a:r>
              <a:rPr lang="en-US" sz="2400" dirty="0" err="1" smtClean="0"/>
              <a:t>vrsta</a:t>
            </a:r>
            <a:r>
              <a:rPr lang="en-US" sz="2400" dirty="0" smtClean="0"/>
              <a:t> </a:t>
            </a:r>
            <a:r>
              <a:rPr lang="en-US" sz="2400" dirty="0" err="1" smtClean="0"/>
              <a:t>izuzetno</a:t>
            </a:r>
            <a:r>
              <a:rPr lang="en-US" sz="2400" dirty="0" smtClean="0"/>
              <a:t> </a:t>
            </a:r>
            <a:r>
              <a:rPr lang="en-US" sz="2400" dirty="0" err="1" smtClean="0"/>
              <a:t>važna</a:t>
            </a:r>
            <a:r>
              <a:rPr lang="en-US" sz="2400" dirty="0" smtClean="0"/>
              <a:t> </a:t>
            </a:r>
            <a:r>
              <a:rPr lang="en-US" sz="2400" dirty="0" err="1" smtClean="0"/>
              <a:t>za</a:t>
            </a:r>
            <a:r>
              <a:rPr lang="en-US" sz="2400" dirty="0" smtClean="0"/>
              <a:t> </a:t>
            </a:r>
            <a:r>
              <a:rPr lang="en-US" sz="2400" dirty="0" err="1" smtClean="0"/>
              <a:t>ekologiju</a:t>
            </a:r>
            <a:r>
              <a:rPr lang="en-US" sz="2400" dirty="0" smtClean="0"/>
              <a:t>.</a:t>
            </a:r>
          </a:p>
          <a:p>
            <a:pPr lvl="0"/>
            <a:endParaRPr lang="en-US" sz="2400" dirty="0"/>
          </a:p>
        </p:txBody>
      </p:sp>
      <p:pic>
        <p:nvPicPr>
          <p:cNvPr id="4099" name="Picture 3" descr="C:\Users\User\Desktop\what-is-biodiversity_1.jpg"/>
          <p:cNvPicPr>
            <a:picLocks noChangeAspect="1" noChangeArrowheads="1"/>
          </p:cNvPicPr>
          <p:nvPr/>
        </p:nvPicPr>
        <p:blipFill>
          <a:blip r:embed="rId2"/>
          <a:srcRect/>
          <a:stretch>
            <a:fillRect/>
          </a:stretch>
        </p:blipFill>
        <p:spPr bwMode="auto">
          <a:xfrm>
            <a:off x="5286380" y="428604"/>
            <a:ext cx="2571748" cy="19288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1357290" y="571480"/>
            <a:ext cx="8229600" cy="1214446"/>
          </a:xfrm>
        </p:spPr>
        <p:txBody>
          <a:bodyPr/>
          <a:lstStyle/>
          <a:p>
            <a:pPr eaLnBrk="1" hangingPunct="1"/>
            <a:r>
              <a:rPr lang="sr-Latn-RS" b="1" dirty="0" smtClean="0"/>
              <a:t>Biodiverzitet</a:t>
            </a:r>
            <a:endParaRPr lang="en-US" sz="3200" b="1" dirty="0" smtClean="0">
              <a:solidFill>
                <a:srgbClr val="FF0000"/>
              </a:solidFill>
            </a:endParaRPr>
          </a:p>
        </p:txBody>
      </p:sp>
      <p:sp>
        <p:nvSpPr>
          <p:cNvPr id="3" name="Content Placeholder 2"/>
          <p:cNvSpPr>
            <a:spLocks noGrp="1"/>
          </p:cNvSpPr>
          <p:nvPr>
            <p:ph idx="4294967295"/>
          </p:nvPr>
        </p:nvSpPr>
        <p:spPr>
          <a:xfrm>
            <a:off x="0" y="2071678"/>
            <a:ext cx="8643966" cy="5092693"/>
          </a:xfrm>
        </p:spPr>
        <p:txBody>
          <a:bodyPr/>
          <a:lstStyle/>
          <a:p>
            <a:pPr>
              <a:buNone/>
            </a:pPr>
            <a:endParaRPr lang="sr-Latn-RS" sz="2400" i="1" dirty="0" smtClean="0"/>
          </a:p>
          <a:p>
            <a:r>
              <a:rPr lang="en-US" sz="2400" dirty="0" err="1" smtClean="0"/>
              <a:t>Dugovečnost</a:t>
            </a:r>
            <a:r>
              <a:rPr lang="en-US" sz="2400" dirty="0" smtClean="0"/>
              <a:t> </a:t>
            </a:r>
            <a:r>
              <a:rPr lang="en-US" sz="2400" dirty="0" err="1" smtClean="0"/>
              <a:t>vrsta</a:t>
            </a:r>
            <a:r>
              <a:rPr lang="en-US" sz="2400" dirty="0" smtClean="0"/>
              <a:t> je </a:t>
            </a:r>
            <a:r>
              <a:rPr lang="en-US" sz="2400" dirty="0" err="1" smtClean="0"/>
              <a:t>direktno</a:t>
            </a:r>
            <a:r>
              <a:rPr lang="en-US" sz="2400" dirty="0" smtClean="0"/>
              <a:t> </a:t>
            </a:r>
            <a:r>
              <a:rPr lang="en-US" sz="2400" dirty="0" err="1" smtClean="0"/>
              <a:t>ugrožena</a:t>
            </a:r>
            <a:r>
              <a:rPr lang="en-US" sz="2400" dirty="0" smtClean="0"/>
              <a:t> </a:t>
            </a:r>
            <a:r>
              <a:rPr lang="en-US" sz="2400" dirty="0" err="1" smtClean="0"/>
              <a:t>izlaganjem</a:t>
            </a:r>
            <a:r>
              <a:rPr lang="en-US" sz="2400" dirty="0" smtClean="0"/>
              <a:t> </a:t>
            </a:r>
            <a:r>
              <a:rPr lang="en-US" sz="2400" u="sng" dirty="0" err="1" smtClean="0"/>
              <a:t>zagađivačima</a:t>
            </a:r>
            <a:r>
              <a:rPr lang="en-US" sz="2400" dirty="0" smtClean="0"/>
              <a:t> </a:t>
            </a:r>
            <a:r>
              <a:rPr lang="en-US" sz="2400" dirty="0" err="1" smtClean="0"/>
              <a:t>ili</a:t>
            </a:r>
            <a:r>
              <a:rPr lang="en-US" sz="2400" dirty="0" smtClean="0"/>
              <a:t> </a:t>
            </a:r>
            <a:r>
              <a:rPr lang="en-US" sz="2400" dirty="0" err="1" smtClean="0"/>
              <a:t>nekim</a:t>
            </a:r>
            <a:r>
              <a:rPr lang="en-US" sz="2400" dirty="0" smtClean="0"/>
              <a:t> </a:t>
            </a:r>
            <a:r>
              <a:rPr lang="en-US" sz="2400" dirty="0" err="1" smtClean="0"/>
              <a:t>drugim</a:t>
            </a:r>
            <a:r>
              <a:rPr lang="en-US" sz="2400" dirty="0" smtClean="0"/>
              <a:t> </a:t>
            </a:r>
            <a:r>
              <a:rPr lang="en-US" sz="2400" dirty="0" err="1" smtClean="0"/>
              <a:t>ljudskim</a:t>
            </a:r>
            <a:r>
              <a:rPr lang="en-US" sz="2400" dirty="0" smtClean="0"/>
              <a:t> </a:t>
            </a:r>
            <a:r>
              <a:rPr lang="en-US" sz="2400" dirty="0" err="1" smtClean="0"/>
              <a:t>aktivnostima</a:t>
            </a:r>
            <a:r>
              <a:rPr lang="en-US" sz="2400" dirty="0" smtClean="0"/>
              <a:t> </a:t>
            </a:r>
            <a:r>
              <a:rPr lang="en-US" sz="2400" dirty="0" err="1" smtClean="0"/>
              <a:t>kao</a:t>
            </a:r>
            <a:r>
              <a:rPr lang="en-US" sz="2400" dirty="0" smtClean="0"/>
              <a:t> </a:t>
            </a:r>
            <a:r>
              <a:rPr lang="en-US" sz="2400" dirty="0" err="1" smtClean="0"/>
              <a:t>što</a:t>
            </a:r>
            <a:r>
              <a:rPr lang="en-US" sz="2400" dirty="0" smtClean="0"/>
              <a:t> </a:t>
            </a:r>
            <a:r>
              <a:rPr lang="en-US" sz="2400" dirty="0" err="1" smtClean="0"/>
              <a:t>su</a:t>
            </a:r>
            <a:r>
              <a:rPr lang="en-US" sz="2400" dirty="0" smtClean="0"/>
              <a:t> </a:t>
            </a:r>
            <a:r>
              <a:rPr lang="en-US" sz="2400" dirty="0" err="1" smtClean="0"/>
              <a:t>npr</a:t>
            </a:r>
            <a:r>
              <a:rPr lang="en-US" sz="2400" dirty="0" smtClean="0"/>
              <a:t>. </a:t>
            </a:r>
            <a:r>
              <a:rPr lang="en-US" sz="2400" u="sng" dirty="0" err="1" smtClean="0"/>
              <a:t>sportski</a:t>
            </a:r>
            <a:r>
              <a:rPr lang="en-US" sz="2400" u="sng" dirty="0" smtClean="0"/>
              <a:t> </a:t>
            </a:r>
            <a:r>
              <a:rPr lang="en-US" sz="2400" u="sng" dirty="0" err="1" smtClean="0"/>
              <a:t>i</a:t>
            </a:r>
            <a:r>
              <a:rPr lang="en-US" sz="2400" u="sng" dirty="0" smtClean="0"/>
              <a:t> </a:t>
            </a:r>
            <a:r>
              <a:rPr lang="en-US" sz="2400" u="sng" dirty="0" err="1" smtClean="0"/>
              <a:t>komercijalni</a:t>
            </a:r>
            <a:r>
              <a:rPr lang="en-US" sz="2400" u="sng" dirty="0" smtClean="0"/>
              <a:t> </a:t>
            </a:r>
            <a:r>
              <a:rPr lang="en-US" sz="2400" u="sng" dirty="0" err="1" smtClean="0"/>
              <a:t>lov</a:t>
            </a:r>
            <a:r>
              <a:rPr lang="en-US" sz="2400" dirty="0" smtClean="0"/>
              <a:t>. </a:t>
            </a:r>
            <a:r>
              <a:rPr lang="en-US" sz="2400" dirty="0" err="1" smtClean="0"/>
              <a:t>Ipak</a:t>
            </a:r>
            <a:r>
              <a:rPr lang="en-US" sz="2400" dirty="0" smtClean="0"/>
              <a:t> </a:t>
            </a:r>
            <a:r>
              <a:rPr lang="en-US" sz="2400" dirty="0" err="1" smtClean="0"/>
              <a:t>najveća</a:t>
            </a:r>
            <a:r>
              <a:rPr lang="en-US" sz="2400" dirty="0" smtClean="0"/>
              <a:t> </a:t>
            </a:r>
            <a:r>
              <a:rPr lang="en-US" sz="2400" dirty="0" err="1" smtClean="0"/>
              <a:t>pretnja</a:t>
            </a:r>
            <a:r>
              <a:rPr lang="en-US" sz="2400" dirty="0" smtClean="0"/>
              <a:t> </a:t>
            </a:r>
            <a:r>
              <a:rPr lang="en-US" sz="2400" dirty="0" err="1" smtClean="0"/>
              <a:t>za</a:t>
            </a:r>
            <a:r>
              <a:rPr lang="en-US" sz="2400" dirty="0" smtClean="0"/>
              <a:t> </a:t>
            </a:r>
            <a:r>
              <a:rPr lang="en-US" sz="2400" dirty="0" err="1" smtClean="0"/>
              <a:t>bioraznolikost</a:t>
            </a:r>
            <a:r>
              <a:rPr lang="en-US" sz="2400" dirty="0" smtClean="0"/>
              <a:t> je </a:t>
            </a:r>
            <a:r>
              <a:rPr lang="en-US" sz="2400" u="sng" dirty="0" err="1" smtClean="0"/>
              <a:t>destrukcija</a:t>
            </a:r>
            <a:r>
              <a:rPr lang="en-US" sz="2400" u="sng" dirty="0" smtClean="0"/>
              <a:t> </a:t>
            </a:r>
            <a:r>
              <a:rPr lang="en-US" sz="2400" u="sng" dirty="0" err="1" smtClean="0"/>
              <a:t>prirodnog</a:t>
            </a:r>
            <a:r>
              <a:rPr lang="en-US" sz="2400" u="sng" dirty="0" smtClean="0"/>
              <a:t> </a:t>
            </a:r>
            <a:r>
              <a:rPr lang="en-US" sz="2400" u="sng" dirty="0" err="1" smtClean="0"/>
              <a:t>staništa</a:t>
            </a:r>
            <a:r>
              <a:rPr lang="en-US" sz="2400" dirty="0" smtClean="0"/>
              <a:t>, </a:t>
            </a:r>
            <a:r>
              <a:rPr lang="en-US" sz="2400" dirty="0" err="1" smtClean="0"/>
              <a:t>povezana</a:t>
            </a:r>
            <a:r>
              <a:rPr lang="en-US" sz="2400" dirty="0" smtClean="0"/>
              <a:t> </a:t>
            </a:r>
            <a:r>
              <a:rPr lang="en-US" sz="2400" dirty="0" err="1" smtClean="0"/>
              <a:t>sa</a:t>
            </a:r>
            <a:r>
              <a:rPr lang="en-US" sz="2400" dirty="0" smtClean="0"/>
              <a:t> </a:t>
            </a:r>
            <a:r>
              <a:rPr lang="en-US" sz="2400" dirty="0" err="1" smtClean="0"/>
              <a:t>promenama</a:t>
            </a:r>
            <a:r>
              <a:rPr lang="en-US" sz="2400" dirty="0" smtClean="0"/>
              <a:t> u </a:t>
            </a:r>
            <a:r>
              <a:rPr lang="en-US" sz="2400" dirty="0" err="1" smtClean="0"/>
              <a:t>korišćenju</a:t>
            </a:r>
            <a:r>
              <a:rPr lang="en-US" sz="2400" dirty="0" smtClean="0"/>
              <a:t> </a:t>
            </a:r>
            <a:r>
              <a:rPr lang="en-US" sz="2400" dirty="0" err="1" smtClean="0"/>
              <a:t>zemljišta</a:t>
            </a:r>
            <a:r>
              <a:rPr lang="en-US" sz="2400" dirty="0" smtClean="0"/>
              <a:t> </a:t>
            </a:r>
            <a:r>
              <a:rPr lang="en-US" sz="2400" dirty="0" err="1" smtClean="0"/>
              <a:t>koje</a:t>
            </a:r>
            <a:r>
              <a:rPr lang="en-US" sz="2400" dirty="0" smtClean="0"/>
              <a:t> </a:t>
            </a:r>
            <a:r>
              <a:rPr lang="en-US" sz="2400" dirty="0" err="1" smtClean="0"/>
              <a:t>utiču</a:t>
            </a:r>
            <a:r>
              <a:rPr lang="en-US" sz="2400" dirty="0" smtClean="0"/>
              <a:t> </a:t>
            </a:r>
            <a:r>
              <a:rPr lang="en-US" sz="2400" dirty="0" err="1" smtClean="0"/>
              <a:t>na</a:t>
            </a:r>
            <a:r>
              <a:rPr lang="en-US" sz="2400" dirty="0" smtClean="0"/>
              <a:t> </a:t>
            </a:r>
            <a:r>
              <a:rPr lang="en-US" sz="2400" dirty="0" err="1" smtClean="0"/>
              <a:t>ukupan</a:t>
            </a:r>
            <a:r>
              <a:rPr lang="en-US" sz="2400" dirty="0" smtClean="0"/>
              <a:t> </a:t>
            </a:r>
            <a:r>
              <a:rPr lang="en-US" sz="2400" dirty="0" err="1" smtClean="0"/>
              <a:t>ekosistem</a:t>
            </a:r>
            <a:r>
              <a:rPr lang="en-US" sz="2400" dirty="0" smtClean="0"/>
              <a:t>.</a:t>
            </a:r>
          </a:p>
          <a:p>
            <a:r>
              <a:rPr lang="sr-Latn-RS" sz="2400" dirty="0" err="1" smtClean="0"/>
              <a:t>B</a:t>
            </a:r>
            <a:r>
              <a:rPr lang="en-US" sz="2400" dirty="0" err="1" smtClean="0"/>
              <a:t>ioraznovrsnost</a:t>
            </a:r>
            <a:r>
              <a:rPr lang="en-US" sz="2400" dirty="0" smtClean="0"/>
              <a:t> je u </a:t>
            </a:r>
            <a:r>
              <a:rPr lang="en-US" sz="2400" dirty="0" err="1" smtClean="0"/>
              <a:t>konfliktu</a:t>
            </a:r>
            <a:r>
              <a:rPr lang="en-US" sz="2400" dirty="0" smtClean="0"/>
              <a:t> </a:t>
            </a:r>
            <a:r>
              <a:rPr lang="en-US" sz="2400" dirty="0" err="1" smtClean="0"/>
              <a:t>sa</a:t>
            </a:r>
            <a:r>
              <a:rPr lang="en-US" sz="2400" dirty="0" smtClean="0"/>
              <a:t> </a:t>
            </a:r>
            <a:r>
              <a:rPr lang="en-US" sz="2400" dirty="0" err="1" smtClean="0"/>
              <a:t>ljudskom</a:t>
            </a:r>
            <a:r>
              <a:rPr lang="en-US" sz="2400" dirty="0" smtClean="0"/>
              <a:t> </a:t>
            </a:r>
            <a:r>
              <a:rPr lang="en-US" sz="2400" dirty="0" err="1" smtClean="0"/>
              <a:t>civilizacijom</a:t>
            </a:r>
            <a:r>
              <a:rPr lang="en-US" sz="2400" dirty="0" smtClean="0"/>
              <a:t> </a:t>
            </a:r>
            <a:r>
              <a:rPr lang="en-US" sz="2400" dirty="0" err="1" smtClean="0"/>
              <a:t>jer</a:t>
            </a:r>
            <a:r>
              <a:rPr lang="en-US" sz="2400" dirty="0" smtClean="0"/>
              <a:t> </a:t>
            </a:r>
            <a:r>
              <a:rPr lang="en-US" sz="2400" dirty="0" err="1" smtClean="0"/>
              <a:t>urbani</a:t>
            </a:r>
            <a:r>
              <a:rPr lang="en-US" sz="2400" dirty="0" smtClean="0"/>
              <a:t> </a:t>
            </a:r>
            <a:r>
              <a:rPr lang="en-US" sz="2400" dirty="0" err="1" smtClean="0"/>
              <a:t>razvoj</a:t>
            </a:r>
            <a:r>
              <a:rPr lang="en-US" sz="2400" dirty="0" smtClean="0"/>
              <a:t> </a:t>
            </a:r>
            <a:r>
              <a:rPr lang="en-US" sz="2400" dirty="0" err="1" smtClean="0"/>
              <a:t>i</a:t>
            </a:r>
            <a:r>
              <a:rPr lang="en-US" sz="2400" dirty="0" smtClean="0"/>
              <a:t> </a:t>
            </a:r>
            <a:r>
              <a:rPr lang="en-US" sz="2400" dirty="0" err="1" smtClean="0"/>
              <a:t>industrijalizacija</a:t>
            </a:r>
            <a:r>
              <a:rPr lang="en-US" sz="2400" dirty="0" smtClean="0"/>
              <a:t> </a:t>
            </a:r>
            <a:r>
              <a:rPr lang="en-US" sz="2400" dirty="0" err="1" smtClean="0"/>
              <a:t>napreduju</a:t>
            </a:r>
            <a:r>
              <a:rPr lang="en-US" sz="2400" dirty="0" smtClean="0"/>
              <a:t> </a:t>
            </a:r>
            <a:r>
              <a:rPr lang="en-US" sz="2400" dirty="0" err="1" smtClean="0"/>
              <a:t>smanjivanjem</a:t>
            </a:r>
            <a:r>
              <a:rPr lang="en-US" sz="2400" dirty="0" smtClean="0"/>
              <a:t> </a:t>
            </a:r>
            <a:r>
              <a:rPr lang="en-US" sz="2400" dirty="0" err="1" smtClean="0"/>
              <a:t>staništa</a:t>
            </a:r>
            <a:r>
              <a:rPr lang="en-US" sz="2400" dirty="0" smtClean="0"/>
              <a:t> </a:t>
            </a:r>
            <a:r>
              <a:rPr lang="en-US" sz="2400" dirty="0" err="1" smtClean="0"/>
              <a:t>za</a:t>
            </a:r>
            <a:r>
              <a:rPr lang="en-US" sz="2400" dirty="0" smtClean="0"/>
              <a:t> </a:t>
            </a:r>
            <a:r>
              <a:rPr lang="en-US" sz="2400" dirty="0" err="1" smtClean="0"/>
              <a:t>divlje</a:t>
            </a:r>
            <a:r>
              <a:rPr lang="en-US" sz="2400" dirty="0" smtClean="0"/>
              <a:t> </a:t>
            </a:r>
            <a:r>
              <a:rPr lang="en-US" sz="2400" dirty="0" err="1" smtClean="0"/>
              <a:t>vrste</a:t>
            </a:r>
            <a:r>
              <a:rPr lang="en-US" sz="2400" dirty="0" smtClean="0"/>
              <a:t>. Sa </a:t>
            </a:r>
            <a:r>
              <a:rPr lang="en-US" sz="2400" dirty="0" err="1" smtClean="0"/>
              <a:t>kolonizacijom</a:t>
            </a:r>
            <a:r>
              <a:rPr lang="en-US" sz="2400" dirty="0" smtClean="0"/>
              <a:t> </a:t>
            </a:r>
            <a:r>
              <a:rPr lang="en-US" sz="2400" dirty="0" err="1" smtClean="0"/>
              <a:t>i</a:t>
            </a:r>
            <a:r>
              <a:rPr lang="en-US" sz="2400" dirty="0" smtClean="0"/>
              <a:t> </a:t>
            </a:r>
            <a:r>
              <a:rPr lang="en-US" sz="2400" dirty="0" err="1" smtClean="0"/>
              <a:t>povećanjem</a:t>
            </a:r>
            <a:r>
              <a:rPr lang="en-US" sz="2400" dirty="0" smtClean="0"/>
              <a:t> </a:t>
            </a:r>
            <a:r>
              <a:rPr lang="en-US" sz="2400" dirty="0" err="1" smtClean="0"/>
              <a:t>ljudske</a:t>
            </a:r>
            <a:r>
              <a:rPr lang="en-US" sz="2400" dirty="0" smtClean="0"/>
              <a:t> </a:t>
            </a:r>
            <a:r>
              <a:rPr lang="en-US" sz="2400" dirty="0" err="1" smtClean="0"/>
              <a:t>populacije</a:t>
            </a:r>
            <a:r>
              <a:rPr lang="en-US" sz="2400" dirty="0" smtClean="0"/>
              <a:t> </a:t>
            </a:r>
            <a:r>
              <a:rPr lang="en-US" sz="2400" dirty="0" err="1" smtClean="0"/>
              <a:t>došlo</a:t>
            </a:r>
            <a:r>
              <a:rPr lang="en-US" sz="2400" dirty="0" smtClean="0"/>
              <a:t> je </a:t>
            </a:r>
            <a:r>
              <a:rPr lang="en-US" sz="2400" dirty="0" err="1" smtClean="0"/>
              <a:t>i</a:t>
            </a:r>
            <a:r>
              <a:rPr lang="en-US" sz="2400" dirty="0" smtClean="0"/>
              <a:t> do </a:t>
            </a:r>
            <a:r>
              <a:rPr lang="en-US" sz="2400" dirty="0" err="1" smtClean="0"/>
              <a:t>dramatičnog</a:t>
            </a:r>
            <a:r>
              <a:rPr lang="en-US" sz="2400" dirty="0" smtClean="0"/>
              <a:t> </a:t>
            </a:r>
            <a:r>
              <a:rPr lang="en-US" sz="2400" dirty="0" err="1" smtClean="0"/>
              <a:t>povećanja</a:t>
            </a:r>
            <a:r>
              <a:rPr lang="en-US" sz="2400" dirty="0" smtClean="0"/>
              <a:t> </a:t>
            </a:r>
            <a:r>
              <a:rPr lang="en-US" sz="2400" dirty="0" err="1" smtClean="0"/>
              <a:t>stope</a:t>
            </a:r>
            <a:r>
              <a:rPr lang="en-US" sz="2400" dirty="0" smtClean="0"/>
              <a:t> </a:t>
            </a:r>
            <a:r>
              <a:rPr lang="en-US" sz="2400" dirty="0" err="1" smtClean="0"/>
              <a:t>istrebljivanja</a:t>
            </a:r>
            <a:r>
              <a:rPr lang="en-US" sz="2400" dirty="0" smtClean="0"/>
              <a:t> </a:t>
            </a:r>
            <a:r>
              <a:rPr lang="en-US" sz="2400" dirty="0" err="1" smtClean="0"/>
              <a:t>vrsta</a:t>
            </a:r>
            <a:r>
              <a:rPr lang="en-US" sz="2400" dirty="0" smtClean="0"/>
              <a:t> u </a:t>
            </a:r>
            <a:r>
              <a:rPr lang="en-US" sz="2400" dirty="0" err="1" smtClean="0"/>
              <a:t>divljini</a:t>
            </a:r>
            <a:r>
              <a:rPr lang="en-US" sz="2400" dirty="0" smtClean="0"/>
              <a:t>. </a:t>
            </a:r>
          </a:p>
          <a:p>
            <a:pPr lvl="0"/>
            <a:endParaRPr lang="en-US" sz="2400" dirty="0"/>
          </a:p>
        </p:txBody>
      </p:sp>
      <p:pic>
        <p:nvPicPr>
          <p:cNvPr id="5122" name="Picture 2" descr="C:\Users\User\Desktop\getimage.jpg"/>
          <p:cNvPicPr>
            <a:picLocks noChangeAspect="1" noChangeArrowheads="1"/>
          </p:cNvPicPr>
          <p:nvPr/>
        </p:nvPicPr>
        <p:blipFill>
          <a:blip r:embed="rId2" cstate="print"/>
          <a:srcRect/>
          <a:stretch>
            <a:fillRect/>
          </a:stretch>
        </p:blipFill>
        <p:spPr bwMode="auto">
          <a:xfrm>
            <a:off x="5143504" y="285728"/>
            <a:ext cx="3143272" cy="20431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900"/>
            <a:ext cx="9358346" cy="1000124"/>
          </a:xfrm>
        </p:spPr>
        <p:txBody>
          <a:bodyPr/>
          <a:lstStyle/>
          <a:p>
            <a:pPr eaLnBrk="1" hangingPunct="1"/>
            <a:r>
              <a:rPr lang="en-US" sz="2000" b="1" dirty="0" err="1" smtClean="0"/>
              <a:t>Evolucija</a:t>
            </a:r>
            <a:r>
              <a:rPr lang="en-US" sz="2000" b="1" dirty="0" smtClean="0"/>
              <a:t> </a:t>
            </a:r>
            <a:r>
              <a:rPr lang="en-US" sz="2000" b="1" dirty="0" err="1" smtClean="0"/>
              <a:t>globalne</a:t>
            </a:r>
            <a:r>
              <a:rPr lang="en-US" sz="2000" b="1" dirty="0" smtClean="0"/>
              <a:t> </a:t>
            </a:r>
            <a:r>
              <a:rPr lang="en-US" sz="2000" b="1" dirty="0" err="1" smtClean="0"/>
              <a:t>ekološke</a:t>
            </a:r>
            <a:r>
              <a:rPr lang="en-US" sz="2000" b="1" dirty="0" smtClean="0"/>
              <a:t> </a:t>
            </a:r>
            <a:r>
              <a:rPr lang="en-US" sz="2000" b="1" dirty="0" err="1" smtClean="0"/>
              <a:t>svesti</a:t>
            </a:r>
            <a:r>
              <a:rPr lang="sr-Latn-RS" sz="2000" b="1" dirty="0" smtClean="0"/>
              <a:t>: </a:t>
            </a:r>
            <a:r>
              <a:rPr lang="en-US" sz="2000" b="1" dirty="0" smtClean="0"/>
              <a:t>Trend </a:t>
            </a:r>
            <a:r>
              <a:rPr lang="en-US" sz="2000" b="1" dirty="0" err="1" smtClean="0"/>
              <a:t>razvoja</a:t>
            </a:r>
            <a:r>
              <a:rPr lang="en-US" sz="2000" b="1" dirty="0" smtClean="0"/>
              <a:t> </a:t>
            </a:r>
            <a:r>
              <a:rPr lang="en-US" sz="2000" b="1" dirty="0" err="1" smtClean="0"/>
              <a:t>pokreta</a:t>
            </a:r>
            <a:r>
              <a:rPr lang="en-US" sz="2000" b="1" dirty="0" smtClean="0"/>
              <a:t> </a:t>
            </a:r>
            <a:r>
              <a:rPr lang="en-US" sz="2000" b="1" dirty="0" err="1" smtClean="0"/>
              <a:t>za</a:t>
            </a:r>
            <a:r>
              <a:rPr lang="en-US" sz="2000" b="1" dirty="0" smtClean="0"/>
              <a:t> </a:t>
            </a:r>
            <a:r>
              <a:rPr lang="en-US" sz="2000" b="1" dirty="0" err="1" smtClean="0"/>
              <a:t>zaštitživotne</a:t>
            </a:r>
            <a:r>
              <a:rPr lang="en-US" sz="2000" b="1" dirty="0" smtClean="0"/>
              <a:t> </a:t>
            </a:r>
            <a:r>
              <a:rPr lang="en-US" sz="2000" b="1" dirty="0" err="1" smtClean="0"/>
              <a:t>sredine</a:t>
            </a:r>
            <a:endParaRPr lang="en-US" sz="2000" dirty="0" smtClean="0"/>
          </a:p>
        </p:txBody>
      </p:sp>
      <p:sp>
        <p:nvSpPr>
          <p:cNvPr id="3" name="Content Placeholder 2"/>
          <p:cNvSpPr>
            <a:spLocks noGrp="1"/>
          </p:cNvSpPr>
          <p:nvPr>
            <p:ph idx="1"/>
          </p:nvPr>
        </p:nvSpPr>
        <p:spPr>
          <a:xfrm>
            <a:off x="285720" y="1214422"/>
            <a:ext cx="6715172" cy="5429288"/>
          </a:xfrm>
        </p:spPr>
        <p:txBody>
          <a:bodyPr/>
          <a:lstStyle/>
          <a:p>
            <a:pPr>
              <a:buNone/>
            </a:pPr>
            <a:r>
              <a:rPr lang="sr-Latn-RS" sz="2400" b="1" dirty="0" smtClean="0"/>
              <a:t>195</a:t>
            </a:r>
            <a:r>
              <a:rPr lang="en-US" sz="2400" b="1" dirty="0" smtClean="0"/>
              <a:t>0</a:t>
            </a:r>
            <a:r>
              <a:rPr lang="en-US" sz="2400" dirty="0" smtClean="0"/>
              <a:t> – Problem </a:t>
            </a:r>
            <a:r>
              <a:rPr lang="en-US" sz="2400" dirty="0" err="1" smtClean="0"/>
              <a:t>očuvanja</a:t>
            </a:r>
            <a:r>
              <a:rPr lang="en-US" sz="2400" dirty="0" smtClean="0"/>
              <a:t> </a:t>
            </a:r>
            <a:r>
              <a:rPr lang="en-US" sz="2400" dirty="0" err="1" smtClean="0"/>
              <a:t>oblasti</a:t>
            </a:r>
            <a:r>
              <a:rPr lang="en-US" sz="2400" dirty="0" smtClean="0"/>
              <a:t> </a:t>
            </a:r>
            <a:r>
              <a:rPr lang="en-US" sz="2400" dirty="0" err="1" smtClean="0"/>
              <a:t>prirodnih</a:t>
            </a:r>
            <a:r>
              <a:rPr lang="en-US" sz="2400" dirty="0" smtClean="0"/>
              <a:t> </a:t>
            </a:r>
            <a:r>
              <a:rPr lang="en-US" sz="2400" dirty="0" err="1" smtClean="0"/>
              <a:t>lepota</a:t>
            </a:r>
            <a:r>
              <a:rPr lang="en-US" sz="2400" dirty="0" smtClean="0"/>
              <a:t> </a:t>
            </a:r>
            <a:r>
              <a:rPr lang="en-US" sz="2400" dirty="0" err="1" smtClean="0"/>
              <a:t>i</a:t>
            </a:r>
            <a:r>
              <a:rPr lang="en-US" sz="2400" dirty="0" smtClean="0"/>
              <a:t> </a:t>
            </a:r>
            <a:r>
              <a:rPr lang="en-US" sz="2400" dirty="0" err="1" smtClean="0"/>
              <a:t>divljine</a:t>
            </a:r>
            <a:r>
              <a:rPr lang="en-US" sz="2400" dirty="0" smtClean="0"/>
              <a:t>.</a:t>
            </a:r>
            <a:endParaRPr lang="sr-Latn-RS" sz="2400" dirty="0" smtClean="0"/>
          </a:p>
          <a:p>
            <a:pPr>
              <a:buNone/>
            </a:pPr>
            <a:r>
              <a:rPr lang="en-US" sz="2400" dirty="0" err="1" smtClean="0"/>
              <a:t>Dostupnost</a:t>
            </a:r>
            <a:r>
              <a:rPr lang="en-US" sz="2400" dirty="0" smtClean="0"/>
              <a:t> </a:t>
            </a:r>
            <a:r>
              <a:rPr lang="en-US" sz="2400" dirty="0" err="1" smtClean="0"/>
              <a:t>prirodnim</a:t>
            </a:r>
            <a:r>
              <a:rPr lang="en-US" sz="2400" dirty="0" smtClean="0"/>
              <a:t> </a:t>
            </a:r>
            <a:r>
              <a:rPr lang="en-US" sz="2400" dirty="0" err="1" smtClean="0"/>
              <a:t>resursima</a:t>
            </a:r>
            <a:r>
              <a:rPr lang="en-US" sz="2400" dirty="0" smtClean="0"/>
              <a:t> u </a:t>
            </a:r>
            <a:r>
              <a:rPr lang="en-US" sz="2400" dirty="0" err="1" smtClean="0"/>
              <a:t>budućnost</a:t>
            </a:r>
            <a:r>
              <a:rPr lang="sr-Latn-RS" sz="2400" dirty="0" smtClean="0"/>
              <a:t>i. K</a:t>
            </a:r>
            <a:r>
              <a:rPr lang="en-US" sz="2400" dirty="0" err="1" smtClean="0"/>
              <a:t>valitet</a:t>
            </a:r>
            <a:r>
              <a:rPr lang="en-US" sz="2400" dirty="0" smtClean="0"/>
              <a:t> </a:t>
            </a:r>
            <a:r>
              <a:rPr lang="en-US" sz="2400" dirty="0" err="1" smtClean="0"/>
              <a:t>vazduha</a:t>
            </a:r>
            <a:r>
              <a:rPr lang="en-US" sz="2400" dirty="0" smtClean="0"/>
              <a:t> </a:t>
            </a:r>
            <a:r>
              <a:rPr lang="en-US" sz="2400" dirty="0" err="1" smtClean="0"/>
              <a:t>i</a:t>
            </a:r>
            <a:r>
              <a:rPr lang="en-US" sz="2400" dirty="0" smtClean="0"/>
              <a:t> </a:t>
            </a:r>
            <a:r>
              <a:rPr lang="en-US" sz="2400" dirty="0" err="1" smtClean="0"/>
              <a:t>vode</a:t>
            </a:r>
            <a:r>
              <a:rPr lang="en-US" sz="2400" dirty="0" smtClean="0"/>
              <a:t>. </a:t>
            </a:r>
          </a:p>
          <a:p>
            <a:pPr>
              <a:buNone/>
            </a:pPr>
            <a:r>
              <a:rPr lang="en-US" sz="2400" b="1" dirty="0" smtClean="0"/>
              <a:t>1960</a:t>
            </a:r>
            <a:r>
              <a:rPr lang="en-US" sz="2400" dirty="0" smtClean="0"/>
              <a:t> - </a:t>
            </a:r>
            <a:r>
              <a:rPr lang="en-US" sz="2400" dirty="0" err="1" smtClean="0"/>
              <a:t>Objedinjavanje</a:t>
            </a:r>
            <a:r>
              <a:rPr lang="en-US" sz="2400" dirty="0" smtClean="0"/>
              <a:t> </a:t>
            </a:r>
            <a:r>
              <a:rPr lang="en-US" sz="2400" dirty="0" err="1" smtClean="0"/>
              <a:t>ovih</a:t>
            </a:r>
            <a:r>
              <a:rPr lang="en-US" sz="2400" dirty="0" smtClean="0"/>
              <a:t> </a:t>
            </a:r>
            <a:r>
              <a:rPr lang="en-US" sz="2400" dirty="0" err="1" smtClean="0"/>
              <a:t>pitanja</a:t>
            </a:r>
            <a:r>
              <a:rPr lang="en-US" sz="2400" dirty="0" smtClean="0"/>
              <a:t> </a:t>
            </a:r>
            <a:r>
              <a:rPr lang="en-US" sz="2400" dirty="0" err="1" smtClean="0"/>
              <a:t>sa</a:t>
            </a:r>
            <a:r>
              <a:rPr lang="en-US" sz="2400" dirty="0" smtClean="0"/>
              <a:t> </a:t>
            </a:r>
            <a:r>
              <a:rPr lang="en-US" sz="2400" dirty="0" err="1" smtClean="0"/>
              <a:t>novim</a:t>
            </a:r>
            <a:r>
              <a:rPr lang="en-US" sz="2400" dirty="0" smtClean="0"/>
              <a:t> </a:t>
            </a:r>
            <a:r>
              <a:rPr lang="en-US" sz="2400" dirty="0" err="1" smtClean="0"/>
              <a:t>problemima</a:t>
            </a:r>
            <a:r>
              <a:rPr lang="en-US" sz="2400" dirty="0" smtClean="0"/>
              <a:t> (</a:t>
            </a:r>
            <a:r>
              <a:rPr lang="en-US" sz="2400" dirty="0" err="1" smtClean="0"/>
              <a:t>kao</a:t>
            </a:r>
            <a:r>
              <a:rPr lang="en-US" sz="2400" dirty="0" smtClean="0"/>
              <a:t> </a:t>
            </a:r>
            <a:r>
              <a:rPr lang="en-US" sz="2400" dirty="0" err="1" smtClean="0"/>
              <a:t>što</a:t>
            </a:r>
            <a:r>
              <a:rPr lang="en-US" sz="2400" dirty="0" smtClean="0"/>
              <a:t> </a:t>
            </a:r>
            <a:r>
              <a:rPr lang="en-US" sz="2400" dirty="0" err="1" smtClean="0"/>
              <a:t>su</a:t>
            </a:r>
            <a:r>
              <a:rPr lang="sr-Latn-RS" sz="2400" dirty="0" smtClean="0"/>
              <a:t> to</a:t>
            </a:r>
            <a:r>
              <a:rPr lang="en-US" sz="2400" dirty="0" smtClean="0"/>
              <a:t> </a:t>
            </a:r>
            <a:r>
              <a:rPr lang="en-US" sz="2400" dirty="0" err="1" smtClean="0"/>
              <a:t>npr</a:t>
            </a:r>
            <a:r>
              <a:rPr lang="en-US" sz="2400" dirty="0" smtClean="0"/>
              <a:t>. </a:t>
            </a:r>
            <a:r>
              <a:rPr lang="en-US" sz="2400" dirty="0" err="1" smtClean="0"/>
              <a:t>problemi</a:t>
            </a:r>
            <a:r>
              <a:rPr lang="en-US" sz="2400" dirty="0" smtClean="0"/>
              <a:t> </a:t>
            </a:r>
            <a:r>
              <a:rPr lang="en-US" sz="2400" dirty="0" err="1" smtClean="0"/>
              <a:t>štetnih</a:t>
            </a:r>
            <a:r>
              <a:rPr lang="en-US" sz="2400" dirty="0" smtClean="0"/>
              <a:t> </a:t>
            </a:r>
            <a:r>
              <a:rPr lang="en-US" sz="2400" dirty="0" err="1" smtClean="0"/>
              <a:t>uticaja</a:t>
            </a:r>
            <a:r>
              <a:rPr lang="en-US" sz="2400" dirty="0" smtClean="0"/>
              <a:t> </a:t>
            </a:r>
            <a:r>
              <a:rPr lang="en-US" sz="2400" dirty="0" err="1" smtClean="0"/>
              <a:t>pesticida</a:t>
            </a:r>
            <a:r>
              <a:rPr lang="en-US" sz="2400" dirty="0" smtClean="0"/>
              <a:t> </a:t>
            </a:r>
            <a:r>
              <a:rPr lang="en-US" sz="2400" dirty="0" err="1" smtClean="0"/>
              <a:t>na</a:t>
            </a:r>
            <a:r>
              <a:rPr lang="en-US" sz="2400" dirty="0" smtClean="0"/>
              <a:t> </a:t>
            </a:r>
            <a:r>
              <a:rPr lang="en-US" sz="2400" dirty="0" err="1" smtClean="0"/>
              <a:t>okruženje</a:t>
            </a:r>
            <a:r>
              <a:rPr lang="en-US" sz="2400" dirty="0" smtClean="0"/>
              <a:t> </a:t>
            </a:r>
            <a:r>
              <a:rPr lang="en-US" sz="2400" dirty="0" err="1" smtClean="0"/>
              <a:t>i</a:t>
            </a:r>
            <a:r>
              <a:rPr lang="en-US" sz="2400" dirty="0" smtClean="0"/>
              <a:t> </a:t>
            </a:r>
            <a:r>
              <a:rPr lang="en-US" sz="2400" dirty="0" err="1" smtClean="0"/>
              <a:t>ljude</a:t>
            </a:r>
            <a:r>
              <a:rPr lang="en-US" sz="2400" dirty="0" smtClean="0"/>
              <a:t>).</a:t>
            </a:r>
          </a:p>
          <a:p>
            <a:pPr>
              <a:buNone/>
            </a:pPr>
            <a:r>
              <a:rPr lang="en-US" sz="2400" b="1" dirty="0" smtClean="0"/>
              <a:t>1970</a:t>
            </a:r>
            <a:r>
              <a:rPr lang="en-US" sz="2400" dirty="0" smtClean="0"/>
              <a:t> - </a:t>
            </a:r>
            <a:r>
              <a:rPr lang="en-US" sz="2400" dirty="0" err="1" smtClean="0"/>
              <a:t>Formiranje</a:t>
            </a:r>
            <a:r>
              <a:rPr lang="en-US" sz="2400" dirty="0" smtClean="0"/>
              <a:t> </a:t>
            </a:r>
            <a:r>
              <a:rPr lang="en-US" sz="2400" dirty="0" err="1" smtClean="0"/>
              <a:t>ekoloških</a:t>
            </a:r>
            <a:r>
              <a:rPr lang="en-US" sz="2400" dirty="0" smtClean="0"/>
              <a:t> </a:t>
            </a:r>
            <a:r>
              <a:rPr lang="en-US" sz="2400" dirty="0" err="1" smtClean="0"/>
              <a:t>organizacija</a:t>
            </a:r>
            <a:r>
              <a:rPr lang="en-US" sz="2400" dirty="0" smtClean="0"/>
              <a:t> </a:t>
            </a:r>
            <a:r>
              <a:rPr lang="en-US" sz="2400" dirty="0" err="1" smtClean="0"/>
              <a:t>i</a:t>
            </a:r>
            <a:r>
              <a:rPr lang="en-US" sz="2400" dirty="0" smtClean="0"/>
              <a:t> </a:t>
            </a:r>
            <a:r>
              <a:rPr lang="en-US" sz="2400" dirty="0" err="1" smtClean="0"/>
              <a:t>ostvarivanje</a:t>
            </a:r>
            <a:r>
              <a:rPr lang="en-US" sz="2400" dirty="0" smtClean="0"/>
              <a:t> </a:t>
            </a:r>
            <a:r>
              <a:rPr lang="en-US" sz="2400" dirty="0" err="1" smtClean="0"/>
              <a:t>široke</a:t>
            </a:r>
            <a:r>
              <a:rPr lang="en-US" sz="2400" dirty="0" smtClean="0"/>
              <a:t> </a:t>
            </a:r>
            <a:r>
              <a:rPr lang="en-US" sz="2400" dirty="0" err="1" smtClean="0"/>
              <a:t>javne</a:t>
            </a:r>
            <a:r>
              <a:rPr lang="en-US" sz="2400" dirty="0" smtClean="0"/>
              <a:t> </a:t>
            </a:r>
            <a:r>
              <a:rPr lang="en-US" sz="2400" dirty="0" err="1" smtClean="0"/>
              <a:t>podrške</a:t>
            </a:r>
            <a:r>
              <a:rPr lang="en-US" sz="2400" dirty="0" smtClean="0"/>
              <a:t> </a:t>
            </a:r>
            <a:r>
              <a:rPr lang="en-US" sz="2400" dirty="0" err="1" smtClean="0"/>
              <a:t>za</a:t>
            </a:r>
            <a:r>
              <a:rPr lang="en-US" sz="2400" dirty="0" smtClean="0"/>
              <a:t> </a:t>
            </a:r>
            <a:r>
              <a:rPr lang="en-US" sz="2400" dirty="0" err="1" smtClean="0"/>
              <a:t>unapređenje</a:t>
            </a:r>
            <a:r>
              <a:rPr lang="en-US" sz="2400" dirty="0" smtClean="0"/>
              <a:t> </a:t>
            </a:r>
            <a:r>
              <a:rPr lang="en-US" sz="2400" dirty="0" err="1" smtClean="0"/>
              <a:t>kvaliteta</a:t>
            </a:r>
            <a:r>
              <a:rPr lang="en-US" sz="2400" dirty="0" smtClean="0"/>
              <a:t> </a:t>
            </a:r>
            <a:r>
              <a:rPr lang="en-US" sz="2400" dirty="0" err="1" smtClean="0"/>
              <a:t>okruženja</a:t>
            </a:r>
            <a:r>
              <a:rPr lang="en-US" sz="2400" dirty="0" smtClean="0"/>
              <a:t>. </a:t>
            </a:r>
          </a:p>
          <a:p>
            <a:pPr>
              <a:buNone/>
            </a:pPr>
            <a:r>
              <a:rPr lang="en-US" sz="2400" b="1" dirty="0" smtClean="0"/>
              <a:t>1980</a:t>
            </a:r>
            <a:r>
              <a:rPr lang="en-US" sz="2400" dirty="0" smtClean="0"/>
              <a:t>- </a:t>
            </a:r>
            <a:r>
              <a:rPr lang="en-US" sz="2400" dirty="0" err="1" smtClean="0"/>
              <a:t>Ekspanzija</a:t>
            </a:r>
            <a:r>
              <a:rPr lang="en-US" sz="2400" dirty="0" smtClean="0"/>
              <a:t> literature </a:t>
            </a:r>
            <a:r>
              <a:rPr lang="en-US" sz="2400" dirty="0" err="1" smtClean="0"/>
              <a:t>i</a:t>
            </a:r>
            <a:r>
              <a:rPr lang="en-US" sz="2400" dirty="0" smtClean="0"/>
              <a:t> </a:t>
            </a:r>
            <a:r>
              <a:rPr lang="en-US" sz="2400" dirty="0" err="1" smtClean="0"/>
              <a:t>edukativnih</a:t>
            </a:r>
            <a:r>
              <a:rPr lang="en-US" sz="2400" dirty="0" smtClean="0"/>
              <a:t> </a:t>
            </a:r>
            <a:r>
              <a:rPr lang="en-US" sz="2400" dirty="0" err="1" smtClean="0"/>
              <a:t>kurseva</a:t>
            </a:r>
            <a:r>
              <a:rPr lang="en-US" sz="2400" dirty="0" smtClean="0"/>
              <a:t> o </a:t>
            </a:r>
            <a:r>
              <a:rPr lang="en-US" sz="2400" dirty="0" err="1" smtClean="0"/>
              <a:t>ekološkim</a:t>
            </a:r>
            <a:r>
              <a:rPr lang="en-US" sz="2400" dirty="0" smtClean="0"/>
              <a:t> </a:t>
            </a:r>
            <a:r>
              <a:rPr lang="en-US" sz="2400" dirty="0" err="1" smtClean="0"/>
              <a:t>pitanjima</a:t>
            </a:r>
            <a:r>
              <a:rPr lang="en-US" sz="2400" dirty="0" smtClean="0"/>
              <a:t>.  </a:t>
            </a:r>
            <a:r>
              <a:rPr lang="en-US" sz="2400" dirty="0" err="1" smtClean="0"/>
              <a:t>Medijska</a:t>
            </a:r>
            <a:r>
              <a:rPr lang="en-US" sz="2400" dirty="0" smtClean="0"/>
              <a:t> </a:t>
            </a:r>
            <a:r>
              <a:rPr lang="en-US" sz="2400" dirty="0" err="1" smtClean="0"/>
              <a:t>pokrivenost</a:t>
            </a:r>
            <a:r>
              <a:rPr lang="en-US" sz="2400" dirty="0" smtClean="0"/>
              <a:t> </a:t>
            </a:r>
            <a:r>
              <a:rPr lang="en-US" sz="2400" dirty="0" err="1" smtClean="0"/>
              <a:t>na</a:t>
            </a:r>
            <a:r>
              <a:rPr lang="en-US" sz="2400" dirty="0" smtClean="0"/>
              <a:t> </a:t>
            </a:r>
            <a:r>
              <a:rPr lang="en-US" sz="2400" dirty="0" err="1" smtClean="0"/>
              <a:t>globalnom</a:t>
            </a:r>
            <a:r>
              <a:rPr lang="en-US" sz="2400" dirty="0" smtClean="0"/>
              <a:t> </a:t>
            </a:r>
            <a:r>
              <a:rPr lang="en-US" sz="2400" dirty="0" err="1" smtClean="0"/>
              <a:t>nivou</a:t>
            </a:r>
            <a:r>
              <a:rPr lang="en-US" sz="2400" dirty="0" smtClean="0"/>
              <a:t>.</a:t>
            </a:r>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7" name="Picture 6" descr="ANd9GcQtrpB_6n-UUU8OTQE6NH898063TYXedD3kM8YpZSQ2fk8Enl09"/>
          <p:cNvPicPr>
            <a:picLocks noChangeAspect="1" noChangeArrowheads="1"/>
          </p:cNvPicPr>
          <p:nvPr/>
        </p:nvPicPr>
        <p:blipFill>
          <a:blip r:embed="rId2" cstate="print"/>
          <a:srcRect/>
          <a:stretch>
            <a:fillRect/>
          </a:stretch>
        </p:blipFill>
        <p:spPr bwMode="auto">
          <a:xfrm>
            <a:off x="7286644" y="1076245"/>
            <a:ext cx="1857356" cy="2801145"/>
          </a:xfrm>
          <a:prstGeom prst="rect">
            <a:avLst/>
          </a:prstGeom>
          <a:noFill/>
          <a:ln w="9525">
            <a:noFill/>
            <a:miter lim="800000"/>
            <a:headEnd/>
            <a:tailEnd/>
          </a:ln>
        </p:spPr>
      </p:pic>
      <p:pic>
        <p:nvPicPr>
          <p:cNvPr id="9" name="Picture 2" descr="C:\Users\User\Desktop\na-2864-5922.jpg"/>
          <p:cNvPicPr>
            <a:picLocks noChangeAspect="1" noChangeArrowheads="1"/>
          </p:cNvPicPr>
          <p:nvPr/>
        </p:nvPicPr>
        <p:blipFill>
          <a:blip r:embed="rId3" cstate="print"/>
          <a:srcRect/>
          <a:stretch>
            <a:fillRect/>
          </a:stretch>
        </p:blipFill>
        <p:spPr bwMode="auto">
          <a:xfrm>
            <a:off x="7311135" y="3929066"/>
            <a:ext cx="1832865" cy="12280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643174" y="-214338"/>
            <a:ext cx="8229600" cy="1214446"/>
          </a:xfrm>
        </p:spPr>
        <p:txBody>
          <a:bodyPr/>
          <a:lstStyle/>
          <a:p>
            <a:pPr eaLnBrk="1" hangingPunct="1"/>
            <a:r>
              <a:rPr lang="sr-Latn-RS" sz="3600" b="1" dirty="0" smtClean="0"/>
              <a:t>Biodiverzitet</a:t>
            </a:r>
            <a:endParaRPr lang="en-US" sz="3600" b="1" dirty="0" smtClean="0">
              <a:solidFill>
                <a:srgbClr val="FF0000"/>
              </a:solidFill>
            </a:endParaRPr>
          </a:p>
        </p:txBody>
      </p:sp>
      <p:sp>
        <p:nvSpPr>
          <p:cNvPr id="3" name="Content Placeholder 2"/>
          <p:cNvSpPr>
            <a:spLocks noGrp="1"/>
          </p:cNvSpPr>
          <p:nvPr>
            <p:ph idx="4294967295"/>
          </p:nvPr>
        </p:nvSpPr>
        <p:spPr>
          <a:xfrm>
            <a:off x="285720" y="928670"/>
            <a:ext cx="8643966" cy="5092693"/>
          </a:xfrm>
        </p:spPr>
        <p:txBody>
          <a:bodyPr/>
          <a:lstStyle/>
          <a:p>
            <a:pPr>
              <a:buNone/>
            </a:pPr>
            <a:endParaRPr lang="sr-Latn-RS" sz="2400" i="1" dirty="0" smtClean="0"/>
          </a:p>
          <a:p>
            <a:r>
              <a:rPr lang="en-US" sz="2400" i="1" dirty="0" err="1" smtClean="0"/>
              <a:t>Biodiverzitet</a:t>
            </a:r>
            <a:r>
              <a:rPr lang="en-US" sz="2400" i="1" dirty="0" smtClean="0"/>
              <a:t> je </a:t>
            </a:r>
            <a:r>
              <a:rPr lang="en-US" sz="2400" i="1" dirty="0" err="1" smtClean="0"/>
              <a:t>važan</a:t>
            </a:r>
            <a:r>
              <a:rPr lang="en-US" sz="2400" i="1" dirty="0" smtClean="0"/>
              <a:t> </a:t>
            </a:r>
            <a:r>
              <a:rPr lang="en-US" sz="2400" i="1" dirty="0" err="1" smtClean="0"/>
              <a:t>za</a:t>
            </a:r>
            <a:r>
              <a:rPr lang="en-US" sz="2400" i="1" dirty="0" smtClean="0"/>
              <a:t> </a:t>
            </a:r>
            <a:r>
              <a:rPr lang="en-US" sz="2400" i="1" dirty="0" err="1" smtClean="0"/>
              <a:t>zdravlje</a:t>
            </a:r>
            <a:r>
              <a:rPr lang="en-US" sz="2400" i="1" dirty="0" smtClean="0"/>
              <a:t> </a:t>
            </a:r>
            <a:r>
              <a:rPr lang="en-US" sz="2400" i="1" dirty="0" err="1" smtClean="0"/>
              <a:t>ljudi</a:t>
            </a:r>
            <a:r>
              <a:rPr lang="en-US" sz="2400" i="1" dirty="0" smtClean="0"/>
              <a:t> </a:t>
            </a:r>
            <a:r>
              <a:rPr lang="en-US" sz="2400" i="1" dirty="0" err="1" smtClean="0"/>
              <a:t>iz</a:t>
            </a:r>
            <a:r>
              <a:rPr lang="en-US" sz="2400" i="1" dirty="0" smtClean="0"/>
              <a:t> </a:t>
            </a:r>
            <a:r>
              <a:rPr lang="en-US" sz="2400" i="1" dirty="0" err="1" smtClean="0"/>
              <a:t>sledećih</a:t>
            </a:r>
            <a:r>
              <a:rPr lang="en-US" sz="2400" i="1" dirty="0" smtClean="0"/>
              <a:t> </a:t>
            </a:r>
            <a:r>
              <a:rPr lang="en-US" sz="2400" i="1" dirty="0" err="1" smtClean="0"/>
              <a:t>razloga</a:t>
            </a:r>
            <a:r>
              <a:rPr lang="en-US" sz="2400" i="1" dirty="0" smtClean="0"/>
              <a:t>:</a:t>
            </a:r>
          </a:p>
          <a:p>
            <a:pPr lvl="0"/>
            <a:r>
              <a:rPr lang="en-US" sz="2400" b="1" dirty="0" err="1" smtClean="0"/>
              <a:t>Većina</a:t>
            </a:r>
            <a:r>
              <a:rPr lang="en-US" sz="2400" b="1" dirty="0" smtClean="0"/>
              <a:t> </a:t>
            </a:r>
            <a:r>
              <a:rPr lang="en-US" sz="2400" b="1" dirty="0" err="1" smtClean="0"/>
              <a:t>globalnih</a:t>
            </a:r>
            <a:r>
              <a:rPr lang="en-US" sz="2400" b="1" dirty="0" smtClean="0"/>
              <a:t> </a:t>
            </a:r>
            <a:r>
              <a:rPr lang="en-US" sz="2400" b="1" dirty="0" err="1" smtClean="0"/>
              <a:t>prinosa</a:t>
            </a:r>
            <a:r>
              <a:rPr lang="en-US" sz="2400" b="1" dirty="0" smtClean="0"/>
              <a:t> </a:t>
            </a:r>
            <a:r>
              <a:rPr lang="en-US" sz="2400" b="1" dirty="0" err="1" smtClean="0"/>
              <a:t>hrane</a:t>
            </a:r>
            <a:r>
              <a:rPr lang="en-US" sz="2400" b="1" dirty="0" smtClean="0"/>
              <a:t> </a:t>
            </a:r>
            <a:r>
              <a:rPr lang="en-US" sz="2400" b="1" dirty="0" err="1" smtClean="0"/>
              <a:t>zavisi</a:t>
            </a:r>
            <a:r>
              <a:rPr lang="en-US" sz="2400" b="1" dirty="0" smtClean="0"/>
              <a:t> </a:t>
            </a:r>
            <a:r>
              <a:rPr lang="en-US" sz="2400" b="1" dirty="0" err="1" smtClean="0"/>
              <a:t>od</a:t>
            </a:r>
            <a:r>
              <a:rPr lang="en-US" sz="2400" b="1" dirty="0" smtClean="0"/>
              <a:t> </a:t>
            </a:r>
            <a:r>
              <a:rPr lang="en-US" sz="2400" b="1" dirty="0" err="1" smtClean="0"/>
              <a:t>oprašivača</a:t>
            </a:r>
            <a:r>
              <a:rPr lang="en-US" sz="2400" b="1" dirty="0" smtClean="0"/>
              <a:t>: </a:t>
            </a:r>
            <a:r>
              <a:rPr lang="en-US" sz="2400" dirty="0" err="1" smtClean="0"/>
              <a:t>pčela</a:t>
            </a:r>
            <a:r>
              <a:rPr lang="en-US" sz="2400" dirty="0" smtClean="0"/>
              <a:t>, </a:t>
            </a:r>
            <a:r>
              <a:rPr lang="en-US" sz="2400" dirty="0" err="1" smtClean="0"/>
              <a:t>drugih</a:t>
            </a:r>
            <a:r>
              <a:rPr lang="en-US" sz="2400" dirty="0" smtClean="0"/>
              <a:t> </a:t>
            </a:r>
            <a:r>
              <a:rPr lang="en-US" sz="2400" dirty="0" err="1" smtClean="0"/>
              <a:t>insekata</a:t>
            </a:r>
            <a:r>
              <a:rPr lang="en-US" sz="2400" dirty="0" smtClean="0"/>
              <a:t>, </a:t>
            </a:r>
            <a:r>
              <a:rPr lang="en-US" sz="2400" dirty="0" err="1" smtClean="0"/>
              <a:t>ptica</a:t>
            </a:r>
            <a:r>
              <a:rPr lang="en-US" sz="2400" dirty="0" smtClean="0"/>
              <a:t>, </a:t>
            </a:r>
            <a:r>
              <a:rPr lang="en-US" sz="2400" dirty="0" err="1" smtClean="0"/>
              <a:t>slepih</a:t>
            </a:r>
            <a:r>
              <a:rPr lang="en-US" sz="2400" dirty="0" smtClean="0"/>
              <a:t> </a:t>
            </a:r>
            <a:r>
              <a:rPr lang="en-US" sz="2400" dirty="0" err="1" smtClean="0"/>
              <a:t>miševa</a:t>
            </a:r>
            <a:r>
              <a:rPr lang="en-US" sz="2400" dirty="0" smtClean="0"/>
              <a:t> </a:t>
            </a:r>
            <a:r>
              <a:rPr lang="en-US" sz="2400" dirty="0" err="1" smtClean="0"/>
              <a:t>i</a:t>
            </a:r>
            <a:r>
              <a:rPr lang="en-US" sz="2400" dirty="0" smtClean="0"/>
              <a:t> </a:t>
            </a:r>
            <a:r>
              <a:rPr lang="en-US" sz="2400" dirty="0" err="1" smtClean="0"/>
              <a:t>manjih</a:t>
            </a:r>
            <a:r>
              <a:rPr lang="en-US" sz="2400" dirty="0" smtClean="0"/>
              <a:t> </a:t>
            </a:r>
            <a:r>
              <a:rPr lang="en-US" sz="2400" dirty="0" err="1" smtClean="0"/>
              <a:t>sisara</a:t>
            </a:r>
            <a:r>
              <a:rPr lang="en-US" sz="2400" dirty="0" smtClean="0"/>
              <a:t>, a </a:t>
            </a:r>
            <a:r>
              <a:rPr lang="en-US" sz="2400" dirty="0" err="1" smtClean="0"/>
              <a:t>neke</a:t>
            </a:r>
            <a:r>
              <a:rPr lang="en-US" sz="2400" dirty="0" smtClean="0"/>
              <a:t> </a:t>
            </a:r>
            <a:r>
              <a:rPr lang="en-US" sz="2400" dirty="0" err="1" smtClean="0"/>
              <a:t>od</a:t>
            </a:r>
            <a:r>
              <a:rPr lang="en-US" sz="2400" dirty="0" smtClean="0"/>
              <a:t> </a:t>
            </a:r>
            <a:r>
              <a:rPr lang="en-US" sz="2400" dirty="0" err="1" smtClean="0"/>
              <a:t>vrsta</a:t>
            </a:r>
            <a:r>
              <a:rPr lang="en-US" sz="2400" dirty="0" smtClean="0"/>
              <a:t> </a:t>
            </a:r>
            <a:r>
              <a:rPr lang="en-US" sz="2400" dirty="0" err="1" smtClean="0"/>
              <a:t>ovih</a:t>
            </a:r>
            <a:r>
              <a:rPr lang="en-US" sz="2400" dirty="0" smtClean="0"/>
              <a:t> </a:t>
            </a:r>
            <a:r>
              <a:rPr lang="en-US" sz="2400" dirty="0" err="1" smtClean="0"/>
              <a:t>oprašivača</a:t>
            </a:r>
            <a:r>
              <a:rPr lang="en-US" sz="2400" dirty="0" smtClean="0"/>
              <a:t> se </a:t>
            </a:r>
            <a:r>
              <a:rPr lang="en-US" sz="2400" dirty="0" err="1" smtClean="0"/>
              <a:t>kontinuirano</a:t>
            </a:r>
            <a:r>
              <a:rPr lang="en-US" sz="2400" dirty="0" smtClean="0"/>
              <a:t> </a:t>
            </a:r>
            <a:r>
              <a:rPr lang="en-US" sz="2400" dirty="0" err="1" smtClean="0"/>
              <a:t>smanjuju</a:t>
            </a:r>
            <a:r>
              <a:rPr lang="en-US" sz="2400" dirty="0" smtClean="0"/>
              <a:t> </a:t>
            </a:r>
            <a:r>
              <a:rPr lang="en-US" sz="2400" dirty="0" err="1" smtClean="0"/>
              <a:t>zbog</a:t>
            </a:r>
            <a:r>
              <a:rPr lang="en-US" sz="2400" dirty="0" smtClean="0"/>
              <a:t> </a:t>
            </a:r>
            <a:r>
              <a:rPr lang="en-US" sz="2400" dirty="0" err="1" smtClean="0"/>
              <a:t>razloga</a:t>
            </a:r>
            <a:r>
              <a:rPr lang="en-US" sz="2400" dirty="0" smtClean="0"/>
              <a:t> </a:t>
            </a:r>
            <a:r>
              <a:rPr lang="en-US" sz="2400" dirty="0" err="1" smtClean="0"/>
              <a:t>koji</a:t>
            </a:r>
            <a:r>
              <a:rPr lang="en-US" sz="2400" dirty="0" smtClean="0"/>
              <a:t> </a:t>
            </a:r>
            <a:r>
              <a:rPr lang="en-US" sz="2400" dirty="0" err="1" smtClean="0"/>
              <a:t>nisu</a:t>
            </a:r>
            <a:r>
              <a:rPr lang="en-US" sz="2400" dirty="0" smtClean="0"/>
              <a:t> u </a:t>
            </a:r>
            <a:r>
              <a:rPr lang="en-US" sz="2400" dirty="0" err="1" smtClean="0"/>
              <a:t>potpunosti</a:t>
            </a:r>
            <a:r>
              <a:rPr lang="en-US" sz="2400" dirty="0" smtClean="0"/>
              <a:t> </a:t>
            </a:r>
            <a:r>
              <a:rPr lang="en-US" sz="2400" dirty="0" err="1" smtClean="0"/>
              <a:t>razjašnjeni</a:t>
            </a:r>
            <a:r>
              <a:rPr lang="en-US" sz="2400" dirty="0" smtClean="0"/>
              <a:t>;</a:t>
            </a:r>
          </a:p>
          <a:p>
            <a:pPr lvl="0"/>
            <a:r>
              <a:rPr lang="en-US" sz="2400" b="1" dirty="0" err="1" smtClean="0"/>
              <a:t>Mnoge</a:t>
            </a:r>
            <a:r>
              <a:rPr lang="en-US" sz="2400" b="1" dirty="0" smtClean="0"/>
              <a:t> </a:t>
            </a:r>
            <a:r>
              <a:rPr lang="en-US" sz="2400" b="1" dirty="0" err="1" smtClean="0"/>
              <a:t>vrste</a:t>
            </a:r>
            <a:r>
              <a:rPr lang="en-US" sz="2400" b="1" dirty="0" smtClean="0"/>
              <a:t> </a:t>
            </a:r>
            <a:r>
              <a:rPr lang="en-US" sz="2400" b="1" dirty="0" err="1" smtClean="0"/>
              <a:t>biljaka</a:t>
            </a:r>
            <a:r>
              <a:rPr lang="en-US" sz="2400" b="1" dirty="0" smtClean="0"/>
              <a:t> </a:t>
            </a:r>
            <a:r>
              <a:rPr lang="en-US" sz="2400" b="1" dirty="0" err="1" smtClean="0"/>
              <a:t>i</a:t>
            </a:r>
            <a:r>
              <a:rPr lang="en-US" sz="2400" b="1" dirty="0" smtClean="0"/>
              <a:t> </a:t>
            </a:r>
            <a:r>
              <a:rPr lang="en-US" sz="2400" b="1" dirty="0" err="1" smtClean="0"/>
              <a:t>životinja</a:t>
            </a:r>
            <a:r>
              <a:rPr lang="en-US" sz="2400" b="1" dirty="0" smtClean="0"/>
              <a:t> </a:t>
            </a:r>
            <a:r>
              <a:rPr lang="en-US" sz="2400" b="1" dirty="0" err="1" smtClean="0"/>
              <a:t>su</a:t>
            </a:r>
            <a:r>
              <a:rPr lang="en-US" sz="2400" b="1" dirty="0" smtClean="0"/>
              <a:t> </a:t>
            </a:r>
            <a:r>
              <a:rPr lang="en-US" sz="2400" b="1" dirty="0" err="1" smtClean="0"/>
              <a:t>izvori</a:t>
            </a:r>
            <a:r>
              <a:rPr lang="en-US" sz="2400" b="1" dirty="0" smtClean="0"/>
              <a:t> </a:t>
            </a:r>
            <a:r>
              <a:rPr lang="en-US" sz="2400" b="1" dirty="0" err="1" smtClean="0"/>
              <a:t>korisnih</a:t>
            </a:r>
            <a:r>
              <a:rPr lang="en-US" sz="2400" b="1" dirty="0" smtClean="0"/>
              <a:t> </a:t>
            </a:r>
            <a:r>
              <a:rPr lang="en-US" sz="2400" b="1" dirty="0" err="1" smtClean="0"/>
              <a:t>ili</a:t>
            </a:r>
            <a:r>
              <a:rPr lang="en-US" sz="2400" b="1" dirty="0" smtClean="0"/>
              <a:t> </a:t>
            </a:r>
            <a:r>
              <a:rPr lang="en-US" sz="2400" b="1" dirty="0" err="1" smtClean="0"/>
              <a:t>veoma</a:t>
            </a:r>
            <a:r>
              <a:rPr lang="en-US" sz="2400" b="1" dirty="0" smtClean="0"/>
              <a:t> </a:t>
            </a:r>
            <a:r>
              <a:rPr lang="en-US" sz="2400" b="1" dirty="0" err="1" smtClean="0"/>
              <a:t>vrednih</a:t>
            </a:r>
            <a:r>
              <a:rPr lang="en-US" sz="2400" b="1" dirty="0" smtClean="0"/>
              <a:t> </a:t>
            </a:r>
            <a:r>
              <a:rPr lang="en-US" sz="2400" b="1" dirty="0" err="1" smtClean="0"/>
              <a:t>hemijskih</a:t>
            </a:r>
            <a:r>
              <a:rPr lang="en-US" sz="2400" b="1" dirty="0" smtClean="0"/>
              <a:t> </a:t>
            </a:r>
            <a:r>
              <a:rPr lang="en-US" sz="2400" b="1" dirty="0" err="1" smtClean="0"/>
              <a:t>su</a:t>
            </a:r>
            <a:r>
              <a:rPr lang="sr-Latn-RS" sz="2400" b="1" dirty="0" smtClean="0"/>
              <a:t>p</a:t>
            </a:r>
            <a:r>
              <a:rPr lang="en-US" sz="2400" b="1" dirty="0" err="1" smtClean="0"/>
              <a:t>stanci</a:t>
            </a:r>
            <a:r>
              <a:rPr lang="en-US" sz="2400" b="1" dirty="0" smtClean="0"/>
              <a:t>:</a:t>
            </a:r>
            <a:r>
              <a:rPr lang="en-US" sz="2400" dirty="0" smtClean="0"/>
              <a:t> </a:t>
            </a:r>
            <a:r>
              <a:rPr lang="en-US" sz="2400" dirty="0" err="1" smtClean="0"/>
              <a:t>medicinskih</a:t>
            </a:r>
            <a:r>
              <a:rPr lang="en-US" sz="2400" dirty="0" smtClean="0"/>
              <a:t> </a:t>
            </a:r>
            <a:r>
              <a:rPr lang="en-US" sz="2400" dirty="0" err="1" smtClean="0"/>
              <a:t>jedinjenja</a:t>
            </a:r>
            <a:r>
              <a:rPr lang="en-US" sz="2400" dirty="0" smtClean="0"/>
              <a:t>, </a:t>
            </a:r>
            <a:r>
              <a:rPr lang="en-US" sz="2400" dirty="0" err="1" smtClean="0"/>
              <a:t>poljoprivrednih</a:t>
            </a:r>
            <a:r>
              <a:rPr lang="en-US" sz="2400" dirty="0" smtClean="0"/>
              <a:t> </a:t>
            </a:r>
            <a:r>
              <a:rPr lang="en-US" sz="2400" dirty="0" err="1" smtClean="0"/>
              <a:t>hemikalija</a:t>
            </a:r>
            <a:r>
              <a:rPr lang="en-US" sz="2400" dirty="0" smtClean="0"/>
              <a:t>, </a:t>
            </a:r>
            <a:r>
              <a:rPr lang="en-US" sz="2400" dirty="0" err="1" smtClean="0"/>
              <a:t>laboratorijskih</a:t>
            </a:r>
            <a:r>
              <a:rPr lang="en-US" sz="2400" dirty="0" smtClean="0"/>
              <a:t> </a:t>
            </a:r>
            <a:r>
              <a:rPr lang="en-US" sz="2400" dirty="0" err="1" smtClean="0"/>
              <a:t>pomoćnih</a:t>
            </a:r>
            <a:r>
              <a:rPr lang="en-US" sz="2400" dirty="0" smtClean="0"/>
              <a:t> </a:t>
            </a:r>
            <a:r>
              <a:rPr lang="en-US" sz="2400" dirty="0" err="1" smtClean="0"/>
              <a:t>supstanci</a:t>
            </a:r>
            <a:r>
              <a:rPr lang="en-US" sz="2400" dirty="0" smtClean="0"/>
              <a:t> </a:t>
            </a:r>
            <a:r>
              <a:rPr lang="en-US" sz="2400" dirty="0" err="1" smtClean="0"/>
              <a:t>za</a:t>
            </a:r>
            <a:r>
              <a:rPr lang="en-US" sz="2400" dirty="0" smtClean="0"/>
              <a:t> </a:t>
            </a:r>
            <a:r>
              <a:rPr lang="en-US" sz="2400" dirty="0" err="1" smtClean="0"/>
              <a:t>molekularna</a:t>
            </a:r>
            <a:r>
              <a:rPr lang="en-US" sz="2400" dirty="0" smtClean="0"/>
              <a:t> </a:t>
            </a:r>
            <a:r>
              <a:rPr lang="en-US" sz="2400" dirty="0" err="1" smtClean="0"/>
              <a:t>biološka</a:t>
            </a:r>
            <a:r>
              <a:rPr lang="en-US" sz="2400" dirty="0" smtClean="0"/>
              <a:t> </a:t>
            </a:r>
            <a:r>
              <a:rPr lang="en-US" sz="2400" dirty="0" err="1" smtClean="0"/>
              <a:t>istraživanja</a:t>
            </a:r>
            <a:r>
              <a:rPr lang="en-US" sz="2400" dirty="0" smtClean="0"/>
              <a:t> </a:t>
            </a:r>
            <a:r>
              <a:rPr lang="en-US" sz="2400" dirty="0" err="1" smtClean="0"/>
              <a:t>i</a:t>
            </a:r>
            <a:r>
              <a:rPr lang="en-US" sz="2400" dirty="0" smtClean="0"/>
              <a:t> sl. </a:t>
            </a:r>
            <a:r>
              <a:rPr lang="en-US" sz="2400" dirty="0" err="1" smtClean="0"/>
              <a:t>Činjenica</a:t>
            </a:r>
            <a:r>
              <a:rPr lang="en-US" sz="2400" dirty="0" smtClean="0"/>
              <a:t> je </a:t>
            </a:r>
            <a:r>
              <a:rPr lang="en-US" sz="2400" dirty="0" err="1" smtClean="0"/>
              <a:t>da</a:t>
            </a:r>
            <a:r>
              <a:rPr lang="en-US" sz="2400" dirty="0" smtClean="0"/>
              <a:t> </a:t>
            </a:r>
            <a:r>
              <a:rPr lang="en-US" sz="2400" dirty="0" err="1" smtClean="0"/>
              <a:t>gotovo</a:t>
            </a:r>
            <a:r>
              <a:rPr lang="en-US" sz="2400" dirty="0" smtClean="0"/>
              <a:t> </a:t>
            </a:r>
            <a:r>
              <a:rPr lang="en-US" sz="2400" dirty="0" err="1" smtClean="0"/>
              <a:t>polovina</a:t>
            </a:r>
            <a:r>
              <a:rPr lang="en-US" sz="2400" dirty="0" smtClean="0"/>
              <a:t> </a:t>
            </a:r>
            <a:r>
              <a:rPr lang="en-US" sz="2400" dirty="0" err="1" smtClean="0"/>
              <a:t>svih</a:t>
            </a:r>
            <a:r>
              <a:rPr lang="en-US" sz="2400" dirty="0" smtClean="0"/>
              <a:t> </a:t>
            </a:r>
            <a:r>
              <a:rPr lang="en-US" sz="2400" dirty="0" err="1" smtClean="0"/>
              <a:t>odobrenih</a:t>
            </a:r>
            <a:r>
              <a:rPr lang="en-US" sz="2400" dirty="0" smtClean="0"/>
              <a:t> </a:t>
            </a:r>
            <a:r>
              <a:rPr lang="en-US" sz="2400" dirty="0" err="1" smtClean="0"/>
              <a:t>novih</a:t>
            </a:r>
            <a:r>
              <a:rPr lang="en-US" sz="2400" dirty="0" smtClean="0"/>
              <a:t> </a:t>
            </a:r>
            <a:r>
              <a:rPr lang="en-US" sz="2400" dirty="0" err="1" smtClean="0"/>
              <a:t>lekova</a:t>
            </a:r>
            <a:r>
              <a:rPr lang="en-US" sz="2400" dirty="0" smtClean="0"/>
              <a:t> u </a:t>
            </a:r>
            <a:r>
              <a:rPr lang="en-US" sz="2400" dirty="0" err="1" smtClean="0"/>
              <a:t>protkle</a:t>
            </a:r>
            <a:r>
              <a:rPr lang="en-US" sz="2400" dirty="0" smtClean="0"/>
              <a:t> 2-3 </a:t>
            </a:r>
            <a:r>
              <a:rPr lang="en-US" sz="2400" dirty="0" err="1" smtClean="0"/>
              <a:t>decenije</a:t>
            </a:r>
            <a:r>
              <a:rPr lang="en-US" sz="2400" dirty="0" smtClean="0"/>
              <a:t> </a:t>
            </a:r>
            <a:r>
              <a:rPr lang="en-US" sz="2400" dirty="0" err="1" smtClean="0"/>
              <a:t>potiče</a:t>
            </a:r>
            <a:r>
              <a:rPr lang="en-US" sz="2400" dirty="0" smtClean="0"/>
              <a:t> </a:t>
            </a:r>
            <a:r>
              <a:rPr lang="en-US" sz="2400" dirty="0" err="1" smtClean="0"/>
              <a:t>iz</a:t>
            </a:r>
            <a:r>
              <a:rPr lang="en-US" sz="2400" dirty="0" smtClean="0"/>
              <a:t> </a:t>
            </a:r>
            <a:r>
              <a:rPr lang="en-US" sz="2400" dirty="0" err="1" smtClean="0"/>
              <a:t>prirode</a:t>
            </a:r>
            <a:r>
              <a:rPr lang="en-US" sz="2400" dirty="0" smtClean="0"/>
              <a:t>. Na primer, </a:t>
            </a:r>
            <a:r>
              <a:rPr lang="en-US" sz="2400" dirty="0" err="1" smtClean="0"/>
              <a:t>taksol</a:t>
            </a:r>
            <a:r>
              <a:rPr lang="en-US" sz="2400" dirty="0" smtClean="0"/>
              <a:t>, </a:t>
            </a:r>
            <a:r>
              <a:rPr lang="en-US" sz="2400" dirty="0" err="1" smtClean="0"/>
              <a:t>najefikasniji</a:t>
            </a:r>
            <a:r>
              <a:rPr lang="en-US" sz="2400" dirty="0" smtClean="0"/>
              <a:t> </a:t>
            </a:r>
            <a:r>
              <a:rPr lang="en-US" sz="2400" dirty="0" err="1" smtClean="0"/>
              <a:t>lek</a:t>
            </a:r>
            <a:r>
              <a:rPr lang="en-US" sz="2400" dirty="0" smtClean="0"/>
              <a:t> </a:t>
            </a:r>
            <a:r>
              <a:rPr lang="en-US" sz="2400" dirty="0" err="1" smtClean="0"/>
              <a:t>koji</a:t>
            </a:r>
            <a:r>
              <a:rPr lang="en-US" sz="2400" dirty="0" smtClean="0"/>
              <a:t> se </a:t>
            </a:r>
            <a:r>
              <a:rPr lang="en-US" sz="2400" dirty="0" err="1" smtClean="0"/>
              <a:t>koristi</a:t>
            </a:r>
            <a:r>
              <a:rPr lang="en-US" sz="2400" dirty="0" smtClean="0"/>
              <a:t> </a:t>
            </a:r>
            <a:r>
              <a:rPr lang="en-US" sz="2400" dirty="0" err="1" smtClean="0"/>
              <a:t>za</a:t>
            </a:r>
            <a:r>
              <a:rPr lang="en-US" sz="2400" dirty="0" smtClean="0"/>
              <a:t> </a:t>
            </a:r>
            <a:r>
              <a:rPr lang="en-US" sz="2400" dirty="0" err="1" smtClean="0"/>
              <a:t>lečenje</a:t>
            </a:r>
            <a:r>
              <a:rPr lang="en-US" sz="2400" dirty="0" smtClean="0"/>
              <a:t> </a:t>
            </a:r>
            <a:r>
              <a:rPr lang="en-US" sz="2400" dirty="0" err="1" smtClean="0"/>
              <a:t>nekih</a:t>
            </a:r>
            <a:r>
              <a:rPr lang="en-US" sz="2400" dirty="0" smtClean="0"/>
              <a:t> </a:t>
            </a:r>
            <a:r>
              <a:rPr lang="en-US" sz="2400" dirty="0" err="1" smtClean="0"/>
              <a:t>vrsta</a:t>
            </a:r>
            <a:r>
              <a:rPr lang="en-US" sz="2400" dirty="0" smtClean="0"/>
              <a:t> </a:t>
            </a:r>
            <a:r>
              <a:rPr lang="en-US" sz="2400" dirty="0" err="1" smtClean="0"/>
              <a:t>raka</a:t>
            </a:r>
            <a:r>
              <a:rPr lang="en-US" sz="2400" dirty="0" smtClean="0"/>
              <a:t>, se </a:t>
            </a:r>
            <a:r>
              <a:rPr lang="en-US" sz="2400" dirty="0" err="1" smtClean="0"/>
              <a:t>dobija</a:t>
            </a:r>
            <a:r>
              <a:rPr lang="en-US" sz="2400" dirty="0" smtClean="0"/>
              <a:t> </a:t>
            </a:r>
            <a:r>
              <a:rPr lang="en-US" sz="2400" dirty="0" err="1" smtClean="0"/>
              <a:t>iz</a:t>
            </a:r>
            <a:r>
              <a:rPr lang="en-US" sz="2400" dirty="0" smtClean="0"/>
              <a:t> </a:t>
            </a:r>
            <a:r>
              <a:rPr lang="en-US" sz="2400" dirty="0" err="1" smtClean="0"/>
              <a:t>kore</a:t>
            </a:r>
            <a:r>
              <a:rPr lang="en-US" sz="2400" dirty="0" smtClean="0"/>
              <a:t> </a:t>
            </a:r>
            <a:r>
              <a:rPr lang="en-US" sz="2400" dirty="0" err="1" smtClean="0"/>
              <a:t>pacifičke</a:t>
            </a:r>
            <a:r>
              <a:rPr lang="en-US" sz="2400" dirty="0" smtClean="0"/>
              <a:t> </a:t>
            </a:r>
            <a:r>
              <a:rPr lang="en-US" sz="2400" dirty="0" err="1" smtClean="0"/>
              <a:t>tise</a:t>
            </a:r>
            <a:r>
              <a:rPr lang="en-US" sz="2400" dirty="0" smtClean="0"/>
              <a:t>, </a:t>
            </a:r>
            <a:r>
              <a:rPr lang="en-US" sz="2400" dirty="0" err="1" smtClean="0"/>
              <a:t>drveta</a:t>
            </a:r>
            <a:r>
              <a:rPr lang="en-US" sz="2400" dirty="0" smtClean="0"/>
              <a:t> </a:t>
            </a:r>
            <a:r>
              <a:rPr lang="en-US" sz="2400" dirty="0" err="1" smtClean="0"/>
              <a:t>koji</a:t>
            </a:r>
            <a:r>
              <a:rPr lang="en-US" sz="2400" dirty="0" smtClean="0"/>
              <a:t> je </a:t>
            </a:r>
            <a:r>
              <a:rPr lang="en-US" sz="2400" dirty="0" err="1" smtClean="0"/>
              <a:t>donedavno</a:t>
            </a:r>
            <a:r>
              <a:rPr lang="en-US" sz="2400" dirty="0" smtClean="0"/>
              <a:t> </a:t>
            </a:r>
            <a:r>
              <a:rPr lang="en-US" sz="2400" dirty="0" err="1" smtClean="0"/>
              <a:t>smatrano</a:t>
            </a:r>
            <a:r>
              <a:rPr lang="en-US" sz="2400" dirty="0" smtClean="0"/>
              <a:t> </a:t>
            </a:r>
            <a:r>
              <a:rPr lang="en-US" sz="2400" dirty="0" err="1" smtClean="0"/>
              <a:t>komercijalno</a:t>
            </a:r>
            <a:r>
              <a:rPr lang="en-US" sz="2400" dirty="0" smtClean="0"/>
              <a:t> </a:t>
            </a:r>
            <a:r>
              <a:rPr lang="en-US" sz="2400" dirty="0" err="1" smtClean="0"/>
              <a:t>beskorisnim</a:t>
            </a:r>
            <a:r>
              <a:rPr lang="en-US" sz="2400" dirty="0" smtClean="0"/>
              <a:t>;</a:t>
            </a:r>
          </a:p>
          <a:p>
            <a:pPr lvl="0"/>
            <a:endParaRPr lang="en-US" sz="2400" dirty="0"/>
          </a:p>
        </p:txBody>
      </p:sp>
      <p:pic>
        <p:nvPicPr>
          <p:cNvPr id="6147" name="Picture 3" descr="C:\Users\User\Desktop\18300.jpg"/>
          <p:cNvPicPr>
            <a:picLocks noChangeAspect="1" noChangeArrowheads="1"/>
          </p:cNvPicPr>
          <p:nvPr/>
        </p:nvPicPr>
        <p:blipFill>
          <a:blip r:embed="rId2"/>
          <a:srcRect/>
          <a:stretch>
            <a:fillRect/>
          </a:stretch>
        </p:blipFill>
        <p:spPr bwMode="auto">
          <a:xfrm>
            <a:off x="5857884" y="285728"/>
            <a:ext cx="1744977" cy="9810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2214546" y="0"/>
            <a:ext cx="8229600" cy="1214446"/>
          </a:xfrm>
        </p:spPr>
        <p:txBody>
          <a:bodyPr/>
          <a:lstStyle/>
          <a:p>
            <a:pPr eaLnBrk="1" hangingPunct="1"/>
            <a:r>
              <a:rPr lang="sr-Latn-RS" sz="3600" b="1" dirty="0" smtClean="0"/>
              <a:t>Biodiverzitet</a:t>
            </a:r>
            <a:endParaRPr lang="en-US" sz="3600" b="1" dirty="0" smtClean="0">
              <a:solidFill>
                <a:srgbClr val="FF0000"/>
              </a:solidFill>
            </a:endParaRPr>
          </a:p>
        </p:txBody>
      </p:sp>
      <p:sp>
        <p:nvSpPr>
          <p:cNvPr id="3" name="Content Placeholder 2"/>
          <p:cNvSpPr>
            <a:spLocks noGrp="1"/>
          </p:cNvSpPr>
          <p:nvPr>
            <p:ph idx="4294967295"/>
          </p:nvPr>
        </p:nvSpPr>
        <p:spPr>
          <a:xfrm>
            <a:off x="214282" y="1214422"/>
            <a:ext cx="8643966" cy="5092693"/>
          </a:xfrm>
        </p:spPr>
        <p:txBody>
          <a:bodyPr/>
          <a:lstStyle/>
          <a:p>
            <a:pPr>
              <a:buNone/>
            </a:pPr>
            <a:endParaRPr lang="sr-Latn-RS" sz="2400" i="1" dirty="0" smtClean="0"/>
          </a:p>
          <a:p>
            <a:pPr lvl="0"/>
            <a:r>
              <a:rPr lang="en-US" sz="2400" b="1" dirty="0" smtClean="0"/>
              <a:t>U </a:t>
            </a:r>
            <a:r>
              <a:rPr lang="en-US" sz="2400" b="1" dirty="0" err="1" smtClean="0"/>
              <a:t>prirodi</a:t>
            </a:r>
            <a:r>
              <a:rPr lang="en-US" sz="2400" b="1" dirty="0" smtClean="0"/>
              <a:t> </a:t>
            </a:r>
            <a:r>
              <a:rPr lang="en-US" sz="2400" b="1" dirty="0" err="1" smtClean="0"/>
              <a:t>još</a:t>
            </a:r>
            <a:r>
              <a:rPr lang="en-US" sz="2400" b="1" dirty="0" smtClean="0"/>
              <a:t> </a:t>
            </a:r>
            <a:r>
              <a:rPr lang="en-US" sz="2400" b="1" dirty="0" err="1" smtClean="0"/>
              <a:t>uvek</a:t>
            </a:r>
            <a:r>
              <a:rPr lang="en-US" sz="2400" b="1" dirty="0" smtClean="0"/>
              <a:t> </a:t>
            </a:r>
            <a:r>
              <a:rPr lang="en-US" sz="2400" b="1" dirty="0" err="1" smtClean="0"/>
              <a:t>postoje</a:t>
            </a:r>
            <a:r>
              <a:rPr lang="en-US" sz="2400" b="1" dirty="0" smtClean="0"/>
              <a:t> </a:t>
            </a:r>
            <a:r>
              <a:rPr lang="en-US" sz="2400" b="1" dirty="0" err="1" smtClean="0"/>
              <a:t>nebrojene</a:t>
            </a:r>
            <a:r>
              <a:rPr lang="en-US" sz="2400" b="1" dirty="0" smtClean="0"/>
              <a:t> </a:t>
            </a:r>
            <a:r>
              <a:rPr lang="en-US" sz="2400" b="1" dirty="0" err="1" smtClean="0"/>
              <a:t>i</a:t>
            </a:r>
            <a:r>
              <a:rPr lang="en-US" sz="2400" b="1" dirty="0" smtClean="0"/>
              <a:t> </a:t>
            </a:r>
            <a:r>
              <a:rPr lang="en-US" sz="2400" b="1" dirty="0" err="1" smtClean="0"/>
              <a:t>neotkrivene</a:t>
            </a:r>
            <a:r>
              <a:rPr lang="en-US" sz="2400" b="1" dirty="0" smtClean="0"/>
              <a:t> </a:t>
            </a:r>
            <a:r>
              <a:rPr lang="en-US" sz="2400" b="1" dirty="0" err="1" smtClean="0"/>
              <a:t>su</a:t>
            </a:r>
            <a:r>
              <a:rPr lang="sr-Latn-RS" sz="2400" b="1" dirty="0" smtClean="0"/>
              <a:t>p</a:t>
            </a:r>
            <a:r>
              <a:rPr lang="en-US" sz="2400" b="1" dirty="0" smtClean="0"/>
              <a:t>stance;</a:t>
            </a:r>
          </a:p>
          <a:p>
            <a:pPr lvl="0"/>
            <a:r>
              <a:rPr lang="en-US" sz="2400" b="1" dirty="0" err="1" smtClean="0"/>
              <a:t>Mnoge</a:t>
            </a:r>
            <a:r>
              <a:rPr lang="en-US" sz="2400" b="1" dirty="0" smtClean="0"/>
              <a:t> </a:t>
            </a:r>
            <a:r>
              <a:rPr lang="en-US" sz="2400" b="1" dirty="0" err="1" smtClean="0"/>
              <a:t>vrste</a:t>
            </a:r>
            <a:r>
              <a:rPr lang="en-US" sz="2400" b="1" dirty="0" smtClean="0"/>
              <a:t> </a:t>
            </a:r>
            <a:r>
              <a:rPr lang="en-US" sz="2400" b="1" dirty="0" err="1" smtClean="0"/>
              <a:t>i</a:t>
            </a:r>
            <a:r>
              <a:rPr lang="en-US" sz="2400" b="1" dirty="0" smtClean="0"/>
              <a:t> </a:t>
            </a:r>
            <a:r>
              <a:rPr lang="en-US" sz="2400" b="1" dirty="0" err="1" smtClean="0"/>
              <a:t>ekosistemi</a:t>
            </a:r>
            <a:r>
              <a:rPr lang="en-US" sz="2400" b="1" dirty="0" smtClean="0"/>
              <a:t> </a:t>
            </a:r>
            <a:r>
              <a:rPr lang="en-US" sz="2400" b="1" dirty="0" err="1" smtClean="0"/>
              <a:t>su</a:t>
            </a:r>
            <a:r>
              <a:rPr lang="en-US" sz="2400" b="1" dirty="0" smtClean="0"/>
              <a:t> </a:t>
            </a:r>
            <a:r>
              <a:rPr lang="en-US" sz="2400" b="1" dirty="0" err="1" smtClean="0"/>
              <a:t>važni</a:t>
            </a:r>
            <a:r>
              <a:rPr lang="en-US" sz="2400" b="1" dirty="0" smtClean="0"/>
              <a:t> u </a:t>
            </a:r>
            <a:r>
              <a:rPr lang="en-US" sz="2400" b="1" dirty="0" err="1" smtClean="0"/>
              <a:t>pročišćavanju</a:t>
            </a:r>
            <a:r>
              <a:rPr lang="en-US" sz="2400" b="1" dirty="0" smtClean="0"/>
              <a:t> </a:t>
            </a:r>
            <a:r>
              <a:rPr lang="en-US" sz="2400" b="1" dirty="0" err="1" smtClean="0"/>
              <a:t>vode</a:t>
            </a:r>
            <a:r>
              <a:rPr lang="en-US" sz="2400" b="1" dirty="0" smtClean="0"/>
              <a:t> </a:t>
            </a:r>
            <a:r>
              <a:rPr lang="en-US" sz="2400" b="1" dirty="0" err="1" smtClean="0"/>
              <a:t>i</a:t>
            </a:r>
            <a:r>
              <a:rPr lang="en-US" sz="2400" b="1" dirty="0" smtClean="0"/>
              <a:t> </a:t>
            </a:r>
            <a:r>
              <a:rPr lang="en-US" sz="2400" b="1" dirty="0" err="1" smtClean="0"/>
              <a:t>vazduha</a:t>
            </a:r>
            <a:r>
              <a:rPr lang="sr-Latn-RS" sz="2400" b="1" dirty="0" smtClean="0"/>
              <a:t>;</a:t>
            </a:r>
            <a:r>
              <a:rPr lang="en-US" sz="2400" b="1" dirty="0" smtClean="0"/>
              <a:t> </a:t>
            </a:r>
            <a:r>
              <a:rPr lang="en-US" sz="2400" dirty="0" err="1" smtClean="0"/>
              <a:t>npr</a:t>
            </a:r>
            <a:r>
              <a:rPr lang="en-US" sz="2400" dirty="0" smtClean="0"/>
              <a:t>. </a:t>
            </a:r>
            <a:r>
              <a:rPr lang="en-US" sz="2400" dirty="0" err="1" smtClean="0"/>
              <a:t>ostrige</a:t>
            </a:r>
            <a:r>
              <a:rPr lang="en-US" sz="2400" dirty="0" smtClean="0"/>
              <a:t> </a:t>
            </a:r>
            <a:r>
              <a:rPr lang="en-US" sz="2400" dirty="0" err="1" smtClean="0"/>
              <a:t>mogu</a:t>
            </a:r>
            <a:r>
              <a:rPr lang="en-US" sz="2400" dirty="0" smtClean="0"/>
              <a:t> </a:t>
            </a:r>
            <a:r>
              <a:rPr lang="en-US" sz="2400" dirty="0" err="1" smtClean="0"/>
              <a:t>doprinositi</a:t>
            </a:r>
            <a:r>
              <a:rPr lang="en-US" sz="2400" dirty="0" smtClean="0"/>
              <a:t> </a:t>
            </a:r>
            <a:r>
              <a:rPr lang="en-US" sz="2400" dirty="0" err="1" smtClean="0"/>
              <a:t>umanjivanju</a:t>
            </a:r>
            <a:r>
              <a:rPr lang="en-US" sz="2400" dirty="0" smtClean="0"/>
              <a:t> </a:t>
            </a:r>
            <a:r>
              <a:rPr lang="en-US" sz="2400" dirty="0" err="1" smtClean="0"/>
              <a:t>ili</a:t>
            </a:r>
            <a:r>
              <a:rPr lang="en-US" sz="2400" dirty="0" smtClean="0"/>
              <a:t> </a:t>
            </a:r>
            <a:r>
              <a:rPr lang="en-US" sz="2400" dirty="0" err="1" smtClean="0"/>
              <a:t>otklanjanju</a:t>
            </a:r>
            <a:r>
              <a:rPr lang="en-US" sz="2400" dirty="0" smtClean="0"/>
              <a:t> </a:t>
            </a:r>
            <a:r>
              <a:rPr lang="en-US" sz="2400" dirty="0" err="1" smtClean="0"/>
              <a:t>toksina</a:t>
            </a:r>
            <a:r>
              <a:rPr lang="en-US" sz="2400" dirty="0" smtClean="0"/>
              <a:t> </a:t>
            </a:r>
            <a:r>
              <a:rPr lang="en-US" sz="2400" dirty="0" err="1" smtClean="0"/>
              <a:t>iz</a:t>
            </a:r>
            <a:r>
              <a:rPr lang="en-US" sz="2400" dirty="0" smtClean="0"/>
              <a:t> </a:t>
            </a:r>
            <a:r>
              <a:rPr lang="en-US" sz="2400" dirty="0" err="1" smtClean="0"/>
              <a:t>voda</a:t>
            </a:r>
            <a:r>
              <a:rPr lang="en-US" sz="2400" dirty="0" smtClean="0"/>
              <a:t>; </a:t>
            </a:r>
          </a:p>
          <a:p>
            <a:pPr lvl="0"/>
            <a:r>
              <a:rPr lang="en-US" sz="2400" b="1" dirty="0" err="1" smtClean="0"/>
              <a:t>Određene</a:t>
            </a:r>
            <a:r>
              <a:rPr lang="en-US" sz="2400" b="1" dirty="0" smtClean="0"/>
              <a:t> </a:t>
            </a:r>
            <a:r>
              <a:rPr lang="en-US" sz="2400" b="1" dirty="0" err="1" smtClean="0"/>
              <a:t>vrste</a:t>
            </a:r>
            <a:r>
              <a:rPr lang="en-US" sz="2400" b="1" dirty="0" smtClean="0"/>
              <a:t> </a:t>
            </a:r>
            <a:r>
              <a:rPr lang="en-US" sz="2400" b="1" dirty="0" err="1" smtClean="0"/>
              <a:t>prirodnim</a:t>
            </a:r>
            <a:r>
              <a:rPr lang="en-US" sz="2400" b="1" dirty="0" smtClean="0"/>
              <a:t> </a:t>
            </a:r>
            <a:r>
              <a:rPr lang="en-US" sz="2400" b="1" dirty="0" err="1" smtClean="0"/>
              <a:t>putem</a:t>
            </a:r>
            <a:r>
              <a:rPr lang="en-US" sz="2400" b="1" dirty="0" smtClean="0"/>
              <a:t> </a:t>
            </a:r>
            <a:r>
              <a:rPr lang="en-US" sz="2400" b="1" dirty="0" err="1" smtClean="0"/>
              <a:t>ograničavaju</a:t>
            </a:r>
            <a:r>
              <a:rPr lang="en-US" sz="2400" b="1" dirty="0" smtClean="0"/>
              <a:t> </a:t>
            </a:r>
            <a:r>
              <a:rPr lang="en-US" sz="2400" b="1" dirty="0" err="1" smtClean="0"/>
              <a:t>broj</a:t>
            </a:r>
            <a:r>
              <a:rPr lang="en-US" sz="2400" b="1" dirty="0" smtClean="0"/>
              <a:t> </a:t>
            </a:r>
            <a:r>
              <a:rPr lang="en-US" sz="2400" b="1" dirty="0" err="1" smtClean="0"/>
              <a:t>prenosnika</a:t>
            </a:r>
            <a:r>
              <a:rPr lang="en-US" sz="2400" b="1" dirty="0" smtClean="0"/>
              <a:t> </a:t>
            </a:r>
            <a:r>
              <a:rPr lang="en-US" sz="2400" b="1" dirty="0" err="1" smtClean="0"/>
              <a:t>infektivnih</a:t>
            </a:r>
            <a:r>
              <a:rPr lang="en-US" sz="2400" b="1" dirty="0" smtClean="0"/>
              <a:t> </a:t>
            </a:r>
            <a:r>
              <a:rPr lang="en-US" sz="2400" b="1" dirty="0" err="1" smtClean="0"/>
              <a:t>bolesti</a:t>
            </a:r>
            <a:r>
              <a:rPr lang="sr-Latn-RS" sz="2400" b="1" dirty="0" smtClean="0"/>
              <a:t>;</a:t>
            </a:r>
            <a:r>
              <a:rPr lang="en-US" sz="2400" b="1" dirty="0" smtClean="0"/>
              <a:t> </a:t>
            </a:r>
            <a:r>
              <a:rPr lang="en-US" sz="2400" dirty="0" err="1" smtClean="0"/>
              <a:t>npr</a:t>
            </a:r>
            <a:r>
              <a:rPr lang="en-US" sz="2400" dirty="0" smtClean="0"/>
              <a:t>. </a:t>
            </a:r>
            <a:r>
              <a:rPr lang="en-US" sz="2400" dirty="0" err="1" smtClean="0"/>
              <a:t>ptice</a:t>
            </a:r>
            <a:r>
              <a:rPr lang="en-US" sz="2400" dirty="0" smtClean="0"/>
              <a:t> </a:t>
            </a:r>
            <a:r>
              <a:rPr lang="en-US" sz="2400" dirty="0" err="1" smtClean="0"/>
              <a:t>i</a:t>
            </a:r>
            <a:r>
              <a:rPr lang="en-US" sz="2400" dirty="0" smtClean="0"/>
              <a:t> </a:t>
            </a:r>
            <a:r>
              <a:rPr lang="en-US" sz="2400" dirty="0" err="1" smtClean="0"/>
              <a:t>žabe</a:t>
            </a:r>
            <a:r>
              <a:rPr lang="en-US" sz="2400" dirty="0" smtClean="0"/>
              <a:t> </a:t>
            </a:r>
            <a:r>
              <a:rPr lang="en-US" sz="2400" dirty="0" err="1" smtClean="0"/>
              <a:t>jedu</a:t>
            </a:r>
            <a:r>
              <a:rPr lang="en-US" sz="2400" dirty="0" smtClean="0"/>
              <a:t> </a:t>
            </a:r>
            <a:r>
              <a:rPr lang="en-US" sz="2400" dirty="0" err="1" smtClean="0"/>
              <a:t>komarce</a:t>
            </a:r>
            <a:r>
              <a:rPr lang="en-US" sz="2400" dirty="0" smtClean="0"/>
              <a:t>, </a:t>
            </a:r>
            <a:r>
              <a:rPr lang="en-US" sz="2400" dirty="0" err="1" smtClean="0"/>
              <a:t>dok</a:t>
            </a:r>
            <a:r>
              <a:rPr lang="en-US" sz="2400" dirty="0" smtClean="0"/>
              <a:t> </a:t>
            </a:r>
            <a:r>
              <a:rPr lang="en-US" sz="2400" dirty="0" err="1" smtClean="0"/>
              <a:t>ribe</a:t>
            </a:r>
            <a:r>
              <a:rPr lang="en-US" sz="2400" dirty="0" smtClean="0"/>
              <a:t> </a:t>
            </a:r>
            <a:r>
              <a:rPr lang="en-US" sz="2400" dirty="0" err="1" smtClean="0"/>
              <a:t>jedu</a:t>
            </a:r>
            <a:r>
              <a:rPr lang="en-US" sz="2400" dirty="0" smtClean="0"/>
              <a:t> </a:t>
            </a:r>
            <a:r>
              <a:rPr lang="en-US" sz="2400" dirty="0" err="1" smtClean="0"/>
              <a:t>larve</a:t>
            </a:r>
            <a:r>
              <a:rPr lang="en-US" sz="2400" dirty="0" smtClean="0"/>
              <a:t> </a:t>
            </a:r>
            <a:r>
              <a:rPr lang="en-US" sz="2400" dirty="0" err="1" smtClean="0"/>
              <a:t>komaraca</a:t>
            </a:r>
            <a:r>
              <a:rPr lang="en-US" sz="2400" dirty="0" smtClean="0"/>
              <a:t>;</a:t>
            </a:r>
          </a:p>
          <a:p>
            <a:pPr lvl="0"/>
            <a:r>
              <a:rPr lang="en-US" sz="2400" b="1" dirty="0" err="1" smtClean="0"/>
              <a:t>Pristup</a:t>
            </a:r>
            <a:r>
              <a:rPr lang="en-US" sz="2400" b="1" dirty="0" smtClean="0"/>
              <a:t> </a:t>
            </a:r>
            <a:r>
              <a:rPr lang="en-US" sz="2400" b="1" dirty="0" err="1" smtClean="0"/>
              <a:t>divljini</a:t>
            </a:r>
            <a:r>
              <a:rPr lang="en-US" sz="2400" b="1" dirty="0" smtClean="0"/>
              <a:t> </a:t>
            </a:r>
            <a:r>
              <a:rPr lang="en-US" sz="2400" b="1" dirty="0" err="1" smtClean="0"/>
              <a:t>i</a:t>
            </a:r>
            <a:r>
              <a:rPr lang="en-US" sz="2400" b="1" dirty="0" smtClean="0"/>
              <a:t> </a:t>
            </a:r>
            <a:r>
              <a:rPr lang="en-US" sz="2400" b="1" dirty="0" err="1" smtClean="0"/>
              <a:t>kontakt</a:t>
            </a:r>
            <a:r>
              <a:rPr lang="en-US" sz="2400" b="1" dirty="0" smtClean="0"/>
              <a:t> </a:t>
            </a:r>
            <a:r>
              <a:rPr lang="en-US" sz="2400" b="1" dirty="0" err="1" smtClean="0"/>
              <a:t>sa</a:t>
            </a:r>
            <a:r>
              <a:rPr lang="en-US" sz="2400" b="1" dirty="0" smtClean="0"/>
              <a:t> </a:t>
            </a:r>
            <a:r>
              <a:rPr lang="en-US" sz="2400" b="1" dirty="0" err="1" smtClean="0"/>
              <a:t>raznovrsnim</a:t>
            </a:r>
            <a:r>
              <a:rPr lang="en-US" sz="2400" b="1" dirty="0" smtClean="0"/>
              <a:t> </a:t>
            </a:r>
            <a:r>
              <a:rPr lang="en-US" sz="2400" b="1" dirty="0" err="1" smtClean="0"/>
              <a:t>biljkama</a:t>
            </a:r>
            <a:r>
              <a:rPr lang="en-US" sz="2400" b="1" dirty="0" smtClean="0"/>
              <a:t> </a:t>
            </a:r>
            <a:r>
              <a:rPr lang="en-US" sz="2400" b="1" dirty="0" err="1" smtClean="0"/>
              <a:t>i</a:t>
            </a:r>
            <a:r>
              <a:rPr lang="en-US" sz="2400" b="1" dirty="0" smtClean="0"/>
              <a:t> </a:t>
            </a:r>
            <a:r>
              <a:rPr lang="en-US" sz="2400" b="1" dirty="0" err="1" smtClean="0"/>
              <a:t>životinjama</a:t>
            </a:r>
            <a:r>
              <a:rPr lang="en-US" sz="2400" b="1" dirty="0" smtClean="0"/>
              <a:t> </a:t>
            </a:r>
            <a:r>
              <a:rPr lang="en-US" sz="2400" b="1" dirty="0" err="1" smtClean="0"/>
              <a:t>dovodi</a:t>
            </a:r>
            <a:r>
              <a:rPr lang="en-US" sz="2400" b="1" dirty="0" smtClean="0"/>
              <a:t> do </a:t>
            </a:r>
            <a:r>
              <a:rPr lang="en-US" sz="2400" b="1" dirty="0" err="1" smtClean="0"/>
              <a:t>osećaja</a:t>
            </a:r>
            <a:r>
              <a:rPr lang="en-US" sz="2400" b="1" dirty="0" smtClean="0"/>
              <a:t> </a:t>
            </a:r>
            <a:r>
              <a:rPr lang="en-US" sz="2400" b="1" dirty="0" err="1" smtClean="0"/>
              <a:t>fascinacije</a:t>
            </a:r>
            <a:r>
              <a:rPr lang="en-US" sz="2400" b="1" dirty="0" smtClean="0"/>
              <a:t> </a:t>
            </a:r>
            <a:r>
              <a:rPr lang="en-US" sz="2400" b="1" dirty="0" err="1" smtClean="0"/>
              <a:t>i</a:t>
            </a:r>
            <a:r>
              <a:rPr lang="en-US" sz="2400" b="1" dirty="0" smtClean="0"/>
              <a:t> </a:t>
            </a:r>
            <a:r>
              <a:rPr lang="en-US" sz="2400" b="1" dirty="0" err="1" smtClean="0"/>
              <a:t>stimulacije</a:t>
            </a:r>
            <a:r>
              <a:rPr lang="en-US" sz="2400" b="1" dirty="0" smtClean="0"/>
              <a:t> </a:t>
            </a:r>
            <a:r>
              <a:rPr lang="en-US" sz="2400" b="1" dirty="0" err="1" smtClean="0"/>
              <a:t>kod</a:t>
            </a:r>
            <a:r>
              <a:rPr lang="en-US" sz="2400" b="1" dirty="0" smtClean="0"/>
              <a:t> </a:t>
            </a:r>
            <a:r>
              <a:rPr lang="en-US" sz="2400" b="1" dirty="0" err="1" smtClean="0"/>
              <a:t>ljudi</a:t>
            </a:r>
            <a:r>
              <a:rPr lang="en-US" sz="2400" b="1" dirty="0" smtClean="0"/>
              <a:t> </a:t>
            </a:r>
            <a:r>
              <a:rPr lang="en-US" sz="2400" b="1" dirty="0" err="1" smtClean="0"/>
              <a:t>ali</a:t>
            </a:r>
            <a:r>
              <a:rPr lang="en-US" sz="2400" b="1" dirty="0" smtClean="0"/>
              <a:t> </a:t>
            </a:r>
            <a:r>
              <a:rPr lang="en-US" sz="2400" b="1" dirty="0" err="1" smtClean="0"/>
              <a:t>i</a:t>
            </a:r>
            <a:r>
              <a:rPr lang="en-US" sz="2400" b="1" dirty="0" smtClean="0"/>
              <a:t> </a:t>
            </a:r>
            <a:r>
              <a:rPr lang="en-US" sz="2400" b="1" dirty="0" err="1" smtClean="0"/>
              <a:t>pruža</a:t>
            </a:r>
            <a:r>
              <a:rPr lang="en-US" sz="2400" b="1" dirty="0" smtClean="0"/>
              <a:t> </a:t>
            </a:r>
            <a:r>
              <a:rPr lang="en-US" sz="2400" b="1" dirty="0" err="1" smtClean="0"/>
              <a:t>smirenost</a:t>
            </a:r>
            <a:r>
              <a:rPr lang="en-US" sz="2400" b="1" dirty="0" smtClean="0"/>
              <a:t> </a:t>
            </a:r>
            <a:r>
              <a:rPr lang="en-US" sz="2400" b="1" dirty="0" err="1" smtClean="0"/>
              <a:t>uma</a:t>
            </a:r>
            <a:r>
              <a:rPr lang="sr-Latn-RS" sz="2400" dirty="0" smtClean="0"/>
              <a:t>; </a:t>
            </a:r>
            <a:r>
              <a:rPr lang="en-US" sz="2400" dirty="0" err="1" smtClean="0"/>
              <a:t>Estetska</a:t>
            </a:r>
            <a:r>
              <a:rPr lang="en-US" sz="2400" dirty="0" smtClean="0"/>
              <a:t> </a:t>
            </a:r>
            <a:r>
              <a:rPr lang="en-US" sz="2400" dirty="0" err="1" smtClean="0"/>
              <a:t>i</a:t>
            </a:r>
            <a:r>
              <a:rPr lang="en-US" sz="2400" dirty="0" smtClean="0"/>
              <a:t> </a:t>
            </a:r>
            <a:r>
              <a:rPr lang="en-US" sz="2400" dirty="0" err="1" smtClean="0"/>
              <a:t>duševna</a:t>
            </a:r>
            <a:r>
              <a:rPr lang="en-US" sz="2400" dirty="0" smtClean="0"/>
              <a:t> </a:t>
            </a:r>
            <a:r>
              <a:rPr lang="en-US" sz="2400" dirty="0" err="1" smtClean="0"/>
              <a:t>dimenzija</a:t>
            </a:r>
            <a:r>
              <a:rPr lang="en-US" sz="2400" dirty="0" smtClean="0"/>
              <a:t> </a:t>
            </a:r>
            <a:r>
              <a:rPr lang="en-US" sz="2400" dirty="0" err="1" smtClean="0"/>
              <a:t>prirodnog</a:t>
            </a:r>
            <a:r>
              <a:rPr lang="en-US" sz="2400" dirty="0" smtClean="0"/>
              <a:t> </a:t>
            </a:r>
            <a:r>
              <a:rPr lang="en-US" sz="2400" dirty="0" err="1" smtClean="0"/>
              <a:t>sveta</a:t>
            </a:r>
            <a:r>
              <a:rPr lang="en-US" sz="2400" dirty="0" smtClean="0"/>
              <a:t> </a:t>
            </a:r>
            <a:r>
              <a:rPr lang="en-US" sz="2400" dirty="0" err="1" smtClean="0"/>
              <a:t>su</a:t>
            </a:r>
            <a:r>
              <a:rPr lang="en-US" sz="2400" dirty="0" smtClean="0"/>
              <a:t> </a:t>
            </a:r>
            <a:r>
              <a:rPr lang="en-US" sz="2400" dirty="0" err="1" smtClean="0"/>
              <a:t>od</a:t>
            </a:r>
            <a:r>
              <a:rPr lang="en-US" sz="2400" dirty="0" smtClean="0"/>
              <a:t> </a:t>
            </a:r>
            <a:r>
              <a:rPr lang="en-US" sz="2400" dirty="0" err="1" smtClean="0"/>
              <a:t>velikog</a:t>
            </a:r>
            <a:r>
              <a:rPr lang="en-US" sz="2400" dirty="0" smtClean="0"/>
              <a:t> </a:t>
            </a:r>
            <a:r>
              <a:rPr lang="en-US" sz="2400" dirty="0" err="1" smtClean="0"/>
              <a:t>značaja</a:t>
            </a:r>
            <a:r>
              <a:rPr lang="en-US" sz="2400" dirty="0" smtClean="0"/>
              <a:t> </a:t>
            </a:r>
            <a:r>
              <a:rPr lang="en-US" sz="2400" dirty="0" err="1" smtClean="0"/>
              <a:t>kako</a:t>
            </a:r>
            <a:r>
              <a:rPr lang="en-US" sz="2400" dirty="0" smtClean="0"/>
              <a:t> </a:t>
            </a:r>
            <a:r>
              <a:rPr lang="en-US" sz="2400" dirty="0" err="1" smtClean="0"/>
              <a:t>za</a:t>
            </a:r>
            <a:r>
              <a:rPr lang="en-US" sz="2400" dirty="0" smtClean="0"/>
              <a:t> </a:t>
            </a:r>
            <a:r>
              <a:rPr lang="en-US" sz="2400" dirty="0" err="1" smtClean="0"/>
              <a:t>pojedince</a:t>
            </a:r>
            <a:r>
              <a:rPr lang="en-US" sz="2400" dirty="0" smtClean="0"/>
              <a:t> </a:t>
            </a:r>
            <a:r>
              <a:rPr lang="en-US" sz="2400" dirty="0" err="1" smtClean="0"/>
              <a:t>tako</a:t>
            </a:r>
            <a:r>
              <a:rPr lang="en-US" sz="2400" dirty="0" smtClean="0"/>
              <a:t> </a:t>
            </a:r>
            <a:r>
              <a:rPr lang="en-US" sz="2400" dirty="0" err="1" smtClean="0"/>
              <a:t>i</a:t>
            </a:r>
            <a:r>
              <a:rPr lang="en-US" sz="2400" dirty="0" smtClean="0"/>
              <a:t> </a:t>
            </a:r>
            <a:r>
              <a:rPr lang="en-US" sz="2400" dirty="0" err="1" smtClean="0"/>
              <a:t>za</a:t>
            </a:r>
            <a:r>
              <a:rPr lang="en-US" sz="2400" dirty="0" smtClean="0"/>
              <a:t> </a:t>
            </a:r>
            <a:r>
              <a:rPr lang="en-US" sz="2400" dirty="0" err="1" smtClean="0"/>
              <a:t>većinu</a:t>
            </a:r>
            <a:r>
              <a:rPr lang="en-US" sz="2400" dirty="0" smtClean="0"/>
              <a:t> </a:t>
            </a:r>
            <a:r>
              <a:rPr lang="en-US" sz="2400" dirty="0" err="1" smtClean="0"/>
              <a:t>kultura</a:t>
            </a:r>
            <a:r>
              <a:rPr lang="en-US" sz="2400" dirty="0" smtClean="0"/>
              <a:t>.</a:t>
            </a:r>
          </a:p>
          <a:p>
            <a:pPr lvl="0"/>
            <a:endParaRPr lang="en-US" sz="2400" dirty="0"/>
          </a:p>
        </p:txBody>
      </p:sp>
      <p:pic>
        <p:nvPicPr>
          <p:cNvPr id="7170" name="Picture 2" descr="C:\Users\User\Desktop\download.jpg"/>
          <p:cNvPicPr>
            <a:picLocks noChangeAspect="1" noChangeArrowheads="1"/>
          </p:cNvPicPr>
          <p:nvPr/>
        </p:nvPicPr>
        <p:blipFill>
          <a:blip r:embed="rId2"/>
          <a:srcRect/>
          <a:stretch>
            <a:fillRect/>
          </a:stretch>
        </p:blipFill>
        <p:spPr bwMode="auto">
          <a:xfrm>
            <a:off x="5429256" y="0"/>
            <a:ext cx="2797139" cy="157163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57158" y="1000108"/>
            <a:ext cx="8229600" cy="1143000"/>
          </a:xfrm>
        </p:spPr>
        <p:txBody>
          <a:bodyPr/>
          <a:lstStyle/>
          <a:p>
            <a:pPr eaLnBrk="1" hangingPunct="1"/>
            <a:r>
              <a:rPr lang="en-US" sz="3200" b="1" dirty="0" err="1" smtClean="0"/>
              <a:t>Globalni</a:t>
            </a:r>
            <a:r>
              <a:rPr lang="en-US" sz="3200" b="1" dirty="0" smtClean="0"/>
              <a:t> </a:t>
            </a:r>
            <a:r>
              <a:rPr lang="en-US" sz="3200" b="1" dirty="0" err="1" smtClean="0"/>
              <a:t>ekološki</a:t>
            </a:r>
            <a:r>
              <a:rPr lang="en-US" sz="3200" b="1" dirty="0" smtClean="0"/>
              <a:t> </a:t>
            </a:r>
            <a:r>
              <a:rPr lang="en-US" sz="3200" b="1" dirty="0" err="1" smtClean="0"/>
              <a:t>problemi</a:t>
            </a:r>
            <a:r>
              <a:rPr lang="en-US" sz="3200" b="1" dirty="0" smtClean="0"/>
              <a:t> </a:t>
            </a:r>
            <a:r>
              <a:rPr lang="sr-Latn-RS" sz="3200" b="1" dirty="0" smtClean="0"/>
              <a:t/>
            </a:r>
            <a:br>
              <a:rPr lang="sr-Latn-RS" sz="3200" b="1" dirty="0" smtClean="0"/>
            </a:br>
            <a:r>
              <a:rPr lang="en-US" sz="3200" b="1" dirty="0" err="1" smtClean="0"/>
              <a:t>i</a:t>
            </a:r>
            <a:r>
              <a:rPr lang="en-US" sz="3200" b="1" dirty="0" smtClean="0"/>
              <a:t> </a:t>
            </a:r>
            <a:r>
              <a:rPr lang="en-US" sz="3200" b="1" dirty="0" err="1" smtClean="0"/>
              <a:t>održivi</a:t>
            </a:r>
            <a:r>
              <a:rPr lang="en-US" sz="3200" b="1" dirty="0" smtClean="0"/>
              <a:t> </a:t>
            </a:r>
            <a:r>
              <a:rPr lang="en-US" sz="3200" b="1" dirty="0" err="1" smtClean="0"/>
              <a:t>razvoj</a:t>
            </a:r>
            <a:r>
              <a:rPr lang="en-US" sz="3200" b="1" dirty="0" smtClean="0"/>
              <a:t/>
            </a:r>
            <a:br>
              <a:rPr lang="en-US" sz="3200" b="1" dirty="0" smtClean="0"/>
            </a:br>
            <a:r>
              <a:rPr lang="en-US" sz="2800" b="1" dirty="0" err="1" smtClean="0"/>
              <a:t>Klimatske</a:t>
            </a:r>
            <a:r>
              <a:rPr lang="en-US" sz="2800" b="1" dirty="0" smtClean="0"/>
              <a:t> </a:t>
            </a:r>
            <a:r>
              <a:rPr lang="en-US" sz="2800" b="1" dirty="0" err="1" smtClean="0"/>
              <a:t>promene</a:t>
            </a:r>
            <a:r>
              <a:rPr lang="en-US" sz="2800" b="1" dirty="0" smtClean="0"/>
              <a:t> </a:t>
            </a:r>
            <a:endParaRPr lang="en-US" sz="2800" b="1" dirty="0" smtClean="0">
              <a:latin typeface="Arial" charset="0"/>
            </a:endParaRPr>
          </a:p>
        </p:txBody>
      </p:sp>
      <p:sp>
        <p:nvSpPr>
          <p:cNvPr id="3" name="Content Placeholder 2"/>
          <p:cNvSpPr>
            <a:spLocks noGrp="1"/>
          </p:cNvSpPr>
          <p:nvPr>
            <p:ph idx="4294967295"/>
          </p:nvPr>
        </p:nvSpPr>
        <p:spPr>
          <a:xfrm>
            <a:off x="250825" y="2714619"/>
            <a:ext cx="8464579" cy="6959605"/>
          </a:xfrm>
        </p:spPr>
        <p:txBody>
          <a:bodyPr/>
          <a:lstStyle/>
          <a:p>
            <a:r>
              <a:rPr lang="en-US" sz="2400" dirty="0" err="1" smtClean="0"/>
              <a:t>Klimatske</a:t>
            </a:r>
            <a:r>
              <a:rPr lang="en-US" sz="2400" dirty="0" smtClean="0"/>
              <a:t> </a:t>
            </a:r>
            <a:r>
              <a:rPr lang="en-US" sz="2400" dirty="0" err="1" smtClean="0"/>
              <a:t>promene</a:t>
            </a:r>
            <a:r>
              <a:rPr lang="en-US" sz="2400" dirty="0" smtClean="0"/>
              <a:t> se </a:t>
            </a:r>
            <a:r>
              <a:rPr lang="en-US" sz="2400" dirty="0" err="1" smtClean="0"/>
              <a:t>dešavaju</a:t>
            </a:r>
            <a:r>
              <a:rPr lang="en-US" sz="2400" dirty="0" smtClean="0"/>
              <a:t> </a:t>
            </a:r>
            <a:r>
              <a:rPr lang="en-US" sz="2400" dirty="0" err="1" smtClean="0"/>
              <a:t>kada</a:t>
            </a:r>
            <a:r>
              <a:rPr lang="en-US" sz="2400" dirty="0" smtClean="0"/>
              <a:t> se </a:t>
            </a:r>
            <a:r>
              <a:rPr lang="en-US" sz="2400" dirty="0" err="1" smtClean="0"/>
              <a:t>prosečne</a:t>
            </a:r>
            <a:r>
              <a:rPr lang="en-US" sz="2400" dirty="0" smtClean="0"/>
              <a:t> </a:t>
            </a:r>
            <a:r>
              <a:rPr lang="en-US" sz="2400" dirty="0" err="1" smtClean="0"/>
              <a:t>vremenske</a:t>
            </a:r>
            <a:r>
              <a:rPr lang="en-US" sz="2400" dirty="0" smtClean="0"/>
              <a:t> </a:t>
            </a:r>
            <a:r>
              <a:rPr lang="en-US" sz="2400" dirty="0" err="1" smtClean="0"/>
              <a:t>prilike</a:t>
            </a:r>
            <a:r>
              <a:rPr lang="en-US" sz="2400" dirty="0" smtClean="0"/>
              <a:t> </a:t>
            </a:r>
            <a:r>
              <a:rPr lang="en-US" sz="2400" dirty="0" err="1" smtClean="0"/>
              <a:t>promene</a:t>
            </a:r>
            <a:r>
              <a:rPr lang="en-US" sz="2400" dirty="0" smtClean="0"/>
              <a:t> u </a:t>
            </a:r>
            <a:r>
              <a:rPr lang="en-US" sz="2400" dirty="0" err="1" smtClean="0"/>
              <a:t>dužem</a:t>
            </a:r>
            <a:r>
              <a:rPr lang="en-US" sz="2400" dirty="0" smtClean="0"/>
              <a:t> </a:t>
            </a:r>
            <a:r>
              <a:rPr lang="en-US" sz="2400" dirty="0" err="1" smtClean="0"/>
              <a:t>vremenskom</a:t>
            </a:r>
            <a:r>
              <a:rPr lang="en-US" sz="2400" dirty="0" smtClean="0"/>
              <a:t> </a:t>
            </a:r>
            <a:r>
              <a:rPr lang="en-US" sz="2400" dirty="0" err="1" smtClean="0"/>
              <a:t>roku</a:t>
            </a:r>
            <a:r>
              <a:rPr lang="en-US" sz="2400" dirty="0" smtClean="0"/>
              <a:t> </a:t>
            </a:r>
            <a:r>
              <a:rPr lang="en-US" sz="2400" dirty="0" err="1" smtClean="0"/>
              <a:t>na</a:t>
            </a:r>
            <a:r>
              <a:rPr lang="en-US" sz="2400" dirty="0" smtClean="0"/>
              <a:t> </a:t>
            </a:r>
            <a:r>
              <a:rPr lang="en-US" sz="2400" dirty="0" err="1" smtClean="0"/>
              <a:t>specifičnoj</a:t>
            </a:r>
            <a:r>
              <a:rPr lang="en-US" sz="2400" dirty="0" smtClean="0"/>
              <a:t> </a:t>
            </a:r>
            <a:r>
              <a:rPr lang="en-US" sz="2400" dirty="0" err="1" smtClean="0"/>
              <a:t>lokaciji</a:t>
            </a:r>
            <a:r>
              <a:rPr lang="en-US" sz="2400" dirty="0" smtClean="0"/>
              <a:t>, </a:t>
            </a:r>
            <a:r>
              <a:rPr lang="en-US" sz="2400" dirty="0" err="1" smtClean="0"/>
              <a:t>regionu</a:t>
            </a:r>
            <a:r>
              <a:rPr lang="en-US" sz="2400" dirty="0" smtClean="0"/>
              <a:t> </a:t>
            </a:r>
            <a:r>
              <a:rPr lang="en-US" sz="2400" dirty="0" err="1" smtClean="0"/>
              <a:t>ili</a:t>
            </a:r>
            <a:r>
              <a:rPr lang="en-US" sz="2400" dirty="0" smtClean="0"/>
              <a:t> </a:t>
            </a:r>
            <a:r>
              <a:rPr lang="en-US" sz="2400" dirty="0" err="1" smtClean="0"/>
              <a:t>na</a:t>
            </a:r>
            <a:r>
              <a:rPr lang="en-US" sz="2400" dirty="0" smtClean="0"/>
              <a:t> </a:t>
            </a:r>
            <a:r>
              <a:rPr lang="en-US" sz="2400" dirty="0" err="1" smtClean="0"/>
              <a:t>čitavoj</a:t>
            </a:r>
            <a:r>
              <a:rPr lang="en-US" sz="2400" dirty="0" smtClean="0"/>
              <a:t> </a:t>
            </a:r>
            <a:r>
              <a:rPr lang="en-US" sz="2400" dirty="0" err="1" smtClean="0"/>
              <a:t>planeti</a:t>
            </a:r>
            <a:r>
              <a:rPr lang="en-US" sz="2400" dirty="0" smtClean="0"/>
              <a:t>. </a:t>
            </a:r>
            <a:endParaRPr lang="sr-Latn-RS" sz="2400" dirty="0" smtClean="0"/>
          </a:p>
          <a:p>
            <a:r>
              <a:rPr lang="en-US" sz="2400" dirty="0" smtClean="0"/>
              <a:t>Na </a:t>
            </a:r>
            <a:r>
              <a:rPr lang="en-US" sz="2400" dirty="0" err="1" smtClean="0"/>
              <a:t>osnovu</a:t>
            </a:r>
            <a:r>
              <a:rPr lang="en-US" sz="2400" dirty="0" smtClean="0"/>
              <a:t> </a:t>
            </a:r>
            <a:r>
              <a:rPr lang="en-US" sz="2400" dirty="0" err="1" smtClean="0"/>
              <a:t>nedvosmislenih</a:t>
            </a:r>
            <a:r>
              <a:rPr lang="en-US" sz="2400" dirty="0" smtClean="0"/>
              <a:t> </a:t>
            </a:r>
            <a:r>
              <a:rPr lang="en-US" sz="2400" dirty="0" err="1" smtClean="0"/>
              <a:t>pokazatelja</a:t>
            </a:r>
            <a:r>
              <a:rPr lang="en-US" sz="2400" dirty="0" smtClean="0"/>
              <a:t> </a:t>
            </a:r>
            <a:r>
              <a:rPr lang="en-US" sz="2400" dirty="0" err="1" smtClean="0"/>
              <a:t>može</a:t>
            </a:r>
            <a:r>
              <a:rPr lang="en-US" sz="2400" dirty="0" smtClean="0"/>
              <a:t> se </a:t>
            </a:r>
            <a:r>
              <a:rPr lang="en-US" sz="2400" dirty="0" err="1" smtClean="0"/>
              <a:t>tvrditi</a:t>
            </a:r>
            <a:r>
              <a:rPr lang="en-US" sz="2400" dirty="0" smtClean="0"/>
              <a:t> </a:t>
            </a:r>
            <a:r>
              <a:rPr lang="en-US" sz="2400" dirty="0" err="1" smtClean="0"/>
              <a:t>da</a:t>
            </a:r>
            <a:r>
              <a:rPr lang="en-US" sz="2400" dirty="0" smtClean="0"/>
              <a:t> </a:t>
            </a:r>
            <a:r>
              <a:rPr lang="en-US" sz="2400" dirty="0" err="1" smtClean="0"/>
              <a:t>ljudske</a:t>
            </a:r>
            <a:r>
              <a:rPr lang="en-US" sz="2400" dirty="0" smtClean="0"/>
              <a:t> </a:t>
            </a:r>
            <a:r>
              <a:rPr lang="en-US" sz="2400" dirty="0" err="1" smtClean="0"/>
              <a:t>aktivnosti</a:t>
            </a:r>
            <a:r>
              <a:rPr lang="en-US" sz="2400" dirty="0" smtClean="0"/>
              <a:t> </a:t>
            </a:r>
            <a:r>
              <a:rPr lang="en-US" sz="2400" dirty="0" err="1" smtClean="0"/>
              <a:t>utiču</a:t>
            </a:r>
            <a:r>
              <a:rPr lang="en-US" sz="2400" dirty="0" smtClean="0"/>
              <a:t> </a:t>
            </a:r>
            <a:r>
              <a:rPr lang="en-US" sz="2400" dirty="0" err="1" smtClean="0"/>
              <a:t>na</a:t>
            </a:r>
            <a:r>
              <a:rPr lang="en-US" sz="2400" dirty="0" smtClean="0"/>
              <a:t> </a:t>
            </a:r>
            <a:r>
              <a:rPr lang="en-US" sz="2400" dirty="0" err="1" smtClean="0"/>
              <a:t>promene</a:t>
            </a:r>
            <a:r>
              <a:rPr lang="en-US" sz="2400" dirty="0" smtClean="0"/>
              <a:t> </a:t>
            </a:r>
            <a:r>
              <a:rPr lang="en-US" sz="2400" dirty="0" err="1" smtClean="0"/>
              <a:t>svetske</a:t>
            </a:r>
            <a:r>
              <a:rPr lang="en-US" sz="2400" dirty="0" smtClean="0"/>
              <a:t> </a:t>
            </a:r>
            <a:r>
              <a:rPr lang="en-US" sz="2400" dirty="0" err="1" smtClean="0"/>
              <a:t>klime</a:t>
            </a:r>
            <a:r>
              <a:rPr lang="en-US" sz="2400" dirty="0" smtClean="0"/>
              <a:t>.</a:t>
            </a:r>
            <a:endParaRPr lang="sr-Latn-RS" sz="2400" dirty="0" smtClean="0"/>
          </a:p>
          <a:p>
            <a:r>
              <a:rPr lang="en-US" sz="2400" dirty="0" smtClean="0"/>
              <a:t> </a:t>
            </a:r>
            <a:r>
              <a:rPr lang="en-US" sz="2400" dirty="0" err="1" smtClean="0"/>
              <a:t>Od</a:t>
            </a:r>
            <a:r>
              <a:rPr lang="en-US" sz="2400" dirty="0" smtClean="0"/>
              <a:t> </a:t>
            </a:r>
            <a:r>
              <a:rPr lang="en-US" sz="2400" dirty="0" err="1" smtClean="0"/>
              <a:t>industrijske</a:t>
            </a:r>
            <a:r>
              <a:rPr lang="en-US" sz="2400" dirty="0" smtClean="0"/>
              <a:t> </a:t>
            </a:r>
            <a:r>
              <a:rPr lang="en-US" sz="2400" dirty="0" err="1" smtClean="0"/>
              <a:t>revolucije</a:t>
            </a:r>
            <a:r>
              <a:rPr lang="en-US" sz="2400" dirty="0" smtClean="0"/>
              <a:t> (</a:t>
            </a:r>
            <a:r>
              <a:rPr lang="en-US" sz="2400" dirty="0" err="1" smtClean="0"/>
              <a:t>krajem</a:t>
            </a:r>
            <a:r>
              <a:rPr lang="en-US" sz="2400" dirty="0" smtClean="0"/>
              <a:t> XVIII </a:t>
            </a:r>
            <a:r>
              <a:rPr lang="en-US" sz="2400" dirty="0" err="1" smtClean="0"/>
              <a:t>i</a:t>
            </a:r>
            <a:r>
              <a:rPr lang="en-US" sz="2400" dirty="0" smtClean="0"/>
              <a:t> </a:t>
            </a:r>
            <a:r>
              <a:rPr lang="en-US" sz="2400" dirty="0" err="1" smtClean="0"/>
              <a:t>početkom</a:t>
            </a:r>
            <a:r>
              <a:rPr lang="en-US" sz="2400" dirty="0" smtClean="0"/>
              <a:t> XIX </a:t>
            </a:r>
            <a:r>
              <a:rPr lang="en-US" sz="2400" dirty="0" err="1" smtClean="0"/>
              <a:t>veka</a:t>
            </a:r>
            <a:r>
              <a:rPr lang="en-US" sz="2400" dirty="0" smtClean="0"/>
              <a:t>) </a:t>
            </a:r>
            <a:r>
              <a:rPr lang="en-US" sz="2400" dirty="0" err="1" smtClean="0"/>
              <a:t>ljudske</a:t>
            </a:r>
            <a:r>
              <a:rPr lang="en-US" sz="2400" dirty="0" smtClean="0"/>
              <a:t> </a:t>
            </a:r>
            <a:r>
              <a:rPr lang="en-US" sz="2400" dirty="0" err="1" smtClean="0"/>
              <a:t>aktivnosti</a:t>
            </a:r>
            <a:r>
              <a:rPr lang="en-US" sz="2400" dirty="0" smtClean="0"/>
              <a:t> </a:t>
            </a:r>
            <a:r>
              <a:rPr lang="en-US" sz="2400" dirty="0" err="1" smtClean="0"/>
              <a:t>kao</a:t>
            </a:r>
            <a:r>
              <a:rPr lang="en-US" sz="2400" dirty="0" smtClean="0"/>
              <a:t> </a:t>
            </a:r>
            <a:r>
              <a:rPr lang="en-US" sz="2400" dirty="0" err="1" smtClean="0"/>
              <a:t>što</a:t>
            </a:r>
            <a:r>
              <a:rPr lang="en-US" sz="2400" dirty="0" smtClean="0"/>
              <a:t> </a:t>
            </a:r>
            <a:r>
              <a:rPr lang="en-US" sz="2400" dirty="0" err="1" smtClean="0"/>
              <a:t>su</a:t>
            </a:r>
            <a:r>
              <a:rPr lang="en-US" sz="2400" dirty="0" smtClean="0"/>
              <a:t> </a:t>
            </a:r>
            <a:r>
              <a:rPr lang="en-US" sz="2400" dirty="0" err="1" smtClean="0"/>
              <a:t>npr</a:t>
            </a:r>
            <a:r>
              <a:rPr lang="en-US" sz="2400" dirty="0" smtClean="0"/>
              <a:t>. </a:t>
            </a:r>
            <a:r>
              <a:rPr lang="en-US" sz="2400" dirty="0" err="1" smtClean="0"/>
              <a:t>industrijska</a:t>
            </a:r>
            <a:r>
              <a:rPr lang="en-US" sz="2400" dirty="0" smtClean="0"/>
              <a:t> </a:t>
            </a:r>
            <a:r>
              <a:rPr lang="en-US" sz="2400" dirty="0" err="1" smtClean="0"/>
              <a:t>proizvodnja</a:t>
            </a:r>
            <a:r>
              <a:rPr lang="en-US" sz="2400" dirty="0" smtClean="0"/>
              <a:t>, transport, </a:t>
            </a:r>
            <a:r>
              <a:rPr lang="en-US" sz="2400" dirty="0" err="1" smtClean="0"/>
              <a:t>poljoprivreda</a:t>
            </a:r>
            <a:r>
              <a:rPr lang="en-US" sz="2400" dirty="0" smtClean="0"/>
              <a:t>, </a:t>
            </a:r>
            <a:r>
              <a:rPr lang="en-US" sz="2400" dirty="0" err="1" smtClean="0"/>
              <a:t>upotreba</a:t>
            </a:r>
            <a:r>
              <a:rPr lang="en-US" sz="2400" dirty="0" smtClean="0"/>
              <a:t> </a:t>
            </a:r>
            <a:r>
              <a:rPr lang="en-US" sz="2400" dirty="0" err="1" smtClean="0"/>
              <a:t>fosilnih</a:t>
            </a:r>
            <a:r>
              <a:rPr lang="en-US" sz="2400" dirty="0" smtClean="0"/>
              <a:t> </a:t>
            </a:r>
            <a:r>
              <a:rPr lang="en-US" sz="2400" dirty="0" err="1" smtClean="0"/>
              <a:t>goriva</a:t>
            </a:r>
            <a:r>
              <a:rPr lang="en-US" sz="2400" dirty="0" smtClean="0"/>
              <a:t>, </a:t>
            </a:r>
            <a:r>
              <a:rPr lang="en-US" sz="2400" dirty="0" err="1" smtClean="0"/>
              <a:t>odlaganje</a:t>
            </a:r>
            <a:r>
              <a:rPr lang="en-US" sz="2400" dirty="0" smtClean="0"/>
              <a:t> </a:t>
            </a:r>
            <a:r>
              <a:rPr lang="en-US" sz="2400" dirty="0" err="1" smtClean="0"/>
              <a:t>i</a:t>
            </a:r>
            <a:r>
              <a:rPr lang="en-US" sz="2400" dirty="0" smtClean="0"/>
              <a:t> </a:t>
            </a:r>
            <a:r>
              <a:rPr lang="en-US" sz="2400" dirty="0" err="1" smtClean="0"/>
              <a:t>tretman</a:t>
            </a:r>
            <a:r>
              <a:rPr lang="en-US" sz="2400" dirty="0" smtClean="0"/>
              <a:t> </a:t>
            </a:r>
            <a:r>
              <a:rPr lang="en-US" sz="2400" dirty="0" err="1" smtClean="0"/>
              <a:t>otpada</a:t>
            </a:r>
            <a:r>
              <a:rPr lang="en-US" sz="2400" dirty="0" smtClean="0"/>
              <a:t> </a:t>
            </a:r>
            <a:r>
              <a:rPr lang="en-US" sz="2400" dirty="0" err="1" smtClean="0"/>
              <a:t>i</a:t>
            </a:r>
            <a:r>
              <a:rPr lang="en-US" sz="2400" dirty="0" smtClean="0"/>
              <a:t> </a:t>
            </a:r>
            <a:r>
              <a:rPr lang="en-US" sz="2400" dirty="0" err="1" smtClean="0"/>
              <a:t>krčenje</a:t>
            </a:r>
            <a:r>
              <a:rPr lang="en-US" sz="2400" dirty="0" smtClean="0"/>
              <a:t> </a:t>
            </a:r>
            <a:r>
              <a:rPr lang="en-US" sz="2400" dirty="0" err="1" smtClean="0"/>
              <a:t>šuma</a:t>
            </a:r>
            <a:r>
              <a:rPr lang="en-US" sz="2400" dirty="0" smtClean="0"/>
              <a:t> </a:t>
            </a:r>
            <a:r>
              <a:rPr lang="en-US" sz="2400" dirty="0" err="1" smtClean="0"/>
              <a:t>menjaju</a:t>
            </a:r>
            <a:r>
              <a:rPr lang="en-US" sz="2400" dirty="0" smtClean="0"/>
              <a:t> </a:t>
            </a:r>
            <a:r>
              <a:rPr lang="en-US" sz="2400" dirty="0" err="1" smtClean="0"/>
              <a:t>atmosferu</a:t>
            </a:r>
            <a:r>
              <a:rPr lang="en-US" sz="2400" dirty="0" smtClean="0"/>
              <a:t> </a:t>
            </a:r>
            <a:r>
              <a:rPr lang="en-US" sz="2400" dirty="0" err="1" smtClean="0"/>
              <a:t>rapidnije</a:t>
            </a:r>
            <a:r>
              <a:rPr lang="en-US" sz="2400" dirty="0" smtClean="0"/>
              <a:t> </a:t>
            </a:r>
            <a:r>
              <a:rPr lang="en-US" sz="2400" dirty="0" err="1" smtClean="0"/>
              <a:t>nego</a:t>
            </a:r>
            <a:r>
              <a:rPr lang="en-US" sz="2400" dirty="0" smtClean="0"/>
              <a:t> </a:t>
            </a:r>
            <a:r>
              <a:rPr lang="en-US" sz="2400" dirty="0" err="1" smtClean="0"/>
              <a:t>ikad</a:t>
            </a:r>
            <a:r>
              <a:rPr lang="en-US" sz="2400" dirty="0" smtClean="0"/>
              <a:t> u </a:t>
            </a:r>
            <a:r>
              <a:rPr lang="en-US" sz="2400" dirty="0" err="1" smtClean="0"/>
              <a:t>ljudskoj</a:t>
            </a:r>
            <a:r>
              <a:rPr lang="en-US" sz="2400" dirty="0" smtClean="0"/>
              <a:t> </a:t>
            </a:r>
            <a:r>
              <a:rPr lang="en-US" sz="2400" dirty="0" err="1" smtClean="0"/>
              <a:t>istoriji</a:t>
            </a:r>
            <a:r>
              <a:rPr lang="en-US" sz="2400" dirty="0" smtClean="0"/>
              <a:t>. </a:t>
            </a:r>
            <a:endParaRPr lang="en-US" sz="2400" dirty="0"/>
          </a:p>
        </p:txBody>
      </p:sp>
      <p:pic>
        <p:nvPicPr>
          <p:cNvPr id="21508" name="Picture 6" descr="ANd9GcQab7MNHWqg74JOZEFpuF9yE6C5m91rZUpToW_EyglTwVdbFms6"/>
          <p:cNvPicPr>
            <a:picLocks noChangeAspect="1" noChangeArrowheads="1"/>
          </p:cNvPicPr>
          <p:nvPr/>
        </p:nvPicPr>
        <p:blipFill>
          <a:blip r:embed="rId2" cstate="print"/>
          <a:srcRect/>
          <a:stretch>
            <a:fillRect/>
          </a:stretch>
        </p:blipFill>
        <p:spPr bwMode="auto">
          <a:xfrm>
            <a:off x="5254625" y="0"/>
            <a:ext cx="3889375" cy="2478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642910" y="500042"/>
            <a:ext cx="8229600" cy="1143000"/>
          </a:xfrm>
        </p:spPr>
        <p:txBody>
          <a:bodyPr/>
          <a:lstStyle/>
          <a:p>
            <a:pPr eaLnBrk="1" hangingPunct="1"/>
            <a:r>
              <a:rPr lang="en-US" sz="3200" b="1" dirty="0" err="1" smtClean="0"/>
              <a:t>Globalni</a:t>
            </a:r>
            <a:r>
              <a:rPr lang="en-US" sz="3200" b="1" dirty="0" smtClean="0"/>
              <a:t> </a:t>
            </a:r>
            <a:r>
              <a:rPr lang="en-US" sz="3200" b="1" dirty="0" err="1" smtClean="0"/>
              <a:t>ekološki</a:t>
            </a:r>
            <a:r>
              <a:rPr lang="en-US" sz="3200" b="1" dirty="0" smtClean="0"/>
              <a:t> </a:t>
            </a:r>
            <a:r>
              <a:rPr lang="en-US" sz="3200" b="1" dirty="0" err="1" smtClean="0"/>
              <a:t>problemi</a:t>
            </a:r>
            <a:r>
              <a:rPr lang="en-US" sz="3200" b="1" dirty="0" smtClean="0"/>
              <a:t> </a:t>
            </a:r>
            <a:r>
              <a:rPr lang="sr-Latn-RS" sz="3200" b="1" dirty="0" smtClean="0"/>
              <a:t/>
            </a:r>
            <a:br>
              <a:rPr lang="sr-Latn-RS" sz="3200" b="1" dirty="0" smtClean="0"/>
            </a:br>
            <a:r>
              <a:rPr lang="en-US" sz="3200" b="1" dirty="0" err="1" smtClean="0"/>
              <a:t>i</a:t>
            </a:r>
            <a:r>
              <a:rPr lang="en-US" sz="3200" b="1" dirty="0" smtClean="0"/>
              <a:t> </a:t>
            </a:r>
            <a:r>
              <a:rPr lang="en-US" sz="3200" b="1" dirty="0" err="1" smtClean="0"/>
              <a:t>održivi</a:t>
            </a:r>
            <a:r>
              <a:rPr lang="en-US" sz="3200" b="1" dirty="0" smtClean="0"/>
              <a:t> </a:t>
            </a:r>
            <a:r>
              <a:rPr lang="en-US" sz="3200" b="1" dirty="0" err="1" smtClean="0"/>
              <a:t>razvoj</a:t>
            </a:r>
            <a:r>
              <a:rPr lang="en-US" sz="3200" b="1" dirty="0" smtClean="0"/>
              <a:t/>
            </a:r>
            <a:br>
              <a:rPr lang="en-US" sz="3200" b="1" dirty="0" smtClean="0"/>
            </a:br>
            <a:r>
              <a:rPr lang="en-US" sz="2800" b="1" dirty="0" err="1" smtClean="0"/>
              <a:t>Klimatske</a:t>
            </a:r>
            <a:r>
              <a:rPr lang="en-US" sz="2800" b="1" dirty="0" smtClean="0"/>
              <a:t> </a:t>
            </a:r>
            <a:r>
              <a:rPr lang="en-US" sz="2800" b="1" dirty="0" err="1" smtClean="0"/>
              <a:t>promene</a:t>
            </a:r>
            <a:r>
              <a:rPr lang="en-US" sz="2800" b="1" dirty="0" smtClean="0"/>
              <a:t> </a:t>
            </a:r>
            <a:endParaRPr lang="en-US" sz="2800" b="1" dirty="0" smtClean="0">
              <a:latin typeface="Arial" charset="0"/>
            </a:endParaRPr>
          </a:p>
        </p:txBody>
      </p:sp>
      <p:sp>
        <p:nvSpPr>
          <p:cNvPr id="3" name="Content Placeholder 2"/>
          <p:cNvSpPr>
            <a:spLocks noGrp="1"/>
          </p:cNvSpPr>
          <p:nvPr>
            <p:ph idx="4294967295"/>
          </p:nvPr>
        </p:nvSpPr>
        <p:spPr>
          <a:xfrm>
            <a:off x="214282" y="2214554"/>
            <a:ext cx="8678893" cy="7031043"/>
          </a:xfrm>
        </p:spPr>
        <p:txBody>
          <a:bodyPr/>
          <a:lstStyle/>
          <a:p>
            <a:r>
              <a:rPr lang="en-US" sz="2400" i="1" dirty="0" err="1" smtClean="0"/>
              <a:t>Ukoliko</a:t>
            </a:r>
            <a:r>
              <a:rPr lang="en-US" sz="2400" i="1" dirty="0" smtClean="0"/>
              <a:t> bi se </a:t>
            </a:r>
            <a:r>
              <a:rPr lang="en-US" sz="2400" i="1" dirty="0" err="1" smtClean="0"/>
              <a:t>temperatura</a:t>
            </a:r>
            <a:r>
              <a:rPr lang="en-US" sz="2400" i="1" dirty="0" smtClean="0"/>
              <a:t> </a:t>
            </a:r>
            <a:r>
              <a:rPr lang="en-US" sz="2400" i="1" dirty="0" err="1" smtClean="0"/>
              <a:t>povećala</a:t>
            </a:r>
            <a:r>
              <a:rPr lang="en-US" sz="2400" i="1" dirty="0" smtClean="0"/>
              <a:t> </a:t>
            </a:r>
            <a:r>
              <a:rPr lang="en-US" sz="2400" i="1" dirty="0" err="1" smtClean="0"/>
              <a:t>za</a:t>
            </a:r>
            <a:r>
              <a:rPr lang="en-US" sz="2400" i="1" dirty="0" smtClean="0"/>
              <a:t> 7</a:t>
            </a:r>
            <a:r>
              <a:rPr lang="sr-Latn-RS" sz="2400" i="1" dirty="0" smtClean="0"/>
              <a:t> </a:t>
            </a:r>
            <a:r>
              <a:rPr lang="en-US" sz="2400" i="1" dirty="0" smtClean="0"/>
              <a:t>C° do </a:t>
            </a:r>
            <a:r>
              <a:rPr lang="en-US" sz="2400" i="1" dirty="0" err="1" smtClean="0"/>
              <a:t>kraja</a:t>
            </a:r>
            <a:r>
              <a:rPr lang="en-US" sz="2400" i="1" dirty="0" smtClean="0"/>
              <a:t> </a:t>
            </a:r>
            <a:r>
              <a:rPr lang="en-US" sz="2400" i="1" dirty="0" err="1" smtClean="0"/>
              <a:t>ovog</a:t>
            </a:r>
            <a:r>
              <a:rPr lang="en-US" sz="2400" i="1" dirty="0" smtClean="0"/>
              <a:t> </a:t>
            </a:r>
            <a:r>
              <a:rPr lang="en-US" sz="2400" i="1" dirty="0" err="1" smtClean="0"/>
              <a:t>veka</a:t>
            </a:r>
            <a:r>
              <a:rPr lang="sr-Latn-RS" sz="2400" i="1" dirty="0" smtClean="0"/>
              <a:t>:</a:t>
            </a:r>
          </a:p>
          <a:p>
            <a:r>
              <a:rPr lang="en-US" sz="2400" dirty="0" smtClean="0"/>
              <a:t> </a:t>
            </a:r>
            <a:r>
              <a:rPr lang="sr-Latn-RS" sz="2400" dirty="0" err="1" smtClean="0"/>
              <a:t>S</a:t>
            </a:r>
            <a:r>
              <a:rPr lang="en-US" sz="2400" dirty="0" err="1" smtClean="0"/>
              <a:t>manjila</a:t>
            </a:r>
            <a:r>
              <a:rPr lang="en-US" sz="2400" dirty="0" smtClean="0"/>
              <a:t> bi se </a:t>
            </a:r>
            <a:r>
              <a:rPr lang="en-US" sz="2400" dirty="0" err="1" smtClean="0"/>
              <a:t>dostupnost</a:t>
            </a:r>
            <a:r>
              <a:rPr lang="en-US" sz="2400" dirty="0" smtClean="0"/>
              <a:t> </a:t>
            </a:r>
            <a:r>
              <a:rPr lang="en-US" sz="2400" dirty="0" err="1" smtClean="0"/>
              <a:t>pitke</a:t>
            </a:r>
            <a:r>
              <a:rPr lang="en-US" sz="2400" dirty="0" smtClean="0"/>
              <a:t> </a:t>
            </a:r>
            <a:r>
              <a:rPr lang="en-US" sz="2400" dirty="0" err="1" smtClean="0"/>
              <a:t>vode</a:t>
            </a:r>
            <a:r>
              <a:rPr lang="en-US" sz="2400" dirty="0" smtClean="0"/>
              <a:t> (s </a:t>
            </a:r>
            <a:r>
              <a:rPr lang="en-US" sz="2400" dirty="0" err="1" smtClean="0"/>
              <a:t>tim</a:t>
            </a:r>
            <a:r>
              <a:rPr lang="en-US" sz="2400" dirty="0" smtClean="0"/>
              <a:t> </a:t>
            </a:r>
            <a:r>
              <a:rPr lang="en-US" sz="2400" dirty="0" err="1" smtClean="0"/>
              <a:t>da</a:t>
            </a:r>
            <a:r>
              <a:rPr lang="en-US" sz="2400" dirty="0" smtClean="0"/>
              <a:t> </a:t>
            </a:r>
            <a:r>
              <a:rPr lang="en-US" sz="2400" dirty="0" err="1" smtClean="0"/>
              <a:t>već</a:t>
            </a:r>
            <a:r>
              <a:rPr lang="en-US" sz="2400" dirty="0" smtClean="0"/>
              <a:t> </a:t>
            </a:r>
            <a:r>
              <a:rPr lang="en-US" sz="2400" dirty="0" err="1" smtClean="0"/>
              <a:t>jedna</a:t>
            </a:r>
            <a:r>
              <a:rPr lang="en-US" sz="2400" dirty="0" smtClean="0"/>
              <a:t> </a:t>
            </a:r>
            <a:r>
              <a:rPr lang="en-US" sz="2400" dirty="0" err="1" smtClean="0"/>
              <a:t>trećina</a:t>
            </a:r>
            <a:r>
              <a:rPr lang="en-US" sz="2400" dirty="0" smtClean="0"/>
              <a:t> </a:t>
            </a:r>
            <a:r>
              <a:rPr lang="en-US" sz="2400" dirty="0" err="1" smtClean="0"/>
              <a:t>ljudske</a:t>
            </a:r>
            <a:r>
              <a:rPr lang="en-US" sz="2400" dirty="0" smtClean="0"/>
              <a:t> </a:t>
            </a:r>
            <a:r>
              <a:rPr lang="en-US" sz="2400" dirty="0" err="1" smtClean="0"/>
              <a:t>populacije</a:t>
            </a:r>
            <a:r>
              <a:rPr lang="en-US" sz="2400" dirty="0" smtClean="0"/>
              <a:t> (</a:t>
            </a:r>
            <a:r>
              <a:rPr lang="en-US" sz="2400" dirty="0" err="1" smtClean="0"/>
              <a:t>oko</a:t>
            </a:r>
            <a:r>
              <a:rPr lang="en-US" sz="2400" dirty="0" smtClean="0"/>
              <a:t> </a:t>
            </a:r>
            <a:r>
              <a:rPr lang="en-US" sz="2400" dirty="0" err="1" smtClean="0"/>
              <a:t>dve</a:t>
            </a:r>
            <a:r>
              <a:rPr lang="en-US" sz="2400" dirty="0" smtClean="0"/>
              <a:t> </a:t>
            </a:r>
            <a:r>
              <a:rPr lang="en-US" sz="2400" dirty="0" err="1" smtClean="0"/>
              <a:t>milijarde</a:t>
            </a:r>
            <a:r>
              <a:rPr lang="en-US" sz="2400" dirty="0" smtClean="0"/>
              <a:t> </a:t>
            </a:r>
            <a:r>
              <a:rPr lang="en-US" sz="2400" dirty="0" err="1" smtClean="0"/>
              <a:t>ljudi</a:t>
            </a:r>
            <a:r>
              <a:rPr lang="en-US" sz="2400" dirty="0" smtClean="0"/>
              <a:t>) </a:t>
            </a:r>
            <a:r>
              <a:rPr lang="en-US" sz="2400" dirty="0" err="1" smtClean="0"/>
              <a:t>pati</a:t>
            </a:r>
            <a:r>
              <a:rPr lang="en-US" sz="2400" dirty="0" smtClean="0"/>
              <a:t> </a:t>
            </a:r>
            <a:r>
              <a:rPr lang="en-US" sz="2400" dirty="0" err="1" smtClean="0"/>
              <a:t>od</a:t>
            </a:r>
            <a:r>
              <a:rPr lang="en-US" sz="2400" dirty="0" smtClean="0"/>
              <a:t> </a:t>
            </a:r>
            <a:r>
              <a:rPr lang="en-US" sz="2400" dirty="0" err="1" smtClean="0"/>
              <a:t>nedostatka</a:t>
            </a:r>
            <a:r>
              <a:rPr lang="en-US" sz="2400" dirty="0" smtClean="0"/>
              <a:t> </a:t>
            </a:r>
            <a:r>
              <a:rPr lang="en-US" sz="2400" dirty="0" err="1" smtClean="0"/>
              <a:t>vode</a:t>
            </a:r>
            <a:r>
              <a:rPr lang="en-US" sz="2400" dirty="0" smtClean="0"/>
              <a:t>), </a:t>
            </a:r>
            <a:r>
              <a:rPr lang="en-US" sz="2400" dirty="0" err="1" smtClean="0"/>
              <a:t>što</a:t>
            </a:r>
            <a:r>
              <a:rPr lang="en-US" sz="2400" dirty="0" smtClean="0"/>
              <a:t> bi </a:t>
            </a:r>
            <a:r>
              <a:rPr lang="en-US" sz="2400" dirty="0" err="1" smtClean="0"/>
              <a:t>uticalo</a:t>
            </a:r>
            <a:r>
              <a:rPr lang="en-US" sz="2400" dirty="0" smtClean="0"/>
              <a:t> </a:t>
            </a:r>
            <a:r>
              <a:rPr lang="en-US" sz="2400" dirty="0" err="1" smtClean="0"/>
              <a:t>i</a:t>
            </a:r>
            <a:r>
              <a:rPr lang="en-US" sz="2400" dirty="0" smtClean="0"/>
              <a:t> </a:t>
            </a:r>
            <a:r>
              <a:rPr lang="en-US" sz="2400" dirty="0" err="1" smtClean="0"/>
              <a:t>na</a:t>
            </a:r>
            <a:r>
              <a:rPr lang="en-US" sz="2400" dirty="0" smtClean="0"/>
              <a:t> </a:t>
            </a:r>
            <a:r>
              <a:rPr lang="en-US" sz="2400" dirty="0" err="1" smtClean="0"/>
              <a:t>smanjenje</a:t>
            </a:r>
            <a:r>
              <a:rPr lang="en-US" sz="2400" dirty="0" smtClean="0"/>
              <a:t> </a:t>
            </a:r>
            <a:r>
              <a:rPr lang="en-US" sz="2400" dirty="0" err="1" smtClean="0"/>
              <a:t>uzgoja</a:t>
            </a:r>
            <a:r>
              <a:rPr lang="en-US" sz="2400" dirty="0" smtClean="0"/>
              <a:t> </a:t>
            </a:r>
            <a:r>
              <a:rPr lang="en-US" sz="2400" dirty="0" err="1" smtClean="0"/>
              <a:t>i</a:t>
            </a:r>
            <a:r>
              <a:rPr lang="en-US" sz="2400" dirty="0" smtClean="0"/>
              <a:t> </a:t>
            </a:r>
            <a:r>
              <a:rPr lang="en-US" sz="2400" dirty="0" err="1" smtClean="0"/>
              <a:t>proizvodnje</a:t>
            </a:r>
            <a:r>
              <a:rPr lang="en-US" sz="2400" dirty="0" smtClean="0"/>
              <a:t> </a:t>
            </a:r>
            <a:r>
              <a:rPr lang="en-US" sz="2400" dirty="0" err="1" smtClean="0"/>
              <a:t>hrane</a:t>
            </a:r>
            <a:r>
              <a:rPr lang="en-US" sz="2400" dirty="0" smtClean="0"/>
              <a:t>.</a:t>
            </a:r>
          </a:p>
          <a:p>
            <a:r>
              <a:rPr lang="sr-Latn-RS" sz="2400" dirty="0" smtClean="0"/>
              <a:t>Trajno </a:t>
            </a:r>
            <a:r>
              <a:rPr lang="en-US" sz="2400" dirty="0" smtClean="0"/>
              <a:t>bi se </a:t>
            </a:r>
            <a:r>
              <a:rPr lang="en-US" sz="2400" dirty="0" err="1" smtClean="0"/>
              <a:t>uništile</a:t>
            </a:r>
            <a:r>
              <a:rPr lang="en-US" sz="2400" dirty="0" smtClean="0"/>
              <a:t> </a:t>
            </a:r>
            <a:r>
              <a:rPr lang="en-US" sz="2400" dirty="0" err="1" smtClean="0"/>
              <a:t>osetljive</a:t>
            </a:r>
            <a:r>
              <a:rPr lang="en-US" sz="2400" dirty="0" smtClean="0"/>
              <a:t> </a:t>
            </a:r>
            <a:r>
              <a:rPr lang="en-US" sz="2400" dirty="0" err="1" smtClean="0"/>
              <a:t>riblje</a:t>
            </a:r>
            <a:r>
              <a:rPr lang="en-US" sz="2400" dirty="0" smtClean="0"/>
              <a:t> </a:t>
            </a:r>
            <a:r>
              <a:rPr lang="en-US" sz="2400" dirty="0" err="1" smtClean="0"/>
              <a:t>populacije</a:t>
            </a:r>
            <a:r>
              <a:rPr lang="en-US" sz="2400" dirty="0" smtClean="0"/>
              <a:t> </a:t>
            </a:r>
            <a:r>
              <a:rPr lang="en-US" sz="2400" dirty="0" err="1" smtClean="0"/>
              <a:t>i</a:t>
            </a:r>
            <a:r>
              <a:rPr lang="en-US" sz="2400" dirty="0" smtClean="0"/>
              <a:t> </a:t>
            </a:r>
            <a:r>
              <a:rPr lang="en-US" sz="2400" dirty="0" err="1" smtClean="0"/>
              <a:t>staništa</a:t>
            </a:r>
            <a:r>
              <a:rPr lang="en-US" sz="2400" dirty="0" smtClean="0"/>
              <a:t> </a:t>
            </a:r>
            <a:r>
              <a:rPr lang="en-US" sz="2400" dirty="0" err="1" smtClean="0"/>
              <a:t>divljih</a:t>
            </a:r>
            <a:r>
              <a:rPr lang="en-US" sz="2400" dirty="0" smtClean="0"/>
              <a:t> </a:t>
            </a:r>
            <a:r>
              <a:rPr lang="en-US" sz="2400" dirty="0" err="1" smtClean="0"/>
              <a:t>vrsta</a:t>
            </a:r>
            <a:r>
              <a:rPr lang="en-US" sz="2400" dirty="0" smtClean="0"/>
              <a:t>. </a:t>
            </a:r>
            <a:r>
              <a:rPr lang="en-US" sz="2400" dirty="0" err="1" smtClean="0"/>
              <a:t>Kako</a:t>
            </a:r>
            <a:r>
              <a:rPr lang="en-US" sz="2400" dirty="0" smtClean="0"/>
              <a:t> bi </a:t>
            </a:r>
            <a:r>
              <a:rPr lang="en-US" sz="2400" dirty="0" err="1" smtClean="0"/>
              <a:t>nivo</a:t>
            </a:r>
            <a:r>
              <a:rPr lang="en-US" sz="2400" dirty="0" smtClean="0"/>
              <a:t> </a:t>
            </a:r>
            <a:r>
              <a:rPr lang="en-US" sz="2400" dirty="0" err="1" smtClean="0"/>
              <a:t>okeana</a:t>
            </a:r>
            <a:r>
              <a:rPr lang="en-US" sz="2400" dirty="0" smtClean="0"/>
              <a:t> </a:t>
            </a:r>
            <a:r>
              <a:rPr lang="en-US" sz="2400" dirty="0" err="1" smtClean="0"/>
              <a:t>rastao</a:t>
            </a:r>
            <a:r>
              <a:rPr lang="en-US" sz="2400" dirty="0" smtClean="0"/>
              <a:t> (</a:t>
            </a:r>
            <a:r>
              <a:rPr lang="en-US" sz="2400" dirty="0" err="1" smtClean="0"/>
              <a:t>usled</a:t>
            </a:r>
            <a:r>
              <a:rPr lang="en-US" sz="2400" dirty="0" smtClean="0"/>
              <a:t> </a:t>
            </a:r>
            <a:r>
              <a:rPr lang="en-US" sz="2400" dirty="0" err="1" smtClean="0"/>
              <a:t>topljenja</a:t>
            </a:r>
            <a:r>
              <a:rPr lang="en-US" sz="2400" dirty="0" smtClean="0"/>
              <a:t> </a:t>
            </a:r>
            <a:r>
              <a:rPr lang="en-US" sz="2400" dirty="0" err="1" smtClean="0"/>
              <a:t>glečera</a:t>
            </a:r>
            <a:r>
              <a:rPr lang="en-US" sz="2400" dirty="0" smtClean="0"/>
              <a:t> </a:t>
            </a:r>
            <a:r>
              <a:rPr lang="en-US" sz="2400" dirty="0" err="1" smtClean="0"/>
              <a:t>i</a:t>
            </a:r>
            <a:r>
              <a:rPr lang="en-US" sz="2400" dirty="0" smtClean="0"/>
              <a:t> </a:t>
            </a:r>
            <a:r>
              <a:rPr lang="en-US" sz="2400" dirty="0" err="1" smtClean="0"/>
              <a:t>ledenih</a:t>
            </a:r>
            <a:r>
              <a:rPr lang="en-US" sz="2400" dirty="0" smtClean="0"/>
              <a:t> </a:t>
            </a:r>
            <a:r>
              <a:rPr lang="en-US" sz="2400" dirty="0" err="1" smtClean="0"/>
              <a:t>oblasti</a:t>
            </a:r>
            <a:r>
              <a:rPr lang="en-US" sz="2400" dirty="0" smtClean="0"/>
              <a:t>), </a:t>
            </a:r>
            <a:r>
              <a:rPr lang="en-US" sz="2400" dirty="0" err="1" smtClean="0"/>
              <a:t>priobalna</a:t>
            </a:r>
            <a:r>
              <a:rPr lang="en-US" sz="2400" dirty="0" smtClean="0"/>
              <a:t> </a:t>
            </a:r>
            <a:r>
              <a:rPr lang="en-US" sz="2400" dirty="0" err="1" smtClean="0"/>
              <a:t>područja</a:t>
            </a:r>
            <a:r>
              <a:rPr lang="en-US" sz="2400" dirty="0" smtClean="0"/>
              <a:t> </a:t>
            </a:r>
            <a:r>
              <a:rPr lang="en-US" sz="2400" dirty="0" err="1" smtClean="0"/>
              <a:t>i</a:t>
            </a:r>
            <a:r>
              <a:rPr lang="en-US" sz="2400" dirty="0" smtClean="0"/>
              <a:t> </a:t>
            </a:r>
            <a:r>
              <a:rPr lang="en-US" sz="2400" dirty="0" err="1" smtClean="0"/>
              <a:t>ostrva</a:t>
            </a:r>
            <a:r>
              <a:rPr lang="en-US" sz="2400" dirty="0" smtClean="0"/>
              <a:t> bi </a:t>
            </a:r>
            <a:r>
              <a:rPr lang="en-US" sz="2400" dirty="0" err="1" smtClean="0"/>
              <a:t>bila</a:t>
            </a:r>
            <a:r>
              <a:rPr lang="en-US" sz="2400" dirty="0" smtClean="0"/>
              <a:t> </a:t>
            </a:r>
            <a:r>
              <a:rPr lang="en-US" sz="2400" dirty="0" err="1" smtClean="0"/>
              <a:t>potopljena</a:t>
            </a:r>
            <a:r>
              <a:rPr lang="en-US" sz="2400" dirty="0" smtClean="0"/>
              <a:t> </a:t>
            </a:r>
            <a:r>
              <a:rPr lang="en-US" sz="2400" dirty="0" err="1" smtClean="0"/>
              <a:t>i</a:t>
            </a:r>
            <a:r>
              <a:rPr lang="en-US" sz="2400" dirty="0" smtClean="0"/>
              <a:t> </a:t>
            </a:r>
            <a:r>
              <a:rPr lang="en-US" sz="2400" dirty="0" err="1" smtClean="0"/>
              <a:t>uništena</a:t>
            </a:r>
            <a:r>
              <a:rPr lang="en-US" sz="2400" dirty="0" smtClean="0"/>
              <a:t>. </a:t>
            </a:r>
            <a:endParaRPr lang="sr-Latn-RS" sz="2400" dirty="0" smtClean="0"/>
          </a:p>
          <a:p>
            <a:r>
              <a:rPr lang="en-US" sz="2400" dirty="0" err="1" smtClean="0"/>
              <a:t>Vremenske</a:t>
            </a:r>
            <a:r>
              <a:rPr lang="en-US" sz="2400" dirty="0" smtClean="0"/>
              <a:t> </a:t>
            </a:r>
            <a:r>
              <a:rPr lang="en-US" sz="2400" dirty="0" err="1" smtClean="0"/>
              <a:t>nepogode</a:t>
            </a:r>
            <a:r>
              <a:rPr lang="en-US" sz="2400" dirty="0" smtClean="0"/>
              <a:t> bi </a:t>
            </a:r>
            <a:r>
              <a:rPr lang="en-US" sz="2400" dirty="0" err="1" smtClean="0"/>
              <a:t>povećale</a:t>
            </a:r>
            <a:r>
              <a:rPr lang="en-US" sz="2400" dirty="0" smtClean="0"/>
              <a:t> </a:t>
            </a:r>
            <a:r>
              <a:rPr lang="en-US" sz="2400" dirty="0" err="1" smtClean="0"/>
              <a:t>broj</a:t>
            </a:r>
            <a:r>
              <a:rPr lang="en-US" sz="2400" dirty="0" smtClean="0"/>
              <a:t> </a:t>
            </a:r>
            <a:r>
              <a:rPr lang="en-US" sz="2400" dirty="0" err="1" smtClean="0"/>
              <a:t>i</a:t>
            </a:r>
            <a:r>
              <a:rPr lang="en-US" sz="2400" dirty="0" smtClean="0"/>
              <a:t> </a:t>
            </a:r>
            <a:r>
              <a:rPr lang="en-US" sz="2400" dirty="0" err="1" smtClean="0"/>
              <a:t>snagu</a:t>
            </a:r>
            <a:r>
              <a:rPr lang="en-US" sz="2400" dirty="0" smtClean="0"/>
              <a:t> </a:t>
            </a:r>
            <a:r>
              <a:rPr lang="en-US" sz="2400" dirty="0" err="1" smtClean="0"/>
              <a:t>razarujućih</a:t>
            </a:r>
            <a:r>
              <a:rPr lang="en-US" sz="2400" dirty="0" smtClean="0"/>
              <a:t> </a:t>
            </a:r>
            <a:r>
              <a:rPr lang="en-US" sz="2400" dirty="0" err="1" smtClean="0"/>
              <a:t>uragana</a:t>
            </a:r>
            <a:r>
              <a:rPr lang="en-US" sz="2400" dirty="0" smtClean="0"/>
              <a:t>. </a:t>
            </a:r>
            <a:endParaRPr lang="en-US" sz="2400" dirty="0"/>
          </a:p>
        </p:txBody>
      </p:sp>
      <p:pic>
        <p:nvPicPr>
          <p:cNvPr id="21508" name="Picture 6" descr="ANd9GcQab7MNHWqg74JOZEFpuF9yE6C5m91rZUpToW_EyglTwVdbFms6"/>
          <p:cNvPicPr>
            <a:picLocks noChangeAspect="1" noChangeArrowheads="1"/>
          </p:cNvPicPr>
          <p:nvPr/>
        </p:nvPicPr>
        <p:blipFill>
          <a:blip r:embed="rId2" cstate="print"/>
          <a:srcRect/>
          <a:stretch>
            <a:fillRect/>
          </a:stretch>
        </p:blipFill>
        <p:spPr bwMode="auto">
          <a:xfrm>
            <a:off x="5429256" y="214290"/>
            <a:ext cx="2928958" cy="18661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642910" y="500042"/>
            <a:ext cx="8229600" cy="1143000"/>
          </a:xfrm>
        </p:spPr>
        <p:txBody>
          <a:bodyPr/>
          <a:lstStyle/>
          <a:p>
            <a:pPr eaLnBrk="1" hangingPunct="1"/>
            <a:r>
              <a:rPr lang="en-US" sz="3200" b="1" dirty="0" err="1" smtClean="0"/>
              <a:t>Globalni</a:t>
            </a:r>
            <a:r>
              <a:rPr lang="en-US" sz="3200" b="1" dirty="0" smtClean="0"/>
              <a:t> </a:t>
            </a:r>
            <a:r>
              <a:rPr lang="en-US" sz="3200" b="1" dirty="0" err="1" smtClean="0"/>
              <a:t>ekološki</a:t>
            </a:r>
            <a:r>
              <a:rPr lang="en-US" sz="3200" b="1" dirty="0" smtClean="0"/>
              <a:t> </a:t>
            </a:r>
            <a:r>
              <a:rPr lang="en-US" sz="3200" b="1" dirty="0" err="1" smtClean="0"/>
              <a:t>problemi</a:t>
            </a:r>
            <a:r>
              <a:rPr lang="en-US" sz="3200" b="1" dirty="0" smtClean="0"/>
              <a:t> </a:t>
            </a:r>
            <a:r>
              <a:rPr lang="sr-Latn-RS" sz="3200" b="1" dirty="0" smtClean="0"/>
              <a:t/>
            </a:r>
            <a:br>
              <a:rPr lang="sr-Latn-RS" sz="3200" b="1" dirty="0" smtClean="0"/>
            </a:br>
            <a:r>
              <a:rPr lang="en-US" sz="3200" b="1" dirty="0" err="1" smtClean="0"/>
              <a:t>i</a:t>
            </a:r>
            <a:r>
              <a:rPr lang="en-US" sz="3200" b="1" dirty="0" smtClean="0"/>
              <a:t> </a:t>
            </a:r>
            <a:r>
              <a:rPr lang="en-US" sz="3200" b="1" dirty="0" err="1" smtClean="0"/>
              <a:t>održivi</a:t>
            </a:r>
            <a:r>
              <a:rPr lang="en-US" sz="3200" b="1" dirty="0" smtClean="0"/>
              <a:t> </a:t>
            </a:r>
            <a:r>
              <a:rPr lang="en-US" sz="3200" b="1" dirty="0" err="1" smtClean="0"/>
              <a:t>razvoj</a:t>
            </a:r>
            <a:r>
              <a:rPr lang="en-US" sz="3200" b="1" dirty="0" smtClean="0"/>
              <a:t/>
            </a:r>
            <a:br>
              <a:rPr lang="en-US" sz="3200" b="1" dirty="0" smtClean="0"/>
            </a:br>
            <a:r>
              <a:rPr lang="en-US" sz="2800" b="1" dirty="0" err="1" smtClean="0"/>
              <a:t>Klimatske</a:t>
            </a:r>
            <a:r>
              <a:rPr lang="en-US" sz="2800" b="1" dirty="0" smtClean="0"/>
              <a:t> </a:t>
            </a:r>
            <a:r>
              <a:rPr lang="en-US" sz="2800" b="1" dirty="0" err="1" smtClean="0"/>
              <a:t>promene</a:t>
            </a:r>
            <a:r>
              <a:rPr lang="en-US" sz="2800" b="1" dirty="0" smtClean="0"/>
              <a:t> </a:t>
            </a:r>
            <a:endParaRPr lang="en-US" sz="2800" b="1" dirty="0" smtClean="0">
              <a:latin typeface="Arial" charset="0"/>
            </a:endParaRPr>
          </a:p>
        </p:txBody>
      </p:sp>
      <p:sp>
        <p:nvSpPr>
          <p:cNvPr id="3" name="Content Placeholder 2"/>
          <p:cNvSpPr>
            <a:spLocks noGrp="1"/>
          </p:cNvSpPr>
          <p:nvPr>
            <p:ph idx="4294967295"/>
          </p:nvPr>
        </p:nvSpPr>
        <p:spPr>
          <a:xfrm>
            <a:off x="214282" y="2214554"/>
            <a:ext cx="8678893" cy="7031043"/>
          </a:xfrm>
        </p:spPr>
        <p:txBody>
          <a:bodyPr/>
          <a:lstStyle/>
          <a:p>
            <a:r>
              <a:rPr lang="sr-Latn-RS" sz="2400" dirty="0" smtClean="0"/>
              <a:t>Talasi </a:t>
            </a:r>
            <a:r>
              <a:rPr lang="en-US" sz="2400" dirty="0" err="1" smtClean="0"/>
              <a:t>toplog</a:t>
            </a:r>
            <a:r>
              <a:rPr lang="en-US" sz="2400" dirty="0" smtClean="0"/>
              <a:t> </a:t>
            </a:r>
            <a:r>
              <a:rPr lang="en-US" sz="2400" dirty="0" err="1" smtClean="0"/>
              <a:t>vazduha</a:t>
            </a:r>
            <a:r>
              <a:rPr lang="en-US" sz="2400" dirty="0" smtClean="0"/>
              <a:t> bi </a:t>
            </a:r>
            <a:r>
              <a:rPr lang="en-US" sz="2400" dirty="0" err="1" smtClean="0"/>
              <a:t>usmrtili</a:t>
            </a:r>
            <a:r>
              <a:rPr lang="en-US" sz="2400" dirty="0" smtClean="0"/>
              <a:t> </a:t>
            </a:r>
            <a:r>
              <a:rPr lang="en-US" sz="2400" dirty="0" err="1" smtClean="0"/>
              <a:t>na</a:t>
            </a:r>
            <a:r>
              <a:rPr lang="en-US" sz="2400" dirty="0" smtClean="0"/>
              <a:t> </a:t>
            </a:r>
            <a:r>
              <a:rPr lang="en-US" sz="2400" dirty="0" err="1" smtClean="0"/>
              <a:t>desetine</a:t>
            </a:r>
            <a:r>
              <a:rPr lang="en-US" sz="2400" dirty="0" smtClean="0"/>
              <a:t> </a:t>
            </a:r>
            <a:r>
              <a:rPr lang="en-US" sz="2400" dirty="0" err="1" smtClean="0"/>
              <a:t>hiljada</a:t>
            </a:r>
            <a:r>
              <a:rPr lang="en-US" sz="2400" dirty="0" smtClean="0"/>
              <a:t> </a:t>
            </a:r>
            <a:r>
              <a:rPr lang="en-US" sz="2400" dirty="0" err="1" smtClean="0"/>
              <a:t>ljudi</a:t>
            </a:r>
            <a:r>
              <a:rPr lang="en-US" sz="2400" dirty="0" smtClean="0"/>
              <a:t>, a </a:t>
            </a:r>
            <a:r>
              <a:rPr lang="en-US" sz="2400" dirty="0" err="1" smtClean="0"/>
              <a:t>sa</a:t>
            </a:r>
            <a:r>
              <a:rPr lang="en-US" sz="2400" dirty="0" smtClean="0"/>
              <a:t> </a:t>
            </a:r>
            <a:r>
              <a:rPr lang="en-US" sz="2400" dirty="0" err="1" smtClean="0"/>
              <a:t>povećanjem</a:t>
            </a:r>
            <a:r>
              <a:rPr lang="en-US" sz="2400" dirty="0" smtClean="0"/>
              <a:t> temperature, </a:t>
            </a:r>
            <a:r>
              <a:rPr lang="en-US" sz="2400" dirty="0" err="1" smtClean="0"/>
              <a:t>intenzivirale</a:t>
            </a:r>
            <a:r>
              <a:rPr lang="en-US" sz="2400" dirty="0" smtClean="0"/>
              <a:t> </a:t>
            </a:r>
            <a:r>
              <a:rPr lang="en-US" sz="2400" dirty="0" err="1" smtClean="0"/>
              <a:t>i</a:t>
            </a:r>
            <a:r>
              <a:rPr lang="en-US" sz="2400" dirty="0" smtClean="0"/>
              <a:t> </a:t>
            </a:r>
            <a:r>
              <a:rPr lang="en-US" sz="2400" dirty="0" err="1" smtClean="0"/>
              <a:t>proširile</a:t>
            </a:r>
            <a:r>
              <a:rPr lang="en-US" sz="2400" dirty="0" smtClean="0"/>
              <a:t> bi se </a:t>
            </a:r>
            <a:r>
              <a:rPr lang="en-US" sz="2400" dirty="0" err="1" smtClean="0"/>
              <a:t>i</a:t>
            </a:r>
            <a:r>
              <a:rPr lang="en-US" sz="2400" dirty="0" smtClean="0"/>
              <a:t> </a:t>
            </a:r>
            <a:r>
              <a:rPr lang="en-US" sz="2400" dirty="0" err="1" smtClean="0"/>
              <a:t>različite</a:t>
            </a:r>
            <a:r>
              <a:rPr lang="en-US" sz="2400" dirty="0" smtClean="0"/>
              <a:t> </a:t>
            </a:r>
            <a:r>
              <a:rPr lang="en-US" sz="2400" dirty="0" err="1" smtClean="0"/>
              <a:t>bolesti</a:t>
            </a:r>
            <a:r>
              <a:rPr lang="en-US" sz="2400" dirty="0" smtClean="0"/>
              <a:t>. </a:t>
            </a:r>
            <a:endParaRPr lang="sr-Latn-RS" sz="2400" dirty="0" smtClean="0"/>
          </a:p>
          <a:p>
            <a:r>
              <a:rPr lang="en-US" sz="2400" dirty="0" err="1" smtClean="0"/>
              <a:t>Povećao</a:t>
            </a:r>
            <a:r>
              <a:rPr lang="en-US" sz="2400" dirty="0" smtClean="0"/>
              <a:t> bi se </a:t>
            </a:r>
            <a:r>
              <a:rPr lang="en-US" sz="2400" dirty="0" err="1" smtClean="0"/>
              <a:t>nivo</a:t>
            </a:r>
            <a:r>
              <a:rPr lang="en-US" sz="2400" dirty="0" smtClean="0"/>
              <a:t> </a:t>
            </a:r>
            <a:r>
              <a:rPr lang="en-US" sz="2400" dirty="0" err="1" smtClean="0"/>
              <a:t>polena</a:t>
            </a:r>
            <a:r>
              <a:rPr lang="en-US" sz="2400" dirty="0" smtClean="0"/>
              <a:t> </a:t>
            </a:r>
            <a:r>
              <a:rPr lang="en-US" sz="2400" dirty="0" err="1" smtClean="0"/>
              <a:t>biljaka</a:t>
            </a:r>
            <a:r>
              <a:rPr lang="en-US" sz="2400" dirty="0" smtClean="0"/>
              <a:t> </a:t>
            </a:r>
            <a:r>
              <a:rPr lang="en-US" sz="2400" dirty="0" err="1" smtClean="0"/>
              <a:t>i</a:t>
            </a:r>
            <a:r>
              <a:rPr lang="en-US" sz="2400" dirty="0" smtClean="0"/>
              <a:t> </a:t>
            </a:r>
            <a:r>
              <a:rPr lang="en-US" sz="2400" dirty="0" err="1" smtClean="0"/>
              <a:t>plesni</a:t>
            </a:r>
            <a:r>
              <a:rPr lang="en-US" sz="2400" dirty="0" smtClean="0"/>
              <a:t> </a:t>
            </a:r>
            <a:r>
              <a:rPr lang="en-US" sz="2400" dirty="0" err="1" smtClean="0"/>
              <a:t>spora</a:t>
            </a:r>
            <a:r>
              <a:rPr lang="en-US" sz="2400" dirty="0" smtClean="0"/>
              <a:t> u </a:t>
            </a:r>
            <a:r>
              <a:rPr lang="en-US" sz="2400" dirty="0" err="1" smtClean="0"/>
              <a:t>vazduhu</a:t>
            </a:r>
            <a:r>
              <a:rPr lang="en-US" sz="2400" dirty="0" smtClean="0"/>
              <a:t> </a:t>
            </a:r>
            <a:r>
              <a:rPr lang="en-US" sz="2400" dirty="0" err="1" smtClean="0"/>
              <a:t>što</a:t>
            </a:r>
            <a:r>
              <a:rPr lang="en-US" sz="2400" dirty="0" smtClean="0"/>
              <a:t> bi </a:t>
            </a:r>
            <a:r>
              <a:rPr lang="en-US" sz="2400" dirty="0" err="1" smtClean="0"/>
              <a:t>negativno</a:t>
            </a:r>
            <a:r>
              <a:rPr lang="en-US" sz="2400" dirty="0" smtClean="0"/>
              <a:t> </a:t>
            </a:r>
            <a:r>
              <a:rPr lang="en-US" sz="2400" dirty="0" err="1" smtClean="0"/>
              <a:t>uticalo</a:t>
            </a:r>
            <a:r>
              <a:rPr lang="en-US" sz="2400" dirty="0" smtClean="0"/>
              <a:t> </a:t>
            </a:r>
            <a:r>
              <a:rPr lang="en-US" sz="2400" dirty="0" err="1" smtClean="0"/>
              <a:t>na</a:t>
            </a:r>
            <a:r>
              <a:rPr lang="en-US" sz="2400" dirty="0" smtClean="0"/>
              <a:t> </a:t>
            </a:r>
            <a:r>
              <a:rPr lang="en-US" sz="2400" dirty="0" err="1" smtClean="0"/>
              <a:t>sve</a:t>
            </a:r>
            <a:r>
              <a:rPr lang="en-US" sz="2400" dirty="0" smtClean="0"/>
              <a:t> </a:t>
            </a:r>
            <a:r>
              <a:rPr lang="en-US" sz="2400" dirty="0" err="1" smtClean="0"/>
              <a:t>ljude</a:t>
            </a:r>
            <a:r>
              <a:rPr lang="en-US" sz="2400" dirty="0" smtClean="0"/>
              <a:t> </a:t>
            </a:r>
            <a:r>
              <a:rPr lang="en-US" sz="2400" dirty="0" err="1" smtClean="0"/>
              <a:t>sklone</a:t>
            </a:r>
            <a:r>
              <a:rPr lang="en-US" sz="2400" dirty="0" smtClean="0"/>
              <a:t> </a:t>
            </a:r>
            <a:r>
              <a:rPr lang="en-US" sz="2400" dirty="0" err="1" smtClean="0"/>
              <a:t>alergijama</a:t>
            </a:r>
            <a:r>
              <a:rPr lang="en-US" sz="2400" dirty="0" smtClean="0"/>
              <a:t>. </a:t>
            </a:r>
            <a:endParaRPr lang="sr-Latn-RS" sz="2400" dirty="0" smtClean="0"/>
          </a:p>
          <a:p>
            <a:r>
              <a:rPr lang="en-US" sz="2400" dirty="0" err="1" smtClean="0"/>
              <a:t>Veće</a:t>
            </a:r>
            <a:r>
              <a:rPr lang="en-US" sz="2400" dirty="0" smtClean="0"/>
              <a:t> temperature bi </a:t>
            </a:r>
            <a:r>
              <a:rPr lang="en-US" sz="2400" dirty="0" err="1" smtClean="0"/>
              <a:t>prouzrokovale</a:t>
            </a:r>
            <a:r>
              <a:rPr lang="en-US" sz="2400" dirty="0" smtClean="0"/>
              <a:t> </a:t>
            </a:r>
            <a:r>
              <a:rPr lang="en-US" sz="2400" dirty="0" err="1" smtClean="0"/>
              <a:t>isušivanje</a:t>
            </a:r>
            <a:r>
              <a:rPr lang="en-US" sz="2400" dirty="0" smtClean="0"/>
              <a:t> </a:t>
            </a:r>
            <a:r>
              <a:rPr lang="en-US" sz="2400" dirty="0" err="1" smtClean="0"/>
              <a:t>prirodnih</a:t>
            </a:r>
            <a:r>
              <a:rPr lang="en-US" sz="2400" dirty="0" smtClean="0"/>
              <a:t> </a:t>
            </a:r>
            <a:r>
              <a:rPr lang="en-US" sz="2400" dirty="0" err="1" smtClean="0"/>
              <a:t>oblasti</a:t>
            </a:r>
            <a:r>
              <a:rPr lang="en-US" sz="2400" dirty="0" smtClean="0"/>
              <a:t>, </a:t>
            </a:r>
            <a:r>
              <a:rPr lang="en-US" sz="2400" dirty="0" err="1" smtClean="0"/>
              <a:t>povećavajući</a:t>
            </a:r>
            <a:r>
              <a:rPr lang="en-US" sz="2400" dirty="0" smtClean="0"/>
              <a:t> time </a:t>
            </a:r>
            <a:r>
              <a:rPr lang="en-US" sz="2400" dirty="0" err="1" smtClean="0"/>
              <a:t>rizike</a:t>
            </a:r>
            <a:r>
              <a:rPr lang="en-US" sz="2400" dirty="0" smtClean="0"/>
              <a:t> </a:t>
            </a:r>
            <a:r>
              <a:rPr lang="en-US" sz="2400" dirty="0" err="1" smtClean="0"/>
              <a:t>od</a:t>
            </a:r>
            <a:r>
              <a:rPr lang="en-US" sz="2400" dirty="0" smtClean="0"/>
              <a:t> </a:t>
            </a:r>
            <a:r>
              <a:rPr lang="en-US" sz="2400" dirty="0" err="1" smtClean="0"/>
              <a:t>nepreglednih</a:t>
            </a:r>
            <a:r>
              <a:rPr lang="en-US" sz="2400" dirty="0" smtClean="0"/>
              <a:t> </a:t>
            </a:r>
            <a:r>
              <a:rPr lang="en-US" sz="2400" dirty="0" err="1" smtClean="0"/>
              <a:t>šumskih</a:t>
            </a:r>
            <a:r>
              <a:rPr lang="en-US" sz="2400" dirty="0" smtClean="0"/>
              <a:t> </a:t>
            </a:r>
            <a:r>
              <a:rPr lang="en-US" sz="2400" dirty="0" err="1" smtClean="0"/>
              <a:t>požara</a:t>
            </a:r>
            <a:r>
              <a:rPr lang="en-US" sz="2400" dirty="0" smtClean="0"/>
              <a:t> </a:t>
            </a:r>
            <a:r>
              <a:rPr lang="en-US" sz="2400" dirty="0" err="1" smtClean="0"/>
              <a:t>koji</a:t>
            </a:r>
            <a:r>
              <a:rPr lang="en-US" sz="2400" dirty="0" smtClean="0"/>
              <a:t> bi </a:t>
            </a:r>
            <a:r>
              <a:rPr lang="en-US" sz="2400" dirty="0" err="1" smtClean="0"/>
              <a:t>ugrozili</a:t>
            </a:r>
            <a:r>
              <a:rPr lang="en-US" sz="2400" dirty="0" smtClean="0"/>
              <a:t> </a:t>
            </a:r>
            <a:r>
              <a:rPr lang="en-US" sz="2400" dirty="0" err="1" smtClean="0"/>
              <a:t>šumski</a:t>
            </a:r>
            <a:r>
              <a:rPr lang="en-US" sz="2400" dirty="0" smtClean="0"/>
              <a:t> </a:t>
            </a:r>
            <a:r>
              <a:rPr lang="en-US" sz="2400" dirty="0" err="1" smtClean="0"/>
              <a:t>život</a:t>
            </a:r>
            <a:r>
              <a:rPr lang="en-US" sz="2400" dirty="0" smtClean="0"/>
              <a:t> </a:t>
            </a:r>
            <a:r>
              <a:rPr lang="en-US" sz="2400" dirty="0" err="1" smtClean="0"/>
              <a:t>i</a:t>
            </a:r>
            <a:r>
              <a:rPr lang="en-US" sz="2400" dirty="0" smtClean="0"/>
              <a:t> </a:t>
            </a:r>
            <a:r>
              <a:rPr lang="en-US" sz="2400" dirty="0" err="1" smtClean="0"/>
              <a:t>ljudska</a:t>
            </a:r>
            <a:r>
              <a:rPr lang="en-US" sz="2400" dirty="0" smtClean="0"/>
              <a:t> </a:t>
            </a:r>
            <a:r>
              <a:rPr lang="en-US" sz="2400" dirty="0" err="1" smtClean="0"/>
              <a:t>naselja</a:t>
            </a:r>
            <a:r>
              <a:rPr lang="en-US" sz="2400" dirty="0" smtClean="0"/>
              <a:t>. </a:t>
            </a:r>
          </a:p>
          <a:p>
            <a:r>
              <a:rPr lang="en-US" sz="2400" dirty="0" err="1" smtClean="0"/>
              <a:t>Ukoliko</a:t>
            </a:r>
            <a:r>
              <a:rPr lang="en-US" sz="2400" dirty="0" smtClean="0"/>
              <a:t> bi se </a:t>
            </a:r>
            <a:r>
              <a:rPr lang="en-US" sz="2400" dirty="0" err="1" smtClean="0"/>
              <a:t>suše</a:t>
            </a:r>
            <a:r>
              <a:rPr lang="en-US" sz="2400" dirty="0" smtClean="0"/>
              <a:t> </a:t>
            </a:r>
            <a:r>
              <a:rPr lang="en-US" sz="2400" dirty="0" err="1" smtClean="0"/>
              <a:t>proširile</a:t>
            </a:r>
            <a:r>
              <a:rPr lang="en-US" sz="2400" dirty="0" smtClean="0"/>
              <a:t> </a:t>
            </a:r>
            <a:r>
              <a:rPr lang="en-US" sz="2400" dirty="0" err="1" smtClean="0"/>
              <a:t>i</a:t>
            </a:r>
            <a:r>
              <a:rPr lang="en-US" sz="2400" dirty="0" smtClean="0"/>
              <a:t> </a:t>
            </a:r>
            <a:r>
              <a:rPr lang="en-US" sz="2400" dirty="0" err="1" smtClean="0"/>
              <a:t>na</a:t>
            </a:r>
            <a:r>
              <a:rPr lang="en-US" sz="2400" dirty="0" smtClean="0"/>
              <a:t> </a:t>
            </a:r>
            <a:r>
              <a:rPr lang="en-US" sz="2400" dirty="0" err="1" smtClean="0"/>
              <a:t>kraju</a:t>
            </a:r>
            <a:r>
              <a:rPr lang="en-US" sz="2400" dirty="0" smtClean="0"/>
              <a:t> </a:t>
            </a:r>
            <a:r>
              <a:rPr lang="en-US" sz="2400" dirty="0" err="1" smtClean="0"/>
              <a:t>uništile</a:t>
            </a:r>
            <a:r>
              <a:rPr lang="en-US" sz="2400" dirty="0" smtClean="0"/>
              <a:t> </a:t>
            </a:r>
            <a:r>
              <a:rPr lang="en-US" sz="2400" dirty="0" err="1" smtClean="0"/>
              <a:t>oblasti</a:t>
            </a:r>
            <a:r>
              <a:rPr lang="en-US" sz="2400" dirty="0" smtClean="0"/>
              <a:t> </a:t>
            </a:r>
            <a:r>
              <a:rPr lang="en-US" sz="2400" dirty="0" err="1" smtClean="0"/>
              <a:t>kišnih</a:t>
            </a:r>
            <a:r>
              <a:rPr lang="en-US" sz="2400" dirty="0" smtClean="0"/>
              <a:t> </a:t>
            </a:r>
            <a:r>
              <a:rPr lang="en-US" sz="2400" dirty="0" err="1" smtClean="0"/>
              <a:t>šuma</a:t>
            </a:r>
            <a:r>
              <a:rPr lang="en-US" sz="2400" dirty="0" smtClean="0"/>
              <a:t>, </a:t>
            </a:r>
            <a:r>
              <a:rPr lang="en-US" sz="2400" dirty="0" err="1" smtClean="0"/>
              <a:t>delikatna</a:t>
            </a:r>
            <a:r>
              <a:rPr lang="en-US" sz="2400" dirty="0" smtClean="0"/>
              <a:t> </a:t>
            </a:r>
            <a:r>
              <a:rPr lang="en-US" sz="2400" dirty="0" err="1" smtClean="0"/>
              <a:t>ravnoteža</a:t>
            </a:r>
            <a:r>
              <a:rPr lang="en-US" sz="2400" dirty="0" smtClean="0"/>
              <a:t> </a:t>
            </a:r>
            <a:r>
              <a:rPr lang="en-US" sz="2400" dirty="0" err="1" smtClean="0"/>
              <a:t>između</a:t>
            </a:r>
            <a:r>
              <a:rPr lang="en-US" sz="2400" dirty="0" smtClean="0"/>
              <a:t> </a:t>
            </a:r>
            <a:r>
              <a:rPr lang="en-US" sz="2400" dirty="0" err="1" smtClean="0"/>
              <a:t>kiseonika</a:t>
            </a:r>
            <a:r>
              <a:rPr lang="en-US" sz="2400" dirty="0" smtClean="0"/>
              <a:t> </a:t>
            </a:r>
            <a:r>
              <a:rPr lang="en-US" sz="2400" dirty="0" err="1" smtClean="0"/>
              <a:t>i</a:t>
            </a:r>
            <a:r>
              <a:rPr lang="en-US" sz="2400" dirty="0" smtClean="0"/>
              <a:t> </a:t>
            </a:r>
            <a:r>
              <a:rPr lang="en-US" sz="2400" dirty="0" err="1" smtClean="0"/>
              <a:t>ugljenika</a:t>
            </a:r>
            <a:r>
              <a:rPr lang="en-US" sz="2400" dirty="0" smtClean="0"/>
              <a:t> </a:t>
            </a:r>
            <a:r>
              <a:rPr lang="en-US" sz="2400" dirty="0" err="1" smtClean="0"/>
              <a:t>na</a:t>
            </a:r>
            <a:r>
              <a:rPr lang="en-US" sz="2400" dirty="0" smtClean="0"/>
              <a:t> </a:t>
            </a:r>
            <a:r>
              <a:rPr lang="en-US" sz="2400" dirty="0" err="1" smtClean="0"/>
              <a:t>gobalnom</a:t>
            </a:r>
            <a:r>
              <a:rPr lang="en-US" sz="2400" dirty="0" smtClean="0"/>
              <a:t> </a:t>
            </a:r>
            <a:r>
              <a:rPr lang="en-US" sz="2400" dirty="0" err="1" smtClean="0"/>
              <a:t>nivou</a:t>
            </a:r>
            <a:r>
              <a:rPr lang="en-US" sz="2400" dirty="0" smtClean="0"/>
              <a:t> bi </a:t>
            </a:r>
            <a:r>
              <a:rPr lang="en-US" sz="2400" dirty="0" err="1" smtClean="0"/>
              <a:t>bila</a:t>
            </a:r>
            <a:r>
              <a:rPr lang="en-US" sz="2400" dirty="0" smtClean="0"/>
              <a:t> </a:t>
            </a:r>
            <a:r>
              <a:rPr lang="en-US" sz="2400" dirty="0" err="1" smtClean="0"/>
              <a:t>narušena</a:t>
            </a:r>
            <a:r>
              <a:rPr lang="en-US" sz="2400" dirty="0" smtClean="0"/>
              <a:t>, </a:t>
            </a:r>
            <a:r>
              <a:rPr lang="en-US" sz="2400" dirty="0" err="1" smtClean="0"/>
              <a:t>što</a:t>
            </a:r>
            <a:r>
              <a:rPr lang="en-US" sz="2400" dirty="0" smtClean="0"/>
              <a:t> bi </a:t>
            </a:r>
            <a:r>
              <a:rPr lang="en-US" sz="2400" dirty="0" err="1" smtClean="0"/>
              <a:t>direktno</a:t>
            </a:r>
            <a:r>
              <a:rPr lang="en-US" sz="2400" dirty="0" smtClean="0"/>
              <a:t> </a:t>
            </a:r>
            <a:r>
              <a:rPr lang="en-US" sz="2400" dirty="0" err="1" smtClean="0"/>
              <a:t>uticalo</a:t>
            </a:r>
            <a:r>
              <a:rPr lang="en-US" sz="2400" dirty="0" smtClean="0"/>
              <a:t> </a:t>
            </a:r>
            <a:r>
              <a:rPr lang="en-US" sz="2400" dirty="0" err="1" smtClean="0"/>
              <a:t>na</a:t>
            </a:r>
            <a:r>
              <a:rPr lang="en-US" sz="2400" dirty="0" smtClean="0"/>
              <a:t> </a:t>
            </a:r>
            <a:r>
              <a:rPr lang="en-US" sz="2400" dirty="0" err="1" smtClean="0"/>
              <a:t>vodu</a:t>
            </a:r>
            <a:r>
              <a:rPr lang="en-US" sz="2400" dirty="0" smtClean="0"/>
              <a:t>, </a:t>
            </a:r>
            <a:r>
              <a:rPr lang="en-US" sz="2400" dirty="0" err="1" smtClean="0"/>
              <a:t>vazduh</a:t>
            </a:r>
            <a:r>
              <a:rPr lang="en-US" sz="2400" dirty="0" smtClean="0"/>
              <a:t>, </a:t>
            </a:r>
            <a:r>
              <a:rPr lang="en-US" sz="2400" dirty="0" err="1" smtClean="0"/>
              <a:t>vegetaciju</a:t>
            </a:r>
            <a:r>
              <a:rPr lang="en-US" sz="2400" dirty="0" smtClean="0"/>
              <a:t> </a:t>
            </a:r>
            <a:r>
              <a:rPr lang="en-US" sz="2400" dirty="0" err="1" smtClean="0"/>
              <a:t>i</a:t>
            </a:r>
            <a:r>
              <a:rPr lang="en-US" sz="2400" dirty="0" smtClean="0"/>
              <a:t> </a:t>
            </a:r>
            <a:r>
              <a:rPr lang="en-US" sz="2400" dirty="0" err="1" smtClean="0"/>
              <a:t>čitav</a:t>
            </a:r>
            <a:r>
              <a:rPr lang="en-US" sz="2400" dirty="0" smtClean="0"/>
              <a:t> </a:t>
            </a:r>
            <a:r>
              <a:rPr lang="en-US" sz="2400" dirty="0" err="1" smtClean="0"/>
              <a:t>život</a:t>
            </a:r>
            <a:r>
              <a:rPr lang="en-US" sz="2400" dirty="0" smtClean="0"/>
              <a:t> </a:t>
            </a:r>
            <a:r>
              <a:rPr lang="en-US" sz="2400" dirty="0" err="1" smtClean="0"/>
              <a:t>na</a:t>
            </a:r>
            <a:r>
              <a:rPr lang="en-US" sz="2400" dirty="0" smtClean="0"/>
              <a:t> </a:t>
            </a:r>
            <a:r>
              <a:rPr lang="en-US" sz="2400" dirty="0" err="1" smtClean="0"/>
              <a:t>Zemlji</a:t>
            </a:r>
            <a:r>
              <a:rPr lang="sr-Latn-RS" sz="2400" dirty="0" smtClean="0"/>
              <a:t>.</a:t>
            </a:r>
            <a:endParaRPr lang="en-US" sz="2400" dirty="0"/>
          </a:p>
        </p:txBody>
      </p:sp>
      <p:pic>
        <p:nvPicPr>
          <p:cNvPr id="21508" name="Picture 6" descr="ANd9GcQab7MNHWqg74JOZEFpuF9yE6C5m91rZUpToW_EyglTwVdbFms6"/>
          <p:cNvPicPr>
            <a:picLocks noChangeAspect="1" noChangeArrowheads="1"/>
          </p:cNvPicPr>
          <p:nvPr/>
        </p:nvPicPr>
        <p:blipFill>
          <a:blip r:embed="rId2" cstate="print"/>
          <a:srcRect/>
          <a:stretch>
            <a:fillRect/>
          </a:stretch>
        </p:blipFill>
        <p:spPr bwMode="auto">
          <a:xfrm>
            <a:off x="5429256" y="214290"/>
            <a:ext cx="2928958" cy="18661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571472" y="357166"/>
            <a:ext cx="8229600" cy="1143000"/>
          </a:xfrm>
        </p:spPr>
        <p:txBody>
          <a:bodyPr/>
          <a:lstStyle/>
          <a:p>
            <a:r>
              <a:rPr lang="en-US" sz="3200" b="1" dirty="0" err="1" smtClean="0"/>
              <a:t>Efekti</a:t>
            </a:r>
            <a:r>
              <a:rPr lang="en-US" sz="3200" b="1" dirty="0" smtClean="0"/>
              <a:t> </a:t>
            </a:r>
            <a:r>
              <a:rPr lang="en-US" sz="3200" b="1" dirty="0" err="1" smtClean="0"/>
              <a:t>gasova</a:t>
            </a:r>
            <a:r>
              <a:rPr lang="en-US" sz="3200" b="1" dirty="0" smtClean="0"/>
              <a:t> </a:t>
            </a:r>
            <a:r>
              <a:rPr lang="en-US" sz="3200" b="1" dirty="0" err="1" smtClean="0"/>
              <a:t>staklene</a:t>
            </a:r>
            <a:r>
              <a:rPr lang="en-US" sz="3200" b="1" dirty="0" smtClean="0"/>
              <a:t> </a:t>
            </a:r>
            <a:r>
              <a:rPr lang="en-US" sz="3200" b="1" dirty="0" err="1" smtClean="0"/>
              <a:t>bašte</a:t>
            </a:r>
            <a:r>
              <a:rPr lang="sr-Latn-RS" sz="3200" b="1" dirty="0" smtClean="0"/>
              <a:t/>
            </a:r>
            <a:br>
              <a:rPr lang="sr-Latn-RS" sz="3200" b="1" dirty="0" smtClean="0"/>
            </a:br>
            <a:r>
              <a:rPr lang="en-US" sz="3200" b="1" dirty="0" smtClean="0"/>
              <a:t> </a:t>
            </a:r>
            <a:r>
              <a:rPr lang="en-US" sz="3200" b="1" dirty="0" err="1" smtClean="0"/>
              <a:t>i</a:t>
            </a:r>
            <a:r>
              <a:rPr lang="en-US" sz="3200" b="1" dirty="0" smtClean="0"/>
              <a:t> </a:t>
            </a:r>
            <a:r>
              <a:rPr lang="en-US" sz="3200" b="1" dirty="0" err="1" smtClean="0"/>
              <a:t>globalno</a:t>
            </a:r>
            <a:r>
              <a:rPr lang="en-US" sz="3200" b="1" dirty="0" smtClean="0"/>
              <a:t> </a:t>
            </a:r>
            <a:r>
              <a:rPr lang="en-US" sz="3200" b="1" dirty="0" err="1" smtClean="0"/>
              <a:t>zagrevanje</a:t>
            </a:r>
            <a:endParaRPr lang="en-US" sz="3200" b="1" dirty="0"/>
          </a:p>
        </p:txBody>
      </p:sp>
      <p:sp>
        <p:nvSpPr>
          <p:cNvPr id="3" name="Content Placeholder 2"/>
          <p:cNvSpPr>
            <a:spLocks noGrp="1"/>
          </p:cNvSpPr>
          <p:nvPr>
            <p:ph idx="4294967295"/>
          </p:nvPr>
        </p:nvSpPr>
        <p:spPr>
          <a:xfrm>
            <a:off x="0" y="2214554"/>
            <a:ext cx="8929718" cy="7031043"/>
          </a:xfrm>
        </p:spPr>
        <p:txBody>
          <a:bodyPr/>
          <a:lstStyle/>
          <a:p>
            <a:r>
              <a:rPr lang="en-US" sz="2400" dirty="0" err="1" smtClean="0"/>
              <a:t>Efekat</a:t>
            </a:r>
            <a:r>
              <a:rPr lang="en-US" sz="2400" dirty="0" smtClean="0"/>
              <a:t> </a:t>
            </a:r>
            <a:r>
              <a:rPr lang="en-US" sz="2400" dirty="0" err="1" smtClean="0"/>
              <a:t>gasova</a:t>
            </a:r>
            <a:r>
              <a:rPr lang="en-US" sz="2400" dirty="0" smtClean="0"/>
              <a:t> </a:t>
            </a:r>
            <a:r>
              <a:rPr lang="en-US" sz="2400" dirty="0" err="1" smtClean="0"/>
              <a:t>staklene</a:t>
            </a:r>
            <a:r>
              <a:rPr lang="en-US" sz="2400" dirty="0" smtClean="0"/>
              <a:t> </a:t>
            </a:r>
            <a:r>
              <a:rPr lang="en-US" sz="2400" dirty="0" err="1" smtClean="0"/>
              <a:t>bašte</a:t>
            </a:r>
            <a:r>
              <a:rPr lang="en-US" sz="2400" dirty="0" smtClean="0"/>
              <a:t> </a:t>
            </a:r>
            <a:r>
              <a:rPr lang="en-US" sz="2400" dirty="0" err="1" smtClean="0"/>
              <a:t>nastaje</a:t>
            </a:r>
            <a:r>
              <a:rPr lang="en-US" sz="2400" dirty="0" smtClean="0"/>
              <a:t> </a:t>
            </a:r>
            <a:r>
              <a:rPr lang="en-US" sz="2400" dirty="0" err="1" smtClean="0"/>
              <a:t>kada</a:t>
            </a:r>
            <a:r>
              <a:rPr lang="en-US" sz="2400" dirty="0" smtClean="0"/>
              <a:t> </a:t>
            </a:r>
            <a:r>
              <a:rPr lang="en-US" sz="2400" dirty="0" err="1" smtClean="0"/>
              <a:t>sunčevo</a:t>
            </a:r>
            <a:r>
              <a:rPr lang="en-US" sz="2400" dirty="0" smtClean="0"/>
              <a:t> </a:t>
            </a:r>
            <a:r>
              <a:rPr lang="en-US" sz="2400" dirty="0" err="1" smtClean="0"/>
              <a:t>zračenje</a:t>
            </a:r>
            <a:r>
              <a:rPr lang="en-US" sz="2400" dirty="0" smtClean="0"/>
              <a:t> </a:t>
            </a:r>
            <a:r>
              <a:rPr lang="en-US" sz="2400" dirty="0" err="1" smtClean="0"/>
              <a:t>koje</a:t>
            </a:r>
            <a:r>
              <a:rPr lang="en-US" sz="2400" dirty="0" smtClean="0"/>
              <a:t> se </a:t>
            </a:r>
            <a:r>
              <a:rPr lang="en-US" sz="2400" dirty="0" err="1" smtClean="0"/>
              <a:t>reflektuje</a:t>
            </a:r>
            <a:r>
              <a:rPr lang="en-US" sz="2400" dirty="0" smtClean="0"/>
              <a:t> </a:t>
            </a:r>
            <a:r>
              <a:rPr lang="en-US" sz="2400" dirty="0" err="1" smtClean="0"/>
              <a:t>od</a:t>
            </a:r>
            <a:r>
              <a:rPr lang="en-US" sz="2400" dirty="0" smtClean="0"/>
              <a:t> </a:t>
            </a:r>
            <a:r>
              <a:rPr lang="en-US" sz="2400" dirty="0" err="1" smtClean="0"/>
              <a:t>površine</a:t>
            </a:r>
            <a:r>
              <a:rPr lang="en-US" sz="2400" dirty="0" smtClean="0"/>
              <a:t> </a:t>
            </a:r>
            <a:r>
              <a:rPr lang="en-US" sz="2400" dirty="0" err="1" smtClean="0"/>
              <a:t>Zemlje</a:t>
            </a:r>
            <a:r>
              <a:rPr lang="en-US" sz="2400" dirty="0" smtClean="0"/>
              <a:t> u </a:t>
            </a:r>
            <a:r>
              <a:rPr lang="en-US" sz="2400" dirty="0" err="1" smtClean="0"/>
              <a:t>vidu</a:t>
            </a:r>
            <a:r>
              <a:rPr lang="en-US" sz="2400" dirty="0" smtClean="0"/>
              <a:t> </a:t>
            </a:r>
            <a:r>
              <a:rPr lang="en-US" sz="2400" dirty="0" err="1" smtClean="0"/>
              <a:t>infracrvenog</a:t>
            </a:r>
            <a:r>
              <a:rPr lang="en-US" sz="2400" dirty="0" smtClean="0"/>
              <a:t> </a:t>
            </a:r>
            <a:r>
              <a:rPr lang="en-US" sz="2400" dirty="0" err="1" smtClean="0"/>
              <a:t>zračenja</a:t>
            </a:r>
            <a:r>
              <a:rPr lang="en-US" sz="2400" dirty="0" smtClean="0"/>
              <a:t> </a:t>
            </a:r>
            <a:r>
              <a:rPr lang="en-US" sz="2400" dirty="0" err="1" smtClean="0"/>
              <a:t>bude</a:t>
            </a:r>
            <a:r>
              <a:rPr lang="en-US" sz="2400" dirty="0" smtClean="0"/>
              <a:t> </a:t>
            </a:r>
            <a:r>
              <a:rPr lang="en-US" sz="2400" dirty="0" err="1" smtClean="0"/>
              <a:t>zadržano</a:t>
            </a:r>
            <a:r>
              <a:rPr lang="en-US" sz="2400" dirty="0" smtClean="0"/>
              <a:t> u </a:t>
            </a:r>
            <a:r>
              <a:rPr lang="en-US" sz="2400" dirty="0" err="1" smtClean="0"/>
              <a:t>Zemljinoj</a:t>
            </a:r>
            <a:r>
              <a:rPr lang="en-US" sz="2400" dirty="0" smtClean="0"/>
              <a:t> </a:t>
            </a:r>
            <a:r>
              <a:rPr lang="en-US" sz="2400" dirty="0" err="1" smtClean="0"/>
              <a:t>atmosferi</a:t>
            </a:r>
            <a:r>
              <a:rPr lang="en-US" sz="2400" dirty="0" smtClean="0"/>
              <a:t> </a:t>
            </a:r>
            <a:r>
              <a:rPr lang="en-US" sz="2400" dirty="0" err="1" smtClean="0"/>
              <a:t>zbog</a:t>
            </a:r>
            <a:r>
              <a:rPr lang="en-US" sz="2400" dirty="0" smtClean="0"/>
              <a:t> </a:t>
            </a:r>
            <a:r>
              <a:rPr lang="en-US" sz="2400" dirty="0" err="1" smtClean="0"/>
              <a:t>prisustva</a:t>
            </a:r>
            <a:r>
              <a:rPr lang="en-US" sz="2400" dirty="0" smtClean="0"/>
              <a:t> </a:t>
            </a:r>
            <a:r>
              <a:rPr lang="en-US" sz="2400" dirty="0" err="1" smtClean="0"/>
              <a:t>sledećih</a:t>
            </a:r>
            <a:r>
              <a:rPr lang="en-US" sz="2400" dirty="0" smtClean="0"/>
              <a:t> </a:t>
            </a:r>
            <a:r>
              <a:rPr lang="en-US" sz="2400" dirty="0" err="1" smtClean="0"/>
              <a:t>gasova</a:t>
            </a:r>
            <a:r>
              <a:rPr lang="en-US" sz="2400" dirty="0" smtClean="0"/>
              <a:t>: </a:t>
            </a:r>
            <a:r>
              <a:rPr lang="en-US" sz="2400" dirty="0" err="1" smtClean="0"/>
              <a:t>ugljen-dioksida</a:t>
            </a:r>
            <a:r>
              <a:rPr lang="en-US" sz="2400" dirty="0" smtClean="0"/>
              <a:t> (CO2), </a:t>
            </a:r>
            <a:r>
              <a:rPr lang="en-US" sz="2400" dirty="0" err="1" smtClean="0"/>
              <a:t>azot-oksida</a:t>
            </a:r>
            <a:r>
              <a:rPr lang="en-US" sz="2400" dirty="0" smtClean="0"/>
              <a:t> (NO), </a:t>
            </a:r>
            <a:r>
              <a:rPr lang="en-US" sz="2400" dirty="0" err="1" smtClean="0"/>
              <a:t>metana</a:t>
            </a:r>
            <a:r>
              <a:rPr lang="en-US" sz="2400" dirty="0" smtClean="0"/>
              <a:t> (CH4), </a:t>
            </a:r>
            <a:r>
              <a:rPr lang="en-US" sz="2400" dirty="0" err="1" smtClean="0"/>
              <a:t>hlorofluorougljenika</a:t>
            </a:r>
            <a:r>
              <a:rPr lang="en-US" sz="2400" dirty="0" smtClean="0"/>
              <a:t> (CFC), </a:t>
            </a:r>
            <a:r>
              <a:rPr lang="en-US" sz="2400" dirty="0" err="1" smtClean="0"/>
              <a:t>ozona</a:t>
            </a:r>
            <a:r>
              <a:rPr lang="en-US" sz="2400" dirty="0" smtClean="0"/>
              <a:t> (O3) </a:t>
            </a:r>
            <a:r>
              <a:rPr lang="en-US" sz="2400" dirty="0" err="1" smtClean="0"/>
              <a:t>i</a:t>
            </a:r>
            <a:r>
              <a:rPr lang="en-US" sz="2400" dirty="0" smtClean="0"/>
              <a:t> </a:t>
            </a:r>
            <a:r>
              <a:rPr lang="en-US" sz="2400" dirty="0" err="1" smtClean="0"/>
              <a:t>vodene</a:t>
            </a:r>
            <a:r>
              <a:rPr lang="en-US" sz="2400" dirty="0" smtClean="0"/>
              <a:t> pare (H2O). </a:t>
            </a:r>
          </a:p>
          <a:p>
            <a:r>
              <a:rPr lang="en-US" sz="2400" dirty="0" smtClean="0"/>
              <a:t> </a:t>
            </a:r>
            <a:r>
              <a:rPr lang="en-US" sz="2400" dirty="0" err="1" smtClean="0"/>
              <a:t>Bez</a:t>
            </a:r>
            <a:r>
              <a:rPr lang="en-US" sz="2400" dirty="0" smtClean="0"/>
              <a:t> </a:t>
            </a:r>
            <a:r>
              <a:rPr lang="en-US" sz="2400" dirty="0" err="1" smtClean="0"/>
              <a:t>ove</a:t>
            </a:r>
            <a:r>
              <a:rPr lang="en-US" sz="2400" dirty="0" smtClean="0"/>
              <a:t> „</a:t>
            </a:r>
            <a:r>
              <a:rPr lang="en-US" sz="2400" dirty="0" err="1" smtClean="0"/>
              <a:t>zarobljene</a:t>
            </a:r>
            <a:r>
              <a:rPr lang="en-US" sz="2400" dirty="0" smtClean="0"/>
              <a:t> </a:t>
            </a:r>
            <a:r>
              <a:rPr lang="en-US" sz="2400" dirty="0" err="1" smtClean="0"/>
              <a:t>toplotne</a:t>
            </a:r>
            <a:r>
              <a:rPr lang="en-US" sz="2400" dirty="0" smtClean="0"/>
              <a:t> </a:t>
            </a:r>
            <a:r>
              <a:rPr lang="en-US" sz="2400" dirty="0" err="1" smtClean="0"/>
              <a:t>energije</a:t>
            </a:r>
            <a:r>
              <a:rPr lang="en-US" sz="2400" dirty="0" smtClean="0"/>
              <a:t>“ </a:t>
            </a:r>
            <a:r>
              <a:rPr lang="en-US" sz="2400" dirty="0" err="1" smtClean="0"/>
              <a:t>koja</a:t>
            </a:r>
            <a:r>
              <a:rPr lang="en-US" sz="2400" dirty="0" smtClean="0"/>
              <a:t> </a:t>
            </a:r>
            <a:r>
              <a:rPr lang="en-US" sz="2400" dirty="0" err="1" smtClean="0"/>
              <a:t>stvara</a:t>
            </a:r>
            <a:r>
              <a:rPr lang="en-US" sz="2400" dirty="0" smtClean="0"/>
              <a:t> </a:t>
            </a:r>
            <a:r>
              <a:rPr lang="en-US" sz="2400" dirty="0" err="1" smtClean="0"/>
              <a:t>efekat</a:t>
            </a:r>
            <a:r>
              <a:rPr lang="en-US" sz="2400" dirty="0" smtClean="0"/>
              <a:t> </a:t>
            </a:r>
            <a:r>
              <a:rPr lang="en-US" sz="2400" dirty="0" err="1" smtClean="0"/>
              <a:t>staklene</a:t>
            </a:r>
            <a:r>
              <a:rPr lang="en-US" sz="2400" dirty="0" smtClean="0"/>
              <a:t> </a:t>
            </a:r>
            <a:r>
              <a:rPr lang="en-US" sz="2400" dirty="0" err="1" smtClean="0"/>
              <a:t>bašte</a:t>
            </a:r>
            <a:r>
              <a:rPr lang="en-US" sz="2400" dirty="0" smtClean="0"/>
              <a:t>,  </a:t>
            </a:r>
            <a:r>
              <a:rPr lang="en-US" sz="2400" dirty="0" err="1" smtClean="0"/>
              <a:t>prosečna</a:t>
            </a:r>
            <a:r>
              <a:rPr lang="en-US" sz="2400" dirty="0" smtClean="0"/>
              <a:t> </a:t>
            </a:r>
            <a:r>
              <a:rPr lang="en-US" sz="2400" dirty="0" err="1" smtClean="0"/>
              <a:t>temperatura</a:t>
            </a:r>
            <a:r>
              <a:rPr lang="en-US" sz="2400" dirty="0" smtClean="0"/>
              <a:t> </a:t>
            </a:r>
            <a:r>
              <a:rPr lang="en-US" sz="2400" dirty="0" err="1" smtClean="0"/>
              <a:t>na</a:t>
            </a:r>
            <a:r>
              <a:rPr lang="en-US" sz="2400" dirty="0" smtClean="0"/>
              <a:t> </a:t>
            </a:r>
            <a:r>
              <a:rPr lang="en-US" sz="2400" dirty="0" err="1" smtClean="0"/>
              <a:t>Zemlji</a:t>
            </a:r>
            <a:r>
              <a:rPr lang="en-US" sz="2400" dirty="0" smtClean="0"/>
              <a:t> bi </a:t>
            </a:r>
            <a:r>
              <a:rPr lang="en-US" sz="2400" dirty="0" err="1" smtClean="0"/>
              <a:t>iznosila</a:t>
            </a:r>
            <a:r>
              <a:rPr lang="en-US" sz="2400" dirty="0" smtClean="0"/>
              <a:t> -18C° </a:t>
            </a:r>
            <a:r>
              <a:rPr lang="en-US" sz="2400" dirty="0" err="1" smtClean="0"/>
              <a:t>što</a:t>
            </a:r>
            <a:r>
              <a:rPr lang="en-US" sz="2400" dirty="0" smtClean="0"/>
              <a:t> bi </a:t>
            </a:r>
            <a:r>
              <a:rPr lang="en-US" sz="2400" dirty="0" err="1" smtClean="0"/>
              <a:t>značilo</a:t>
            </a:r>
            <a:r>
              <a:rPr lang="en-US" sz="2400" dirty="0" smtClean="0"/>
              <a:t> </a:t>
            </a:r>
            <a:r>
              <a:rPr lang="en-US" sz="2400" dirty="0" err="1" smtClean="0"/>
              <a:t>da</a:t>
            </a:r>
            <a:r>
              <a:rPr lang="en-US" sz="2400" dirty="0" smtClean="0"/>
              <a:t> bi </a:t>
            </a:r>
            <a:r>
              <a:rPr lang="en-US" sz="2400" dirty="0" err="1" smtClean="0"/>
              <a:t>na</a:t>
            </a:r>
            <a:r>
              <a:rPr lang="en-US" sz="2400" dirty="0" smtClean="0"/>
              <a:t> </a:t>
            </a:r>
            <a:r>
              <a:rPr lang="en-US" sz="2400" dirty="0" err="1" smtClean="0"/>
              <a:t>Zemlji</a:t>
            </a:r>
            <a:r>
              <a:rPr lang="en-US" sz="2400" dirty="0" smtClean="0"/>
              <a:t> </a:t>
            </a:r>
            <a:r>
              <a:rPr lang="en-US" sz="2400" dirty="0" err="1" smtClean="0"/>
              <a:t>bilo</a:t>
            </a:r>
            <a:r>
              <a:rPr lang="en-US" sz="2400" dirty="0" smtClean="0"/>
              <a:t> </a:t>
            </a:r>
            <a:r>
              <a:rPr lang="en-US" sz="2400" dirty="0" err="1" smtClean="0"/>
              <a:t>veoma</a:t>
            </a:r>
            <a:r>
              <a:rPr lang="en-US" sz="2400" dirty="0" smtClean="0"/>
              <a:t> </a:t>
            </a:r>
            <a:r>
              <a:rPr lang="en-US" sz="2400" dirty="0" err="1" smtClean="0"/>
              <a:t>malo</a:t>
            </a:r>
            <a:r>
              <a:rPr lang="en-US" sz="2400" dirty="0" smtClean="0"/>
              <a:t> </a:t>
            </a:r>
            <a:r>
              <a:rPr lang="en-US" sz="2400" dirty="0" err="1" smtClean="0"/>
              <a:t>ili</a:t>
            </a:r>
            <a:r>
              <a:rPr lang="en-US" sz="2400" dirty="0" smtClean="0"/>
              <a:t> </a:t>
            </a:r>
            <a:r>
              <a:rPr lang="en-US" sz="2400" dirty="0" err="1" smtClean="0"/>
              <a:t>nimalo</a:t>
            </a:r>
            <a:r>
              <a:rPr lang="en-US" sz="2400" dirty="0" smtClean="0"/>
              <a:t> </a:t>
            </a:r>
            <a:r>
              <a:rPr lang="en-US" sz="2400" dirty="0" err="1" smtClean="0"/>
              <a:t>tečne</a:t>
            </a:r>
            <a:r>
              <a:rPr lang="en-US" sz="2400" dirty="0" smtClean="0"/>
              <a:t> </a:t>
            </a:r>
            <a:r>
              <a:rPr lang="en-US" sz="2400" dirty="0" err="1" smtClean="0"/>
              <a:t>vode</a:t>
            </a:r>
            <a:r>
              <a:rPr lang="en-US" sz="2400" dirty="0" smtClean="0"/>
              <a:t>, </a:t>
            </a:r>
            <a:r>
              <a:rPr lang="en-US" sz="2400" dirty="0" err="1" smtClean="0"/>
              <a:t>tako</a:t>
            </a:r>
            <a:r>
              <a:rPr lang="en-US" sz="2400" dirty="0" smtClean="0"/>
              <a:t> </a:t>
            </a:r>
            <a:r>
              <a:rPr lang="en-US" sz="2400" dirty="0" err="1" smtClean="0"/>
              <a:t>da</a:t>
            </a:r>
            <a:r>
              <a:rPr lang="en-US" sz="2400" dirty="0" smtClean="0"/>
              <a:t> bi </a:t>
            </a:r>
            <a:r>
              <a:rPr lang="en-US" sz="2400" dirty="0" err="1" smtClean="0"/>
              <a:t>ekosistem</a:t>
            </a:r>
            <a:r>
              <a:rPr lang="en-US" sz="2400" dirty="0" smtClean="0"/>
              <a:t> </a:t>
            </a:r>
            <a:r>
              <a:rPr lang="en-US" sz="2400" dirty="0" err="1" smtClean="0"/>
              <a:t>čitave</a:t>
            </a:r>
            <a:r>
              <a:rPr lang="en-US" sz="2400" dirty="0" smtClean="0"/>
              <a:t> </a:t>
            </a:r>
            <a:r>
              <a:rPr lang="en-US" sz="2400" dirty="0" err="1" smtClean="0"/>
              <a:t>planete</a:t>
            </a:r>
            <a:r>
              <a:rPr lang="en-US" sz="2400" dirty="0" smtClean="0"/>
              <a:t> bio </a:t>
            </a:r>
            <a:r>
              <a:rPr lang="en-US" sz="2400" dirty="0" err="1" smtClean="0"/>
              <a:t>sličan</a:t>
            </a:r>
            <a:r>
              <a:rPr lang="en-US" sz="2400" dirty="0" smtClean="0"/>
              <a:t> </a:t>
            </a:r>
            <a:r>
              <a:rPr lang="en-US" sz="2400" dirty="0" err="1" smtClean="0"/>
              <a:t>uslovima</a:t>
            </a:r>
            <a:r>
              <a:rPr lang="en-US" sz="2400" dirty="0" smtClean="0"/>
              <a:t> </a:t>
            </a:r>
            <a:r>
              <a:rPr lang="en-US" sz="2400" dirty="0" err="1" smtClean="0"/>
              <a:t>koji</a:t>
            </a:r>
            <a:r>
              <a:rPr lang="en-US" sz="2400" dirty="0" smtClean="0"/>
              <a:t> </a:t>
            </a:r>
            <a:r>
              <a:rPr lang="en-US" sz="2400" dirty="0" err="1" smtClean="0"/>
              <a:t>danas</a:t>
            </a:r>
            <a:r>
              <a:rPr lang="en-US" sz="2400" dirty="0" smtClean="0"/>
              <a:t> </a:t>
            </a:r>
            <a:r>
              <a:rPr lang="en-US" sz="2400" dirty="0" err="1" smtClean="0"/>
              <a:t>vladaju</a:t>
            </a:r>
            <a:r>
              <a:rPr lang="en-US" sz="2400" dirty="0" smtClean="0"/>
              <a:t> </a:t>
            </a:r>
            <a:r>
              <a:rPr lang="en-US" sz="2400" dirty="0" err="1" smtClean="0"/>
              <a:t>na</a:t>
            </a:r>
            <a:r>
              <a:rPr lang="en-US" sz="2400" dirty="0" smtClean="0"/>
              <a:t> </a:t>
            </a:r>
            <a:r>
              <a:rPr lang="en-US" sz="2400" dirty="0" err="1" smtClean="0"/>
              <a:t>Antarktiku</a:t>
            </a:r>
            <a:r>
              <a:rPr lang="en-US" sz="2400" dirty="0" smtClean="0"/>
              <a:t>.</a:t>
            </a:r>
            <a:endParaRPr lang="en-US" sz="2400" dirty="0"/>
          </a:p>
        </p:txBody>
      </p:sp>
      <p:pic>
        <p:nvPicPr>
          <p:cNvPr id="8194" name="Picture 2" descr="C:\Users\User\Desktop\shutterstock_203602462_0.jpg"/>
          <p:cNvPicPr>
            <a:picLocks noChangeAspect="1" noChangeArrowheads="1"/>
          </p:cNvPicPr>
          <p:nvPr/>
        </p:nvPicPr>
        <p:blipFill>
          <a:blip r:embed="rId2"/>
          <a:srcRect/>
          <a:stretch>
            <a:fillRect/>
          </a:stretch>
        </p:blipFill>
        <p:spPr bwMode="auto">
          <a:xfrm>
            <a:off x="5572132" y="285728"/>
            <a:ext cx="3140871" cy="16081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914400" y="0"/>
            <a:ext cx="8229600" cy="1143000"/>
          </a:xfrm>
        </p:spPr>
        <p:txBody>
          <a:bodyPr/>
          <a:lstStyle/>
          <a:p>
            <a:r>
              <a:rPr lang="en-US" sz="2800" b="1" dirty="0" err="1" smtClean="0"/>
              <a:t>Efekti</a:t>
            </a:r>
            <a:r>
              <a:rPr lang="en-US" sz="2800" b="1" dirty="0" smtClean="0"/>
              <a:t> </a:t>
            </a:r>
            <a:r>
              <a:rPr lang="en-US" sz="2800" b="1" dirty="0" err="1" smtClean="0"/>
              <a:t>gasova</a:t>
            </a:r>
            <a:r>
              <a:rPr lang="en-US" sz="2800" b="1" dirty="0" smtClean="0"/>
              <a:t> </a:t>
            </a:r>
            <a:r>
              <a:rPr lang="en-US" sz="2800" b="1" dirty="0" err="1" smtClean="0"/>
              <a:t>staklene</a:t>
            </a:r>
            <a:r>
              <a:rPr lang="en-US" sz="2800" b="1" dirty="0" smtClean="0"/>
              <a:t> </a:t>
            </a:r>
            <a:r>
              <a:rPr lang="en-US" sz="2800" b="1" dirty="0" err="1" smtClean="0"/>
              <a:t>bašte</a:t>
            </a:r>
            <a:r>
              <a:rPr lang="sr-Latn-RS" sz="2800" b="1" dirty="0" smtClean="0"/>
              <a:t/>
            </a:r>
            <a:br>
              <a:rPr lang="sr-Latn-RS" sz="2800" b="1" dirty="0" smtClean="0"/>
            </a:br>
            <a:r>
              <a:rPr lang="en-US" sz="2800" b="1" dirty="0" smtClean="0"/>
              <a:t> </a:t>
            </a:r>
            <a:r>
              <a:rPr lang="en-US" sz="2800" b="1" dirty="0" err="1" smtClean="0"/>
              <a:t>i</a:t>
            </a:r>
            <a:r>
              <a:rPr lang="en-US" sz="2800" b="1" dirty="0" smtClean="0"/>
              <a:t> </a:t>
            </a:r>
            <a:r>
              <a:rPr lang="en-US" sz="2800" b="1" dirty="0" err="1" smtClean="0"/>
              <a:t>globalno</a:t>
            </a:r>
            <a:r>
              <a:rPr lang="en-US" sz="2800" b="1" dirty="0" smtClean="0"/>
              <a:t> </a:t>
            </a:r>
            <a:r>
              <a:rPr lang="en-US" sz="2800" b="1" dirty="0" err="1" smtClean="0"/>
              <a:t>zagrevanje</a:t>
            </a:r>
            <a:endParaRPr lang="en-US" sz="2800" b="1" dirty="0"/>
          </a:p>
        </p:txBody>
      </p:sp>
      <p:sp>
        <p:nvSpPr>
          <p:cNvPr id="3" name="Content Placeholder 2"/>
          <p:cNvSpPr>
            <a:spLocks noGrp="1"/>
          </p:cNvSpPr>
          <p:nvPr>
            <p:ph idx="4294967295"/>
          </p:nvPr>
        </p:nvSpPr>
        <p:spPr>
          <a:xfrm>
            <a:off x="285720" y="1571612"/>
            <a:ext cx="8678893" cy="7031043"/>
          </a:xfrm>
        </p:spPr>
        <p:txBody>
          <a:bodyPr/>
          <a:lstStyle/>
          <a:p>
            <a:r>
              <a:rPr lang="en-US" sz="2400" dirty="0" err="1" smtClean="0"/>
              <a:t>Bez</a:t>
            </a:r>
            <a:r>
              <a:rPr lang="en-US" sz="2400" dirty="0" smtClean="0"/>
              <a:t> </a:t>
            </a:r>
            <a:r>
              <a:rPr lang="en-US" sz="2400" dirty="0" err="1" smtClean="0"/>
              <a:t>efekata</a:t>
            </a:r>
            <a:r>
              <a:rPr lang="en-US" sz="2400" dirty="0" smtClean="0"/>
              <a:t> </a:t>
            </a:r>
            <a:r>
              <a:rPr lang="en-US" sz="2400" dirty="0" err="1" smtClean="0"/>
              <a:t>gasova</a:t>
            </a:r>
            <a:r>
              <a:rPr lang="en-US" sz="2400" dirty="0" smtClean="0"/>
              <a:t> </a:t>
            </a:r>
            <a:r>
              <a:rPr lang="en-US" sz="2400" dirty="0" err="1" smtClean="0"/>
              <a:t>staklene</a:t>
            </a:r>
            <a:r>
              <a:rPr lang="en-US" sz="2400" dirty="0" smtClean="0"/>
              <a:t> </a:t>
            </a:r>
            <a:r>
              <a:rPr lang="en-US" sz="2400" dirty="0" err="1" smtClean="0"/>
              <a:t>bašte</a:t>
            </a:r>
            <a:r>
              <a:rPr lang="en-US" sz="2400" dirty="0" smtClean="0"/>
              <a:t> </a:t>
            </a:r>
            <a:r>
              <a:rPr lang="en-US" sz="2400" dirty="0" err="1" smtClean="0"/>
              <a:t>koji</a:t>
            </a:r>
            <a:r>
              <a:rPr lang="en-US" sz="2400" dirty="0" smtClean="0"/>
              <a:t> </a:t>
            </a:r>
            <a:r>
              <a:rPr lang="en-US" sz="2400" dirty="0" err="1" smtClean="0"/>
              <a:t>nastaju</a:t>
            </a:r>
            <a:r>
              <a:rPr lang="en-US" sz="2400" dirty="0" smtClean="0"/>
              <a:t> </a:t>
            </a:r>
            <a:r>
              <a:rPr lang="en-US" sz="2400" dirty="0" err="1" smtClean="0"/>
              <a:t>prirodnim</a:t>
            </a:r>
            <a:r>
              <a:rPr lang="en-US" sz="2400" dirty="0" smtClean="0"/>
              <a:t> </a:t>
            </a:r>
            <a:r>
              <a:rPr lang="en-US" sz="2400" dirty="0" err="1" smtClean="0"/>
              <a:t>putem</a:t>
            </a:r>
            <a:r>
              <a:rPr lang="en-US" sz="2400" dirty="0" smtClean="0"/>
              <a:t>, </a:t>
            </a:r>
            <a:r>
              <a:rPr lang="en-US" sz="2400" dirty="0" err="1" smtClean="0"/>
              <a:t>život</a:t>
            </a:r>
            <a:r>
              <a:rPr lang="en-US" sz="2400" dirty="0" smtClean="0"/>
              <a:t> </a:t>
            </a:r>
            <a:r>
              <a:rPr lang="en-US" sz="2400" dirty="0" err="1" smtClean="0"/>
              <a:t>kakav</a:t>
            </a:r>
            <a:r>
              <a:rPr lang="en-US" sz="2400" dirty="0" smtClean="0"/>
              <a:t> je </a:t>
            </a:r>
            <a:r>
              <a:rPr lang="en-US" sz="2400" dirty="0" err="1" smtClean="0"/>
              <a:t>danas</a:t>
            </a:r>
            <a:r>
              <a:rPr lang="en-US" sz="2400" dirty="0" smtClean="0"/>
              <a:t> </a:t>
            </a:r>
            <a:r>
              <a:rPr lang="en-US" sz="2400" dirty="0" err="1" smtClean="0"/>
              <a:t>zastupljen</a:t>
            </a:r>
            <a:r>
              <a:rPr lang="en-US" sz="2400" dirty="0" smtClean="0"/>
              <a:t> </a:t>
            </a:r>
            <a:r>
              <a:rPr lang="en-US" sz="2400" dirty="0" err="1" smtClean="0"/>
              <a:t>na</a:t>
            </a:r>
            <a:r>
              <a:rPr lang="en-US" sz="2400" dirty="0" smtClean="0"/>
              <a:t> </a:t>
            </a:r>
            <a:r>
              <a:rPr lang="en-US" sz="2400" dirty="0" err="1" smtClean="0"/>
              <a:t>Zemlji</a:t>
            </a:r>
            <a:r>
              <a:rPr lang="en-US" sz="2400" dirty="0" smtClean="0"/>
              <a:t> ne bi bio </a:t>
            </a:r>
            <a:r>
              <a:rPr lang="en-US" sz="2400" dirty="0" err="1" smtClean="0"/>
              <a:t>moguć</a:t>
            </a:r>
            <a:r>
              <a:rPr lang="en-US" sz="2400" dirty="0" smtClean="0"/>
              <a:t>. </a:t>
            </a:r>
            <a:r>
              <a:rPr lang="en-US" sz="2400" dirty="0" err="1" smtClean="0"/>
              <a:t>Naime</a:t>
            </a:r>
            <a:r>
              <a:rPr lang="en-US" sz="2400" dirty="0" smtClean="0"/>
              <a:t>, </a:t>
            </a:r>
            <a:r>
              <a:rPr lang="en-US" sz="2400" dirty="0" err="1" smtClean="0"/>
              <a:t>Zemlji</a:t>
            </a:r>
            <a:r>
              <a:rPr lang="en-US" sz="2400" dirty="0" smtClean="0"/>
              <a:t> </a:t>
            </a:r>
            <a:r>
              <a:rPr lang="en-US" sz="2400" dirty="0" err="1" smtClean="0"/>
              <a:t>su</a:t>
            </a:r>
            <a:r>
              <a:rPr lang="en-US" sz="2400" dirty="0" smtClean="0"/>
              <a:t> </a:t>
            </a:r>
            <a:r>
              <a:rPr lang="en-US" sz="2400" dirty="0" err="1" smtClean="0"/>
              <a:t>potrebni</a:t>
            </a:r>
            <a:r>
              <a:rPr lang="en-US" sz="2400" dirty="0" smtClean="0"/>
              <a:t> </a:t>
            </a:r>
            <a:r>
              <a:rPr lang="en-US" sz="2400" dirty="0" err="1" smtClean="0"/>
              <a:t>prirodni</a:t>
            </a:r>
            <a:r>
              <a:rPr lang="en-US" sz="2400" dirty="0" smtClean="0"/>
              <a:t> </a:t>
            </a:r>
            <a:r>
              <a:rPr lang="en-US" sz="2400" dirty="0" err="1" smtClean="0"/>
              <a:t>efekti</a:t>
            </a:r>
            <a:r>
              <a:rPr lang="en-US" sz="2400" dirty="0" smtClean="0"/>
              <a:t> </a:t>
            </a:r>
            <a:r>
              <a:rPr lang="en-US" sz="2400" dirty="0" err="1" smtClean="0"/>
              <a:t>gasova</a:t>
            </a:r>
            <a:r>
              <a:rPr lang="en-US" sz="2400" dirty="0" smtClean="0"/>
              <a:t> </a:t>
            </a:r>
            <a:r>
              <a:rPr lang="en-US" sz="2400" dirty="0" err="1" smtClean="0"/>
              <a:t>staklene</a:t>
            </a:r>
            <a:r>
              <a:rPr lang="en-US" sz="2400" dirty="0" smtClean="0"/>
              <a:t> </a:t>
            </a:r>
            <a:r>
              <a:rPr lang="en-US" sz="2400" dirty="0" err="1" smtClean="0"/>
              <a:t>bašte</a:t>
            </a:r>
            <a:r>
              <a:rPr lang="en-US" sz="2400" dirty="0" smtClean="0"/>
              <a:t>, </a:t>
            </a:r>
            <a:r>
              <a:rPr lang="en-US" sz="2400" dirty="0" err="1" smtClean="0"/>
              <a:t>jer</a:t>
            </a:r>
            <a:r>
              <a:rPr lang="en-US" sz="2400" dirty="0" smtClean="0"/>
              <a:t> se </a:t>
            </a:r>
            <a:r>
              <a:rPr lang="en-US" sz="2400" dirty="0" err="1" smtClean="0"/>
              <a:t>vodena</a:t>
            </a:r>
            <a:r>
              <a:rPr lang="en-US" sz="2400" dirty="0" smtClean="0"/>
              <a:t> </a:t>
            </a:r>
            <a:r>
              <a:rPr lang="en-US" sz="2400" dirty="0" err="1" smtClean="0"/>
              <a:t>para</a:t>
            </a:r>
            <a:r>
              <a:rPr lang="en-US" sz="2400" dirty="0" smtClean="0"/>
              <a:t>, </a:t>
            </a:r>
            <a:r>
              <a:rPr lang="en-US" sz="2400" dirty="0" err="1" smtClean="0"/>
              <a:t>ugljen-dioksid</a:t>
            </a:r>
            <a:r>
              <a:rPr lang="en-US" sz="2400" dirty="0" smtClean="0"/>
              <a:t> </a:t>
            </a:r>
            <a:r>
              <a:rPr lang="en-US" sz="2400" dirty="0" err="1" smtClean="0"/>
              <a:t>i</a:t>
            </a:r>
            <a:r>
              <a:rPr lang="en-US" sz="2400" dirty="0" smtClean="0"/>
              <a:t> </a:t>
            </a:r>
            <a:r>
              <a:rPr lang="en-US" sz="2400" dirty="0" err="1" smtClean="0"/>
              <a:t>drugi</a:t>
            </a:r>
            <a:r>
              <a:rPr lang="en-US" sz="2400" dirty="0" smtClean="0"/>
              <a:t> </a:t>
            </a:r>
            <a:r>
              <a:rPr lang="en-US" sz="2400" dirty="0" err="1" smtClean="0"/>
              <a:t>gasovi</a:t>
            </a:r>
            <a:r>
              <a:rPr lang="en-US" sz="2400" dirty="0" smtClean="0"/>
              <a:t> </a:t>
            </a:r>
            <a:r>
              <a:rPr lang="en-US" sz="2400" dirty="0" err="1" smtClean="0"/>
              <a:t>staklene</a:t>
            </a:r>
            <a:r>
              <a:rPr lang="en-US" sz="2400" dirty="0" smtClean="0"/>
              <a:t> </a:t>
            </a:r>
            <a:r>
              <a:rPr lang="en-US" sz="2400" dirty="0" err="1" smtClean="0"/>
              <a:t>bašte</a:t>
            </a:r>
            <a:r>
              <a:rPr lang="en-US" sz="2400" dirty="0" smtClean="0"/>
              <a:t> </a:t>
            </a:r>
            <a:r>
              <a:rPr lang="en-US" sz="2400" dirty="0" err="1" smtClean="0"/>
              <a:t>ponašaju</a:t>
            </a:r>
            <a:r>
              <a:rPr lang="en-US" sz="2400" dirty="0" smtClean="0"/>
              <a:t> </a:t>
            </a:r>
            <a:r>
              <a:rPr lang="en-US" sz="2400" dirty="0" err="1" smtClean="0"/>
              <a:t>kao</a:t>
            </a:r>
            <a:r>
              <a:rPr lang="en-US" sz="2400" dirty="0" smtClean="0"/>
              <a:t> </a:t>
            </a:r>
            <a:r>
              <a:rPr lang="en-US" sz="2400" dirty="0" err="1" smtClean="0"/>
              <a:t>izolacioni</a:t>
            </a:r>
            <a:r>
              <a:rPr lang="en-US" sz="2400" dirty="0" smtClean="0"/>
              <a:t> </a:t>
            </a:r>
            <a:r>
              <a:rPr lang="en-US" sz="2400" dirty="0" err="1" smtClean="0"/>
              <a:t>prekrivač</a:t>
            </a:r>
            <a:r>
              <a:rPr lang="en-US" sz="2400" dirty="0" smtClean="0"/>
              <a:t> </a:t>
            </a:r>
            <a:r>
              <a:rPr lang="en-US" sz="2400" dirty="0" err="1" smtClean="0"/>
              <a:t>koji</a:t>
            </a:r>
            <a:r>
              <a:rPr lang="en-US" sz="2400" dirty="0" smtClean="0"/>
              <a:t> </a:t>
            </a:r>
            <a:r>
              <a:rPr lang="en-US" sz="2400" dirty="0" err="1" smtClean="0"/>
              <a:t>zadržavaju</a:t>
            </a:r>
            <a:r>
              <a:rPr lang="en-US" sz="2400" dirty="0" smtClean="0"/>
              <a:t> </a:t>
            </a:r>
            <a:r>
              <a:rPr lang="en-US" sz="2400" dirty="0" err="1" smtClean="0"/>
              <a:t>dovoljno</a:t>
            </a:r>
            <a:r>
              <a:rPr lang="en-US" sz="2400" dirty="0" smtClean="0"/>
              <a:t> </a:t>
            </a:r>
            <a:r>
              <a:rPr lang="en-US" sz="2400" dirty="0" err="1" smtClean="0"/>
              <a:t>sunčeve</a:t>
            </a:r>
            <a:r>
              <a:rPr lang="en-US" sz="2400" dirty="0" smtClean="0"/>
              <a:t> </a:t>
            </a:r>
            <a:r>
              <a:rPr lang="en-US" sz="2400" dirty="0" err="1" smtClean="0"/>
              <a:t>energije</a:t>
            </a:r>
            <a:r>
              <a:rPr lang="en-US" sz="2400" dirty="0" smtClean="0"/>
              <a:t> </a:t>
            </a:r>
            <a:r>
              <a:rPr lang="en-US" sz="2400" dirty="0" err="1" smtClean="0"/>
              <a:t>i</a:t>
            </a:r>
            <a:r>
              <a:rPr lang="en-US" sz="2400" dirty="0" smtClean="0"/>
              <a:t> </a:t>
            </a:r>
            <a:r>
              <a:rPr lang="en-US" sz="2400" dirty="0" err="1" smtClean="0"/>
              <a:t>povećavaju</a:t>
            </a:r>
            <a:r>
              <a:rPr lang="en-US" sz="2400" dirty="0" smtClean="0"/>
              <a:t> </a:t>
            </a:r>
            <a:r>
              <a:rPr lang="en-US" sz="2400" dirty="0" err="1" smtClean="0"/>
              <a:t>prosečnu</a:t>
            </a:r>
            <a:r>
              <a:rPr lang="en-US" sz="2400" dirty="0" smtClean="0"/>
              <a:t> </a:t>
            </a:r>
            <a:r>
              <a:rPr lang="en-US" sz="2400" dirty="0" err="1" smtClean="0"/>
              <a:t>globalnu</a:t>
            </a:r>
            <a:r>
              <a:rPr lang="en-US" sz="2400" dirty="0" smtClean="0"/>
              <a:t> </a:t>
            </a:r>
            <a:r>
              <a:rPr lang="en-US" sz="2400" dirty="0" err="1" smtClean="0"/>
              <a:t>temperaturu</a:t>
            </a:r>
            <a:r>
              <a:rPr lang="en-US" sz="2400" dirty="0" smtClean="0"/>
              <a:t> </a:t>
            </a:r>
            <a:r>
              <a:rPr lang="en-US" sz="2400" dirty="0" err="1" smtClean="0"/>
              <a:t>čime</a:t>
            </a:r>
            <a:r>
              <a:rPr lang="en-US" sz="2400" dirty="0" smtClean="0"/>
              <a:t> se </a:t>
            </a:r>
            <a:r>
              <a:rPr lang="en-US" sz="2400" dirty="0" err="1" smtClean="0"/>
              <a:t>stvara</a:t>
            </a:r>
            <a:r>
              <a:rPr lang="en-US" sz="2400" dirty="0" smtClean="0"/>
              <a:t> </a:t>
            </a:r>
            <a:r>
              <a:rPr lang="en-US" sz="2400" dirty="0" err="1" smtClean="0"/>
              <a:t>toplina</a:t>
            </a:r>
            <a:r>
              <a:rPr lang="en-US" sz="2400" dirty="0" smtClean="0"/>
              <a:t> </a:t>
            </a:r>
            <a:r>
              <a:rPr lang="en-US" sz="2400" dirty="0" err="1" smtClean="0"/>
              <a:t>koja</a:t>
            </a:r>
            <a:r>
              <a:rPr lang="en-US" sz="2400" dirty="0" smtClean="0"/>
              <a:t> </a:t>
            </a:r>
            <a:r>
              <a:rPr lang="en-US" sz="2400" dirty="0" err="1" smtClean="0"/>
              <a:t>održava</a:t>
            </a:r>
            <a:r>
              <a:rPr lang="en-US" sz="2400" dirty="0" smtClean="0"/>
              <a:t> </a:t>
            </a:r>
            <a:r>
              <a:rPr lang="en-US" sz="2400" dirty="0" err="1" smtClean="0"/>
              <a:t>život</a:t>
            </a:r>
            <a:r>
              <a:rPr lang="en-US" sz="2400" dirty="0" smtClean="0"/>
              <a:t> </a:t>
            </a:r>
            <a:r>
              <a:rPr lang="en-US" sz="2400" dirty="0" err="1" smtClean="0"/>
              <a:t>na</a:t>
            </a:r>
            <a:r>
              <a:rPr lang="en-US" sz="2400" dirty="0" smtClean="0"/>
              <a:t> </a:t>
            </a:r>
            <a:r>
              <a:rPr lang="en-US" sz="2400" dirty="0" err="1" smtClean="0"/>
              <a:t>Zemlji</a:t>
            </a:r>
            <a:r>
              <a:rPr lang="sr-Latn-RS" sz="2400" dirty="0" smtClean="0"/>
              <a:t>.</a:t>
            </a:r>
            <a:endParaRPr lang="en-US" sz="2400" dirty="0" smtClean="0"/>
          </a:p>
          <a:p>
            <a:r>
              <a:rPr lang="en-US" sz="2400" dirty="0" err="1" smtClean="0"/>
              <a:t>Međutim</a:t>
            </a:r>
            <a:r>
              <a:rPr lang="en-US" sz="2400" dirty="0" smtClean="0"/>
              <a:t>, </a:t>
            </a:r>
            <a:r>
              <a:rPr lang="en-US" sz="2400" dirty="0" err="1" smtClean="0"/>
              <a:t>sagorevanjem</a:t>
            </a:r>
            <a:r>
              <a:rPr lang="en-US" sz="2400" dirty="0" smtClean="0"/>
              <a:t> </a:t>
            </a:r>
            <a:r>
              <a:rPr lang="en-US" sz="2400" dirty="0" err="1" smtClean="0"/>
              <a:t>fosilnih</a:t>
            </a:r>
            <a:r>
              <a:rPr lang="en-US" sz="2400" dirty="0" smtClean="0"/>
              <a:t> </a:t>
            </a:r>
            <a:r>
              <a:rPr lang="en-US" sz="2400" dirty="0" err="1" smtClean="0"/>
              <a:t>goriva</a:t>
            </a:r>
            <a:r>
              <a:rPr lang="en-US" sz="2400" dirty="0" smtClean="0"/>
              <a:t> </a:t>
            </a:r>
            <a:r>
              <a:rPr lang="en-US" sz="2400" dirty="0" err="1" smtClean="0"/>
              <a:t>i</a:t>
            </a:r>
            <a:r>
              <a:rPr lang="en-US" sz="2400" dirty="0" smtClean="0"/>
              <a:t> </a:t>
            </a:r>
            <a:r>
              <a:rPr lang="en-US" sz="2400" dirty="0" err="1" smtClean="0"/>
              <a:t>emitovanjem</a:t>
            </a:r>
            <a:r>
              <a:rPr lang="en-US" sz="2400" dirty="0" smtClean="0"/>
              <a:t> </a:t>
            </a:r>
            <a:r>
              <a:rPr lang="en-US" sz="2400" dirty="0" err="1" smtClean="0"/>
              <a:t>većih</a:t>
            </a:r>
            <a:r>
              <a:rPr lang="en-US" sz="2400" dirty="0" smtClean="0"/>
              <a:t> </a:t>
            </a:r>
            <a:r>
              <a:rPr lang="en-US" sz="2400" dirty="0" err="1" smtClean="0"/>
              <a:t>količina</a:t>
            </a:r>
            <a:r>
              <a:rPr lang="en-US" sz="2400" dirty="0" smtClean="0"/>
              <a:t> </a:t>
            </a:r>
            <a:r>
              <a:rPr lang="en-US" sz="2400" dirty="0" err="1" smtClean="0"/>
              <a:t>ugljen-dioksida</a:t>
            </a:r>
            <a:r>
              <a:rPr lang="en-US" sz="2400" dirty="0" smtClean="0"/>
              <a:t> u </a:t>
            </a:r>
            <a:r>
              <a:rPr lang="en-US" sz="2400" dirty="0" err="1" smtClean="0"/>
              <a:t>atmosferu</a:t>
            </a:r>
            <a:r>
              <a:rPr lang="en-US" sz="2400" dirty="0" smtClean="0"/>
              <a:t>, </a:t>
            </a:r>
            <a:r>
              <a:rPr lang="en-US" sz="2400" dirty="0" err="1" smtClean="0"/>
              <a:t>ljudi</a:t>
            </a:r>
            <a:r>
              <a:rPr lang="en-US" sz="2400" dirty="0" smtClean="0"/>
              <a:t> </a:t>
            </a:r>
            <a:r>
              <a:rPr lang="en-US" sz="2400" dirty="0" err="1" smtClean="0"/>
              <a:t>su</a:t>
            </a:r>
            <a:r>
              <a:rPr lang="en-US" sz="2400" dirty="0" smtClean="0"/>
              <a:t> </a:t>
            </a:r>
            <a:r>
              <a:rPr lang="en-US" sz="2400" dirty="0" err="1" smtClean="0"/>
              <a:t>ugrozili</a:t>
            </a:r>
            <a:r>
              <a:rPr lang="en-US" sz="2400" dirty="0" smtClean="0"/>
              <a:t> </a:t>
            </a:r>
            <a:r>
              <a:rPr lang="en-US" sz="2400" dirty="0" err="1" smtClean="0"/>
              <a:t>ovaj</a:t>
            </a:r>
            <a:r>
              <a:rPr lang="en-US" sz="2400" dirty="0" smtClean="0"/>
              <a:t> </a:t>
            </a:r>
            <a:r>
              <a:rPr lang="en-US" sz="2400" dirty="0" err="1" smtClean="0"/>
              <a:t>prirodni</a:t>
            </a:r>
            <a:r>
              <a:rPr lang="en-US" sz="2400" dirty="0" smtClean="0"/>
              <a:t> </a:t>
            </a:r>
            <a:r>
              <a:rPr lang="en-US" sz="2400" dirty="0" err="1" smtClean="0"/>
              <a:t>mehanizam</a:t>
            </a:r>
            <a:r>
              <a:rPr lang="en-US" sz="2400" dirty="0" smtClean="0"/>
              <a:t> </a:t>
            </a:r>
            <a:r>
              <a:rPr lang="en-US" sz="2400" dirty="0" err="1" smtClean="0"/>
              <a:t>i</a:t>
            </a:r>
            <a:r>
              <a:rPr lang="en-US" sz="2400" dirty="0" smtClean="0"/>
              <a:t> </a:t>
            </a:r>
            <a:r>
              <a:rPr lang="en-US" sz="2400" dirty="0" err="1" smtClean="0"/>
              <a:t>prozrokovali</a:t>
            </a:r>
            <a:r>
              <a:rPr lang="en-US" sz="2400" dirty="0" smtClean="0"/>
              <a:t> </a:t>
            </a:r>
            <a:r>
              <a:rPr lang="en-US" sz="2400" dirty="0" err="1" smtClean="0"/>
              <a:t>dodatne</a:t>
            </a:r>
            <a:r>
              <a:rPr lang="en-US" sz="2400" dirty="0" smtClean="0"/>
              <a:t>, </a:t>
            </a:r>
            <a:r>
              <a:rPr lang="en-US" sz="2400" dirty="0" err="1" smtClean="0"/>
              <a:t>ljudski</a:t>
            </a:r>
            <a:r>
              <a:rPr lang="en-US" sz="2400" dirty="0" smtClean="0"/>
              <a:t> </a:t>
            </a:r>
            <a:r>
              <a:rPr lang="en-US" sz="2400" dirty="0" err="1" smtClean="0"/>
              <a:t>izazvane</a:t>
            </a:r>
            <a:r>
              <a:rPr lang="en-US" sz="2400" dirty="0" smtClean="0"/>
              <a:t> </a:t>
            </a:r>
            <a:r>
              <a:rPr lang="en-US" sz="2400" dirty="0" err="1" smtClean="0"/>
              <a:t>efekte</a:t>
            </a:r>
            <a:r>
              <a:rPr lang="en-US" sz="2400" dirty="0" smtClean="0"/>
              <a:t> </a:t>
            </a:r>
            <a:r>
              <a:rPr lang="en-US" sz="2400" dirty="0" err="1" smtClean="0"/>
              <a:t>gasova</a:t>
            </a:r>
            <a:r>
              <a:rPr lang="en-US" sz="2400" dirty="0" smtClean="0"/>
              <a:t> </a:t>
            </a:r>
            <a:r>
              <a:rPr lang="en-US" sz="2400" dirty="0" err="1" smtClean="0"/>
              <a:t>staklene</a:t>
            </a:r>
            <a:r>
              <a:rPr lang="en-US" sz="2400" dirty="0" smtClean="0"/>
              <a:t> </a:t>
            </a:r>
            <a:r>
              <a:rPr lang="en-US" sz="2400" dirty="0" err="1" smtClean="0"/>
              <a:t>bašte</a:t>
            </a:r>
            <a:r>
              <a:rPr lang="en-US" sz="2400" dirty="0" smtClean="0"/>
              <a:t> </a:t>
            </a:r>
            <a:r>
              <a:rPr lang="en-US" sz="2400" dirty="0" err="1" smtClean="0"/>
              <a:t>poznate</a:t>
            </a:r>
            <a:r>
              <a:rPr lang="en-US" sz="2400" dirty="0" smtClean="0"/>
              <a:t> pod </a:t>
            </a:r>
            <a:r>
              <a:rPr lang="en-US" sz="2400" dirty="0" err="1" smtClean="0"/>
              <a:t>nazivom</a:t>
            </a:r>
            <a:r>
              <a:rPr lang="en-US" sz="2400" dirty="0" smtClean="0"/>
              <a:t> „</a:t>
            </a:r>
            <a:r>
              <a:rPr lang="en-US" sz="2400" dirty="0" err="1" smtClean="0"/>
              <a:t>globalno</a:t>
            </a:r>
            <a:r>
              <a:rPr lang="en-US" sz="2400" dirty="0" smtClean="0"/>
              <a:t> </a:t>
            </a:r>
            <a:r>
              <a:rPr lang="en-US" sz="2400" dirty="0" err="1" smtClean="0"/>
              <a:t>zagrevanje</a:t>
            </a:r>
            <a:r>
              <a:rPr lang="en-US" sz="2400" dirty="0" smtClean="0"/>
              <a:t>“.</a:t>
            </a:r>
            <a:endParaRPr lang="en-US" sz="2400" dirty="0"/>
          </a:p>
        </p:txBody>
      </p:sp>
      <p:pic>
        <p:nvPicPr>
          <p:cNvPr id="8194" name="Picture 2" descr="C:\Users\User\Desktop\shutterstock_203602462_0.jpg"/>
          <p:cNvPicPr>
            <a:picLocks noChangeAspect="1" noChangeArrowheads="1"/>
          </p:cNvPicPr>
          <p:nvPr/>
        </p:nvPicPr>
        <p:blipFill>
          <a:blip r:embed="rId2" cstate="print"/>
          <a:srcRect/>
          <a:stretch>
            <a:fillRect/>
          </a:stretch>
        </p:blipFill>
        <p:spPr bwMode="auto">
          <a:xfrm>
            <a:off x="5286380" y="142852"/>
            <a:ext cx="2371918" cy="121442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85794"/>
            <a:ext cx="9001156" cy="7253288"/>
          </a:xfrm>
        </p:spPr>
        <p:txBody>
          <a:bodyPr/>
          <a:lstStyle/>
          <a:p>
            <a:pPr eaLnBrk="1" hangingPunct="1"/>
            <a:r>
              <a:rPr lang="en-US" sz="2400" dirty="0" err="1" smtClean="0"/>
              <a:t>Atmosferska</a:t>
            </a:r>
            <a:r>
              <a:rPr lang="en-US" sz="2400" dirty="0" smtClean="0"/>
              <a:t> </a:t>
            </a:r>
            <a:r>
              <a:rPr lang="en-US" sz="2400" dirty="0" err="1" smtClean="0"/>
              <a:t>koncentracija</a:t>
            </a:r>
            <a:r>
              <a:rPr lang="en-US" sz="2400" dirty="0" smtClean="0"/>
              <a:t> </a:t>
            </a:r>
            <a:r>
              <a:rPr lang="en-US" sz="2400" dirty="0" err="1" smtClean="0"/>
              <a:t>ugljen</a:t>
            </a:r>
            <a:r>
              <a:rPr lang="en-US" sz="2400" dirty="0" smtClean="0"/>
              <a:t> </a:t>
            </a:r>
            <a:r>
              <a:rPr lang="en-US" sz="2400" dirty="0" err="1" smtClean="0"/>
              <a:t>dioksida</a:t>
            </a:r>
            <a:r>
              <a:rPr lang="en-US" sz="2400" dirty="0" smtClean="0"/>
              <a:t> (CO2) </a:t>
            </a:r>
            <a:r>
              <a:rPr lang="en-US" sz="2400" dirty="0" err="1" smtClean="0"/>
              <a:t>kao</a:t>
            </a:r>
            <a:r>
              <a:rPr lang="en-US" sz="2400" dirty="0" smtClean="0"/>
              <a:t> </a:t>
            </a:r>
            <a:r>
              <a:rPr lang="en-US" sz="2400" dirty="0" err="1" smtClean="0"/>
              <a:t>najzastupljenijeg</a:t>
            </a:r>
            <a:r>
              <a:rPr lang="en-US" sz="2400" dirty="0" smtClean="0"/>
              <a:t> </a:t>
            </a:r>
            <a:r>
              <a:rPr lang="en-US" sz="2400" dirty="0" err="1" smtClean="0"/>
              <a:t>gasa</a:t>
            </a:r>
            <a:r>
              <a:rPr lang="en-US" sz="2400" dirty="0" smtClean="0"/>
              <a:t>, je </a:t>
            </a:r>
            <a:r>
              <a:rPr lang="en-US" sz="2400" dirty="0" err="1" smtClean="0"/>
              <a:t>porasla</a:t>
            </a:r>
            <a:r>
              <a:rPr lang="en-US" sz="2400" dirty="0" smtClean="0"/>
              <a:t> 30% u </a:t>
            </a:r>
            <a:r>
              <a:rPr lang="en-US" sz="2400" dirty="0" err="1" smtClean="0"/>
              <a:t>odnosu</a:t>
            </a:r>
            <a:r>
              <a:rPr lang="en-US" sz="2400" dirty="0" smtClean="0"/>
              <a:t> </a:t>
            </a:r>
            <a:r>
              <a:rPr lang="en-US" sz="2400" dirty="0" err="1" smtClean="0"/>
              <a:t>na</a:t>
            </a:r>
            <a:r>
              <a:rPr lang="en-US" sz="2400" dirty="0" smtClean="0"/>
              <a:t> </a:t>
            </a:r>
            <a:r>
              <a:rPr lang="en-US" sz="2400" dirty="0" err="1" smtClean="0"/>
              <a:t>vreme</a:t>
            </a:r>
            <a:r>
              <a:rPr lang="en-US" sz="2400" dirty="0" smtClean="0"/>
              <a:t> </a:t>
            </a:r>
            <a:r>
              <a:rPr lang="en-US" sz="2400" dirty="0" err="1" smtClean="0"/>
              <a:t>industrijske</a:t>
            </a:r>
            <a:r>
              <a:rPr lang="en-US" sz="2400" dirty="0" smtClean="0"/>
              <a:t> </a:t>
            </a:r>
            <a:r>
              <a:rPr lang="en-US" sz="2400" dirty="0" err="1" smtClean="0"/>
              <a:t>revolucije</a:t>
            </a:r>
            <a:r>
              <a:rPr lang="en-US" sz="2400" dirty="0" smtClean="0"/>
              <a:t>, </a:t>
            </a:r>
            <a:r>
              <a:rPr lang="en-US" sz="2400" dirty="0" err="1" smtClean="0"/>
              <a:t>koncentracija</a:t>
            </a:r>
            <a:r>
              <a:rPr lang="en-US" sz="2400" dirty="0" smtClean="0"/>
              <a:t> </a:t>
            </a:r>
            <a:r>
              <a:rPr lang="en-US" sz="2400" dirty="0" err="1" smtClean="0"/>
              <a:t>azot</a:t>
            </a:r>
            <a:r>
              <a:rPr lang="en-US" sz="2400" dirty="0" smtClean="0"/>
              <a:t> </a:t>
            </a:r>
            <a:r>
              <a:rPr lang="en-US" sz="2400" dirty="0" err="1" smtClean="0"/>
              <a:t>oksida</a:t>
            </a:r>
            <a:r>
              <a:rPr lang="en-US" sz="2400" dirty="0" smtClean="0"/>
              <a:t> (NO) je </a:t>
            </a:r>
            <a:r>
              <a:rPr lang="en-US" sz="2400" dirty="0" err="1" smtClean="0"/>
              <a:t>porasla</a:t>
            </a:r>
            <a:r>
              <a:rPr lang="en-US" sz="2400" dirty="0" smtClean="0"/>
              <a:t> </a:t>
            </a:r>
            <a:r>
              <a:rPr lang="en-US" sz="2400" dirty="0" err="1" smtClean="0"/>
              <a:t>oko</a:t>
            </a:r>
            <a:r>
              <a:rPr lang="en-US" sz="2400" dirty="0" smtClean="0"/>
              <a:t> 15%, </a:t>
            </a:r>
            <a:r>
              <a:rPr lang="en-US" sz="2400" dirty="0" err="1" smtClean="0"/>
              <a:t>dok</a:t>
            </a:r>
            <a:r>
              <a:rPr lang="en-US" sz="2400" dirty="0" smtClean="0"/>
              <a:t> se </a:t>
            </a:r>
            <a:r>
              <a:rPr lang="en-US" sz="2400" dirty="0" err="1" smtClean="0"/>
              <a:t>koncentracija</a:t>
            </a:r>
            <a:r>
              <a:rPr lang="en-US" sz="2400" dirty="0" smtClean="0"/>
              <a:t> </a:t>
            </a:r>
            <a:r>
              <a:rPr lang="en-US" sz="2400" dirty="0" err="1" smtClean="0"/>
              <a:t>metana</a:t>
            </a:r>
            <a:r>
              <a:rPr lang="en-US" sz="2400" dirty="0" smtClean="0"/>
              <a:t> (CH4) </a:t>
            </a:r>
            <a:r>
              <a:rPr lang="en-US" sz="2400" dirty="0" err="1" smtClean="0"/>
              <a:t>više</a:t>
            </a:r>
            <a:r>
              <a:rPr lang="en-US" sz="2400" dirty="0" smtClean="0"/>
              <a:t> </a:t>
            </a:r>
            <a:r>
              <a:rPr lang="en-US" sz="2400" dirty="0" err="1" smtClean="0"/>
              <a:t>nego</a:t>
            </a:r>
            <a:r>
              <a:rPr lang="en-US" sz="2400" dirty="0" smtClean="0"/>
              <a:t> </a:t>
            </a:r>
            <a:r>
              <a:rPr lang="en-US" sz="2400" dirty="0" err="1" smtClean="0"/>
              <a:t>duplirala</a:t>
            </a:r>
            <a:r>
              <a:rPr lang="en-US" sz="2400" dirty="0" smtClean="0"/>
              <a:t>.</a:t>
            </a:r>
            <a:endParaRPr lang="sr-Latn-CS" sz="24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Na </a:t>
            </a:r>
            <a:r>
              <a:rPr lang="en-US" sz="2000" dirty="0" err="1" smtClean="0">
                <a:latin typeface="Times New Roman" pitchFamily="18" charset="0"/>
                <a:cs typeface="Times New Roman" pitchFamily="18" charset="0"/>
              </a:rPr>
              <a:t>osnovu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podataka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koje</a:t>
            </a:r>
            <a:r>
              <a:rPr lang="en-US" sz="2000" dirty="0" smtClean="0">
                <a:latin typeface="Times New Roman" pitchFamily="18" charset="0"/>
                <a:cs typeface="Times New Roman" pitchFamily="18" charset="0"/>
              </a:rPr>
              <a:t> je </a:t>
            </a:r>
            <a:r>
              <a:rPr lang="en-US" sz="2000" dirty="0" err="1" smtClean="0">
                <a:latin typeface="Times New Roman" pitchFamily="18" charset="0"/>
                <a:cs typeface="Times New Roman" pitchFamily="18" charset="0"/>
              </a:rPr>
              <a:t>objavila</a:t>
            </a:r>
            <a:r>
              <a:rPr lang="en-US" sz="2000" dirty="0" smtClean="0">
                <a:latin typeface="Times New Roman" pitchFamily="18" charset="0"/>
                <a:cs typeface="Times New Roman" pitchFamily="18" charset="0"/>
              </a:rPr>
              <a:t> NASA (National Aeronautics and Space Administration) </a:t>
            </a:r>
            <a:r>
              <a:rPr lang="en-US" sz="2000" dirty="0" err="1" smtClean="0">
                <a:latin typeface="Times New Roman" pitchFamily="18" charset="0"/>
                <a:cs typeface="Times New Roman" pitchFamily="18" charset="0"/>
              </a:rPr>
              <a:t>porast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globalne</a:t>
            </a:r>
            <a:r>
              <a:rPr lang="en-US" sz="2000" dirty="0" smtClean="0">
                <a:latin typeface="Times New Roman" pitchFamily="18" charset="0"/>
                <a:cs typeface="Times New Roman" pitchFamily="18" charset="0"/>
              </a:rPr>
              <a:t> temperature </a:t>
            </a:r>
            <a:r>
              <a:rPr lang="en-US" sz="2000" dirty="0" err="1" smtClean="0">
                <a:latin typeface="Times New Roman" pitchFamily="18" charset="0"/>
                <a:cs typeface="Times New Roman" pitchFamily="18" charset="0"/>
              </a:rPr>
              <a:t>od</a:t>
            </a:r>
            <a:r>
              <a:rPr lang="en-US" sz="2000" dirty="0" smtClean="0">
                <a:latin typeface="Times New Roman" pitchFamily="18" charset="0"/>
                <a:cs typeface="Times New Roman" pitchFamily="18" charset="0"/>
              </a:rPr>
              <a:t> 1880. </a:t>
            </a:r>
            <a:r>
              <a:rPr lang="en-US" sz="2000" dirty="0" err="1" smtClean="0">
                <a:latin typeface="Times New Roman" pitchFamily="18" charset="0"/>
                <a:cs typeface="Times New Roman" pitchFamily="18" charset="0"/>
              </a:rPr>
              <a:t>godine</a:t>
            </a:r>
            <a:r>
              <a:rPr lang="en-US" sz="2000" dirty="0" smtClean="0">
                <a:latin typeface="Times New Roman" pitchFamily="18" charset="0"/>
                <a:cs typeface="Times New Roman" pitchFamily="18" charset="0"/>
              </a:rPr>
              <a:t> je </a:t>
            </a:r>
            <a:r>
              <a:rPr lang="en-US" sz="2000" dirty="0" err="1" smtClean="0">
                <a:latin typeface="Times New Roman" pitchFamily="18" charset="0"/>
                <a:cs typeface="Times New Roman" pitchFamily="18" charset="0"/>
              </a:rPr>
              <a:t>prikazan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slici</a:t>
            </a:r>
            <a:r>
              <a:rPr lang="sr-Latn-RS" sz="2000" dirty="0" smtClean="0">
                <a:latin typeface="Times New Roman" pitchFamily="18" charset="0"/>
                <a:cs typeface="Times New Roman" pitchFamily="18" charset="0"/>
              </a:rPr>
              <a:t>:</a:t>
            </a:r>
            <a:endParaRPr lang="sr-Latn-CS" sz="2000" dirty="0" smtClean="0">
              <a:latin typeface="Times New Roman" pitchFamily="18" charset="0"/>
              <a:cs typeface="Times New Roman" pitchFamily="18" charset="0"/>
            </a:endParaRPr>
          </a:p>
        </p:txBody>
      </p:sp>
      <p:pic>
        <p:nvPicPr>
          <p:cNvPr id="22532" name="Picture 5"/>
          <p:cNvPicPr>
            <a:picLocks noChangeAspect="1" noChangeArrowheads="1"/>
          </p:cNvPicPr>
          <p:nvPr/>
        </p:nvPicPr>
        <p:blipFill>
          <a:blip r:embed="rId2" cstate="print"/>
          <a:srcRect t="10112"/>
          <a:stretch>
            <a:fillRect/>
          </a:stretch>
        </p:blipFill>
        <p:spPr bwMode="auto">
          <a:xfrm>
            <a:off x="1142976" y="3071811"/>
            <a:ext cx="7489826" cy="3786190"/>
          </a:xfrm>
          <a:prstGeom prst="rect">
            <a:avLst/>
          </a:prstGeom>
          <a:noFill/>
          <a:ln w="9525">
            <a:noFill/>
            <a:miter lim="800000"/>
            <a:headEnd/>
            <a:tailEnd/>
          </a:ln>
        </p:spPr>
      </p:pic>
      <p:sp>
        <p:nvSpPr>
          <p:cNvPr id="5" name="Title 1"/>
          <p:cNvSpPr txBox="1">
            <a:spLocks/>
          </p:cNvSpPr>
          <p:nvPr/>
        </p:nvSpPr>
        <p:spPr bwMode="auto">
          <a:xfrm>
            <a:off x="928662" y="-571500"/>
            <a:ext cx="865826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smtClean="0">
                <a:ln>
                  <a:noFill/>
                </a:ln>
                <a:solidFill>
                  <a:schemeClr val="tx2"/>
                </a:solidFill>
                <a:effectLst/>
                <a:uLnTx/>
                <a:uFillTx/>
                <a:latin typeface="+mj-lt"/>
                <a:ea typeface="+mj-ea"/>
                <a:cs typeface="+mj-cs"/>
              </a:rPr>
              <a:t>Efekti</a:t>
            </a:r>
            <a:r>
              <a:rPr kumimoji="0" lang="en-US" sz="24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2400" b="1" i="0" u="none" strike="noStrike" kern="1200" cap="none" spc="0" normalizeH="0" baseline="0" noProof="0" dirty="0" err="1" smtClean="0">
                <a:ln>
                  <a:noFill/>
                </a:ln>
                <a:solidFill>
                  <a:schemeClr val="tx2"/>
                </a:solidFill>
                <a:effectLst/>
                <a:uLnTx/>
                <a:uFillTx/>
                <a:latin typeface="+mj-lt"/>
                <a:ea typeface="+mj-ea"/>
                <a:cs typeface="+mj-cs"/>
              </a:rPr>
              <a:t>gasova</a:t>
            </a:r>
            <a:r>
              <a:rPr kumimoji="0" lang="en-US" sz="24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2400" b="1" i="0" u="none" strike="noStrike" kern="1200" cap="none" spc="0" normalizeH="0" baseline="0" noProof="0" dirty="0" err="1" smtClean="0">
                <a:ln>
                  <a:noFill/>
                </a:ln>
                <a:solidFill>
                  <a:schemeClr val="tx2"/>
                </a:solidFill>
                <a:effectLst/>
                <a:uLnTx/>
                <a:uFillTx/>
                <a:latin typeface="+mj-lt"/>
                <a:ea typeface="+mj-ea"/>
                <a:cs typeface="+mj-cs"/>
              </a:rPr>
              <a:t>staklene</a:t>
            </a:r>
            <a:r>
              <a:rPr kumimoji="0" lang="en-US" sz="24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2400" b="1" i="0" u="none" strike="noStrike" kern="1200" cap="none" spc="0" normalizeH="0" baseline="0" noProof="0" dirty="0" err="1" smtClean="0">
                <a:ln>
                  <a:noFill/>
                </a:ln>
                <a:solidFill>
                  <a:schemeClr val="tx2"/>
                </a:solidFill>
                <a:effectLst/>
                <a:uLnTx/>
                <a:uFillTx/>
                <a:latin typeface="+mj-lt"/>
                <a:ea typeface="+mj-ea"/>
                <a:cs typeface="+mj-cs"/>
              </a:rPr>
              <a:t>bašte</a:t>
            </a:r>
            <a:r>
              <a:rPr lang="sr-Latn-RS" sz="2400" b="1" dirty="0" smtClean="0">
                <a:solidFill>
                  <a:schemeClr val="tx2"/>
                </a:solidFill>
                <a:latin typeface="+mj-lt"/>
                <a:ea typeface="+mj-ea"/>
                <a:cs typeface="+mj-cs"/>
              </a:rPr>
              <a:t> </a:t>
            </a:r>
            <a:r>
              <a:rPr kumimoji="0" lang="en-US" sz="2400" b="1" i="0" u="none" strike="noStrike" kern="1200" cap="none" spc="0" normalizeH="0" baseline="0" noProof="0" dirty="0" err="1" smtClean="0">
                <a:ln>
                  <a:noFill/>
                </a:ln>
                <a:solidFill>
                  <a:schemeClr val="tx2"/>
                </a:solidFill>
                <a:effectLst/>
                <a:uLnTx/>
                <a:uFillTx/>
                <a:latin typeface="+mj-lt"/>
                <a:ea typeface="+mj-ea"/>
                <a:cs typeface="+mj-cs"/>
              </a:rPr>
              <a:t>i</a:t>
            </a:r>
            <a:r>
              <a:rPr kumimoji="0" lang="en-US" sz="24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2400" b="1" i="0" u="none" strike="noStrike" kern="1200" cap="none" spc="0" normalizeH="0" baseline="0" noProof="0" dirty="0" err="1" smtClean="0">
                <a:ln>
                  <a:noFill/>
                </a:ln>
                <a:solidFill>
                  <a:schemeClr val="tx2"/>
                </a:solidFill>
                <a:effectLst/>
                <a:uLnTx/>
                <a:uFillTx/>
                <a:latin typeface="+mj-lt"/>
                <a:ea typeface="+mj-ea"/>
                <a:cs typeface="+mj-cs"/>
              </a:rPr>
              <a:t>globalno</a:t>
            </a:r>
            <a:r>
              <a:rPr kumimoji="0" lang="en-US" sz="2400" b="1" i="0" u="none" strike="noStrike" kern="1200" cap="none" spc="0" normalizeH="0" baseline="0" noProof="0" dirty="0" smtClean="0">
                <a:ln>
                  <a:noFill/>
                </a:ln>
                <a:solidFill>
                  <a:schemeClr val="tx2"/>
                </a:solidFill>
                <a:effectLst/>
                <a:uLnTx/>
                <a:uFillTx/>
                <a:latin typeface="+mj-lt"/>
                <a:ea typeface="+mj-ea"/>
                <a:cs typeface="+mj-cs"/>
              </a:rPr>
              <a:t> </a:t>
            </a:r>
            <a:r>
              <a:rPr kumimoji="0" lang="en-US" sz="2400" b="1" i="0" u="none" strike="noStrike" kern="1200" cap="none" spc="0" normalizeH="0" baseline="0" noProof="0" dirty="0" err="1" smtClean="0">
                <a:ln>
                  <a:noFill/>
                </a:ln>
                <a:solidFill>
                  <a:schemeClr val="tx2"/>
                </a:solidFill>
                <a:effectLst/>
                <a:uLnTx/>
                <a:uFillTx/>
                <a:latin typeface="+mj-lt"/>
                <a:ea typeface="+mj-ea"/>
                <a:cs typeface="+mj-cs"/>
              </a:rPr>
              <a:t>zagrevanje</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685800" y="4337050"/>
            <a:ext cx="2743200" cy="228600"/>
          </a:xfrm>
          <a:prstGeom prst="rect">
            <a:avLst/>
          </a:prstGeom>
          <a:noFill/>
          <a:ln w="9525">
            <a:noFill/>
            <a:miter lim="800000"/>
            <a:headEnd/>
            <a:tailEnd/>
          </a:ln>
        </p:spPr>
        <p:txBody>
          <a:bodyPr/>
          <a:lstStyle/>
          <a:p>
            <a:pPr algn="ctr"/>
            <a:r>
              <a:rPr lang="sr-Latn-CS" sz="1000">
                <a:latin typeface="Constantia" pitchFamily="18" charset="0"/>
                <a:cs typeface="Times New Roman" pitchFamily="18" charset="0"/>
              </a:rPr>
              <a:t>godina</a:t>
            </a:r>
            <a:endParaRPr lang="sr-Latn-CS">
              <a:latin typeface="Constantia" pitchFamily="18" charset="0"/>
            </a:endParaRPr>
          </a:p>
        </p:txBody>
      </p:sp>
      <p:sp>
        <p:nvSpPr>
          <p:cNvPr id="23555" name="Rectangle 7"/>
          <p:cNvSpPr>
            <a:spLocks noChangeArrowheads="1"/>
          </p:cNvSpPr>
          <p:nvPr/>
        </p:nvSpPr>
        <p:spPr bwMode="auto">
          <a:xfrm>
            <a:off x="0" y="2292350"/>
            <a:ext cx="9144000" cy="0"/>
          </a:xfrm>
          <a:prstGeom prst="rect">
            <a:avLst/>
          </a:prstGeom>
          <a:noFill/>
          <a:ln w="9525">
            <a:noFill/>
            <a:miter lim="800000"/>
            <a:headEnd/>
            <a:tailEnd/>
          </a:ln>
        </p:spPr>
        <p:txBody>
          <a:bodyPr wrap="none" anchor="ctr">
            <a:spAutoFit/>
          </a:bodyPr>
          <a:lstStyle/>
          <a:p>
            <a:endParaRPr lang="en-US"/>
          </a:p>
        </p:txBody>
      </p:sp>
      <p:pic>
        <p:nvPicPr>
          <p:cNvPr id="23556" name="Picture 8"/>
          <p:cNvPicPr>
            <a:picLocks noChangeAspect="1" noChangeArrowheads="1"/>
          </p:cNvPicPr>
          <p:nvPr/>
        </p:nvPicPr>
        <p:blipFill>
          <a:blip r:embed="rId2" cstate="print"/>
          <a:srcRect t="19153" r="-36580"/>
          <a:stretch>
            <a:fillRect/>
          </a:stretch>
        </p:blipFill>
        <p:spPr bwMode="auto">
          <a:xfrm>
            <a:off x="428596" y="1071546"/>
            <a:ext cx="10096591" cy="5002816"/>
          </a:xfrm>
          <a:prstGeom prst="rect">
            <a:avLst/>
          </a:prstGeom>
          <a:noFill/>
          <a:ln w="9525">
            <a:noFill/>
            <a:miter lim="800000"/>
            <a:headEnd/>
            <a:tailEnd/>
          </a:ln>
        </p:spPr>
      </p:pic>
      <p:sp>
        <p:nvSpPr>
          <p:cNvPr id="23557" name="Rectangle 9"/>
          <p:cNvSpPr>
            <a:spLocks noChangeArrowheads="1"/>
          </p:cNvSpPr>
          <p:nvPr/>
        </p:nvSpPr>
        <p:spPr bwMode="auto">
          <a:xfrm>
            <a:off x="3571868" y="428604"/>
            <a:ext cx="1897063" cy="460375"/>
          </a:xfrm>
          <a:prstGeom prst="rect">
            <a:avLst/>
          </a:prstGeom>
          <a:noFill/>
          <a:ln w="9525">
            <a:noFill/>
            <a:miter lim="800000"/>
            <a:headEnd/>
            <a:tailEnd/>
          </a:ln>
        </p:spPr>
        <p:txBody>
          <a:bodyPr wrap="none" anchor="ctr">
            <a:spAutoFit/>
          </a:bodyPr>
          <a:lstStyle/>
          <a:p>
            <a:pPr algn="ctr"/>
            <a:r>
              <a:rPr lang="sr-Latn-CS" sz="2400" i="1" dirty="0"/>
              <a:t>Emisije</a:t>
            </a:r>
            <a:r>
              <a:rPr lang="sr-Latn-CS" sz="2400" dirty="0"/>
              <a:t> </a:t>
            </a:r>
            <a:r>
              <a:rPr lang="en-US" sz="2400" i="1" dirty="0"/>
              <a:t>CO2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0" y="2292350"/>
            <a:ext cx="9144000" cy="0"/>
          </a:xfrm>
          <a:prstGeom prst="rect">
            <a:avLst/>
          </a:prstGeom>
          <a:noFill/>
          <a:ln w="9525">
            <a:noFill/>
            <a:miter lim="800000"/>
            <a:headEnd/>
            <a:tailEnd/>
          </a:ln>
        </p:spPr>
        <p:txBody>
          <a:bodyPr wrap="none" anchor="ctr">
            <a:spAutoFit/>
          </a:bodyPr>
          <a:lstStyle/>
          <a:p>
            <a:endParaRPr lang="en-US"/>
          </a:p>
        </p:txBody>
      </p:sp>
      <p:pic>
        <p:nvPicPr>
          <p:cNvPr id="24579" name="Picture 7"/>
          <p:cNvPicPr>
            <a:picLocks noChangeAspect="1" noChangeArrowheads="1"/>
          </p:cNvPicPr>
          <p:nvPr/>
        </p:nvPicPr>
        <p:blipFill>
          <a:blip r:embed="rId2" cstate="print"/>
          <a:srcRect t="8545" r="-10129" b="-13110"/>
          <a:stretch>
            <a:fillRect/>
          </a:stretch>
        </p:blipFill>
        <p:spPr bwMode="auto">
          <a:xfrm>
            <a:off x="1000100" y="928670"/>
            <a:ext cx="6913563" cy="4340225"/>
          </a:xfrm>
          <a:prstGeom prst="rect">
            <a:avLst/>
          </a:prstGeom>
          <a:noFill/>
          <a:ln w="9525">
            <a:noFill/>
            <a:miter lim="800000"/>
            <a:headEnd/>
            <a:tailEnd/>
          </a:ln>
        </p:spPr>
      </p:pic>
      <p:sp>
        <p:nvSpPr>
          <p:cNvPr id="24580" name="Rectangle 8"/>
          <p:cNvSpPr>
            <a:spLocks noChangeArrowheads="1"/>
          </p:cNvSpPr>
          <p:nvPr/>
        </p:nvSpPr>
        <p:spPr bwMode="auto">
          <a:xfrm>
            <a:off x="2071670" y="285728"/>
            <a:ext cx="4978400" cy="461963"/>
          </a:xfrm>
          <a:prstGeom prst="rect">
            <a:avLst/>
          </a:prstGeom>
          <a:noFill/>
          <a:ln w="9525">
            <a:noFill/>
            <a:miter lim="800000"/>
            <a:headEnd/>
            <a:tailEnd/>
          </a:ln>
        </p:spPr>
        <p:txBody>
          <a:bodyPr wrap="none" anchor="ctr">
            <a:spAutoFit/>
          </a:bodyPr>
          <a:lstStyle/>
          <a:p>
            <a:pPr algn="ctr"/>
            <a:r>
              <a:rPr lang="sr-Latn-CS" sz="2400" i="1" dirty="0"/>
              <a:t>Relacije između</a:t>
            </a:r>
            <a:r>
              <a:rPr lang="sr-Latn-CS" sz="2400" dirty="0"/>
              <a:t> </a:t>
            </a:r>
            <a:r>
              <a:rPr lang="en-US" sz="2400" i="1" dirty="0"/>
              <a:t>CO2 </a:t>
            </a:r>
            <a:r>
              <a:rPr lang="en-US" sz="2400" i="1" dirty="0" err="1"/>
              <a:t>i</a:t>
            </a:r>
            <a:r>
              <a:rPr lang="en-US" sz="2400" i="1" dirty="0"/>
              <a:t> temperature</a:t>
            </a:r>
          </a:p>
        </p:txBody>
      </p:sp>
      <p:sp>
        <p:nvSpPr>
          <p:cNvPr id="24581" name="Rectangle 9"/>
          <p:cNvSpPr>
            <a:spLocks noChangeArrowheads="1"/>
          </p:cNvSpPr>
          <p:nvPr/>
        </p:nvSpPr>
        <p:spPr bwMode="auto">
          <a:xfrm>
            <a:off x="214282" y="4919008"/>
            <a:ext cx="8750331" cy="1938992"/>
          </a:xfrm>
          <a:prstGeom prst="rect">
            <a:avLst/>
          </a:prstGeom>
          <a:noFill/>
          <a:ln w="9525">
            <a:noFill/>
            <a:miter lim="800000"/>
            <a:headEnd/>
            <a:tailEnd/>
          </a:ln>
        </p:spPr>
        <p:txBody>
          <a:bodyPr wrap="square" anchor="ctr">
            <a:spAutoFit/>
          </a:bodyPr>
          <a:lstStyle/>
          <a:p>
            <a:pPr algn="just"/>
            <a:r>
              <a:rPr lang="en-US" sz="2400" dirty="0">
                <a:latin typeface="+mn-lt"/>
                <a:cs typeface="+mn-cs"/>
              </a:rPr>
              <a:t>Sa </a:t>
            </a:r>
            <a:r>
              <a:rPr lang="en-US" sz="2400" dirty="0" err="1">
                <a:latin typeface="+mn-lt"/>
                <a:cs typeface="+mn-cs"/>
              </a:rPr>
              <a:t>statističkog</a:t>
            </a:r>
            <a:r>
              <a:rPr lang="sr-Latn-CS" sz="2400" dirty="0">
                <a:latin typeface="+mn-lt"/>
                <a:cs typeface="+mn-cs"/>
              </a:rPr>
              <a:t> i naučnog stanovišta može se konstatovati da postoji jasno izražena relacija između povećanja CO2 i povećanja globalnog zagrevanja. Ta </a:t>
            </a:r>
            <a:r>
              <a:rPr lang="en-US" sz="2400" dirty="0" err="1">
                <a:latin typeface="+mn-lt"/>
                <a:cs typeface="+mn-cs"/>
              </a:rPr>
              <a:t>ko</a:t>
            </a:r>
            <a:r>
              <a:rPr lang="sr-Latn-CS" sz="2400" dirty="0">
                <a:latin typeface="+mn-lt"/>
                <a:cs typeface="+mn-cs"/>
              </a:rPr>
              <a:t>relacija nije samo značajna već je i pozitivna tako da nije moguće pomešati nezavisnu i zavisnu varijablu.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62"/>
            <a:ext cx="9358346" cy="1000124"/>
          </a:xfrm>
        </p:spPr>
        <p:txBody>
          <a:bodyPr/>
          <a:lstStyle/>
          <a:p>
            <a:pPr eaLnBrk="1" hangingPunct="1"/>
            <a:r>
              <a:rPr lang="en-US" sz="2000" b="1" dirty="0" err="1" smtClean="0"/>
              <a:t>Evolucija</a:t>
            </a:r>
            <a:r>
              <a:rPr lang="en-US" sz="2000" b="1" dirty="0" smtClean="0"/>
              <a:t> </a:t>
            </a:r>
            <a:r>
              <a:rPr lang="en-US" sz="2000" b="1" dirty="0" err="1" smtClean="0"/>
              <a:t>globalne</a:t>
            </a:r>
            <a:r>
              <a:rPr lang="en-US" sz="2000" b="1" dirty="0" smtClean="0"/>
              <a:t> </a:t>
            </a:r>
            <a:r>
              <a:rPr lang="en-US" sz="2000" b="1" dirty="0" err="1" smtClean="0"/>
              <a:t>ekološke</a:t>
            </a:r>
            <a:r>
              <a:rPr lang="en-US" sz="2000" b="1" dirty="0" smtClean="0"/>
              <a:t> </a:t>
            </a:r>
            <a:r>
              <a:rPr lang="en-US" sz="2000" b="1" dirty="0" err="1" smtClean="0"/>
              <a:t>svesti</a:t>
            </a:r>
            <a:r>
              <a:rPr lang="sr-Latn-RS" sz="2000" b="1" dirty="0" smtClean="0"/>
              <a:t>: </a:t>
            </a:r>
            <a:r>
              <a:rPr lang="en-US" sz="2000" b="1" dirty="0" smtClean="0"/>
              <a:t>Trend </a:t>
            </a:r>
            <a:r>
              <a:rPr lang="en-US" sz="2000" b="1" dirty="0" err="1" smtClean="0"/>
              <a:t>razvoja</a:t>
            </a:r>
            <a:r>
              <a:rPr lang="en-US" sz="2000" b="1" dirty="0" smtClean="0"/>
              <a:t> </a:t>
            </a:r>
            <a:r>
              <a:rPr lang="en-US" sz="2000" b="1" dirty="0" err="1" smtClean="0"/>
              <a:t>pokreta</a:t>
            </a:r>
            <a:r>
              <a:rPr lang="en-US" sz="2000" b="1" dirty="0" smtClean="0"/>
              <a:t> </a:t>
            </a:r>
            <a:r>
              <a:rPr lang="en-US" sz="2000" b="1" dirty="0" err="1" smtClean="0"/>
              <a:t>za</a:t>
            </a:r>
            <a:r>
              <a:rPr lang="en-US" sz="2000" b="1" dirty="0" smtClean="0"/>
              <a:t> </a:t>
            </a:r>
            <a:r>
              <a:rPr lang="en-US" sz="2000" b="1" dirty="0" err="1" smtClean="0"/>
              <a:t>zaštitživotne</a:t>
            </a:r>
            <a:r>
              <a:rPr lang="en-US" sz="2000" b="1" dirty="0" smtClean="0"/>
              <a:t> </a:t>
            </a:r>
            <a:r>
              <a:rPr lang="en-US" sz="2000" b="1" dirty="0" err="1" smtClean="0"/>
              <a:t>sredine</a:t>
            </a:r>
            <a:endParaRPr lang="en-US" sz="2000" dirty="0" smtClean="0"/>
          </a:p>
        </p:txBody>
      </p:sp>
      <p:sp>
        <p:nvSpPr>
          <p:cNvPr id="3" name="Content Placeholder 2"/>
          <p:cNvSpPr>
            <a:spLocks noGrp="1"/>
          </p:cNvSpPr>
          <p:nvPr>
            <p:ph idx="1"/>
          </p:nvPr>
        </p:nvSpPr>
        <p:spPr>
          <a:xfrm>
            <a:off x="500034" y="1500150"/>
            <a:ext cx="5715040" cy="5357850"/>
          </a:xfrm>
        </p:spPr>
        <p:txBody>
          <a:bodyPr/>
          <a:lstStyle/>
          <a:p>
            <a:pPr>
              <a:buNone/>
            </a:pPr>
            <a:r>
              <a:rPr lang="en-US" sz="2400" b="1" dirty="0" smtClean="0"/>
              <a:t>1990 – </a:t>
            </a:r>
            <a:r>
              <a:rPr lang="sr-Latn-RS" sz="2400" dirty="0" smtClean="0"/>
              <a:t>Globalno uspostavljanje </a:t>
            </a:r>
            <a:r>
              <a:rPr lang="en-US" sz="2400" dirty="0" err="1" smtClean="0"/>
              <a:t>ministarstva</a:t>
            </a:r>
            <a:r>
              <a:rPr lang="en-US" sz="2400" dirty="0" smtClean="0"/>
              <a:t>, </a:t>
            </a:r>
            <a:r>
              <a:rPr lang="en-US" sz="2400" dirty="0" err="1" smtClean="0"/>
              <a:t>specijalizovan</a:t>
            </a:r>
            <a:r>
              <a:rPr lang="sr-Latn-RS" sz="2400" dirty="0" smtClean="0"/>
              <a:t>ih </a:t>
            </a:r>
            <a:r>
              <a:rPr lang="en-US" sz="2400" dirty="0" err="1" smtClean="0"/>
              <a:t>agencij</a:t>
            </a:r>
            <a:r>
              <a:rPr lang="sr-Latn-RS" sz="2400" dirty="0" smtClean="0"/>
              <a:t>a</a:t>
            </a:r>
            <a:r>
              <a:rPr lang="en-US" sz="2400" dirty="0" smtClean="0"/>
              <a:t> </a:t>
            </a:r>
            <a:r>
              <a:rPr lang="en-US" sz="2400" dirty="0" err="1" smtClean="0"/>
              <a:t>ili</a:t>
            </a:r>
            <a:r>
              <a:rPr lang="en-US" sz="2400" dirty="0" smtClean="0"/>
              <a:t> </a:t>
            </a:r>
            <a:r>
              <a:rPr lang="en-US" sz="2400" dirty="0" err="1" smtClean="0"/>
              <a:t>departman</a:t>
            </a:r>
            <a:r>
              <a:rPr lang="sr-Latn-RS" sz="2400" dirty="0" smtClean="0"/>
              <a:t>a</a:t>
            </a:r>
            <a:r>
              <a:rPr lang="en-US" sz="2400" dirty="0" smtClean="0"/>
              <a:t> </a:t>
            </a:r>
            <a:r>
              <a:rPr lang="en-US" sz="2400" dirty="0" err="1" smtClean="0"/>
              <a:t>za</a:t>
            </a:r>
            <a:r>
              <a:rPr lang="en-US" sz="2400" dirty="0" smtClean="0"/>
              <a:t> </a:t>
            </a:r>
            <a:r>
              <a:rPr lang="en-US" sz="2400" dirty="0" err="1" smtClean="0"/>
              <a:t>ekologiju</a:t>
            </a:r>
            <a:r>
              <a:rPr lang="en-US" sz="2400" dirty="0" smtClean="0"/>
              <a:t>. </a:t>
            </a:r>
            <a:endParaRPr lang="sr-Latn-RS" sz="2400" dirty="0" smtClean="0"/>
          </a:p>
          <a:p>
            <a:pPr>
              <a:buNone/>
            </a:pPr>
            <a:r>
              <a:rPr lang="sr-Latn-RS" sz="2400" dirty="0" smtClean="0"/>
              <a:t>Zainteresovanost p</a:t>
            </a:r>
            <a:r>
              <a:rPr lang="en-US" sz="2400" dirty="0" err="1" smtClean="0"/>
              <a:t>oslovn</a:t>
            </a:r>
            <a:r>
              <a:rPr lang="sr-Latn-RS" sz="2400" dirty="0" smtClean="0"/>
              <a:t>ih</a:t>
            </a:r>
            <a:r>
              <a:rPr lang="en-US" sz="2400" dirty="0" smtClean="0"/>
              <a:t> </a:t>
            </a:r>
            <a:r>
              <a:rPr lang="en-US" sz="2400" dirty="0" err="1" smtClean="0"/>
              <a:t>organizacij</a:t>
            </a:r>
            <a:r>
              <a:rPr lang="sr-Latn-RS" sz="2400" dirty="0" smtClean="0"/>
              <a:t>a </a:t>
            </a:r>
            <a:r>
              <a:rPr lang="en-US" sz="2400" dirty="0" err="1" smtClean="0"/>
              <a:t>za</a:t>
            </a:r>
            <a:r>
              <a:rPr lang="en-US" sz="2400" dirty="0" smtClean="0"/>
              <a:t> </a:t>
            </a:r>
            <a:r>
              <a:rPr lang="en-US" sz="2400" dirty="0" err="1" smtClean="0"/>
              <a:t>ekološke</a:t>
            </a:r>
            <a:r>
              <a:rPr lang="en-US" sz="2400" dirty="0" smtClean="0"/>
              <a:t> </a:t>
            </a:r>
            <a:r>
              <a:rPr lang="en-US" sz="2400" dirty="0" err="1" smtClean="0"/>
              <a:t>probleme</a:t>
            </a:r>
            <a:r>
              <a:rPr lang="sr-Latn-RS" sz="2400" dirty="0" smtClean="0"/>
              <a:t>.</a:t>
            </a:r>
            <a:r>
              <a:rPr lang="en-US" sz="2400" dirty="0" smtClean="0"/>
              <a:t> </a:t>
            </a:r>
            <a:endParaRPr lang="sr-Latn-RS" sz="2400" dirty="0" smtClean="0"/>
          </a:p>
          <a:p>
            <a:pPr>
              <a:buNone/>
            </a:pPr>
            <a:r>
              <a:rPr lang="sr-Latn-RS" sz="2400" dirty="0" smtClean="0"/>
              <a:t>Povećanje uticaja </a:t>
            </a:r>
            <a:r>
              <a:rPr lang="en-US" sz="2400" dirty="0" err="1" smtClean="0"/>
              <a:t>nevladin</a:t>
            </a:r>
            <a:r>
              <a:rPr lang="sr-Latn-RS" sz="2400" dirty="0" smtClean="0"/>
              <a:t>ih</a:t>
            </a:r>
            <a:r>
              <a:rPr lang="en-US" sz="2400" dirty="0" smtClean="0"/>
              <a:t> </a:t>
            </a:r>
            <a:r>
              <a:rPr lang="en-US" sz="2400" dirty="0" err="1" smtClean="0"/>
              <a:t>organizacij</a:t>
            </a:r>
            <a:r>
              <a:rPr lang="sr-Latn-RS" sz="2400" dirty="0" smtClean="0"/>
              <a:t>a </a:t>
            </a:r>
            <a:r>
              <a:rPr lang="en-US" sz="2400" dirty="0" err="1" smtClean="0"/>
              <a:t>za</a:t>
            </a:r>
            <a:r>
              <a:rPr lang="en-US" sz="2400" dirty="0" smtClean="0"/>
              <a:t> </a:t>
            </a:r>
            <a:r>
              <a:rPr lang="en-US" sz="2400" dirty="0" err="1" smtClean="0"/>
              <a:t>ekologiju</a:t>
            </a:r>
            <a:r>
              <a:rPr lang="sr-Latn-RS" sz="2400" dirty="0" smtClean="0"/>
              <a:t>.</a:t>
            </a:r>
          </a:p>
          <a:p>
            <a:pPr>
              <a:buNone/>
            </a:pPr>
            <a:endParaRPr lang="sr-Latn-RS" sz="2400" dirty="0" smtClean="0"/>
          </a:p>
          <a:p>
            <a:pPr>
              <a:buNone/>
            </a:pPr>
            <a:r>
              <a:rPr lang="sr-Latn-RS" sz="2400" b="1" dirty="0" smtClean="0"/>
              <a:t>200</a:t>
            </a:r>
            <a:r>
              <a:rPr lang="en-US" sz="2400" b="1" dirty="0" smtClean="0"/>
              <a:t>0</a:t>
            </a:r>
            <a:r>
              <a:rPr lang="sr-Latn-RS" sz="2400" b="1" dirty="0" smtClean="0"/>
              <a:t> - </a:t>
            </a:r>
            <a:r>
              <a:rPr lang="sr-Latn-RS" sz="2400" dirty="0" smtClean="0"/>
              <a:t>P</a:t>
            </a:r>
            <a:r>
              <a:rPr lang="en-US" sz="2400" dirty="0" err="1" smtClean="0"/>
              <a:t>itanja</a:t>
            </a:r>
            <a:r>
              <a:rPr lang="en-US" sz="2400" dirty="0" smtClean="0"/>
              <a:t> </a:t>
            </a:r>
            <a:r>
              <a:rPr lang="en-US" sz="2400" dirty="0" err="1" smtClean="0"/>
              <a:t>zaštite</a:t>
            </a:r>
            <a:r>
              <a:rPr lang="en-US" sz="2400" dirty="0" smtClean="0"/>
              <a:t> </a:t>
            </a:r>
            <a:r>
              <a:rPr lang="en-US" sz="2400" dirty="0" err="1" smtClean="0"/>
              <a:t>životne</a:t>
            </a:r>
            <a:r>
              <a:rPr lang="en-US" sz="2400" dirty="0" smtClean="0"/>
              <a:t> </a:t>
            </a:r>
            <a:r>
              <a:rPr lang="en-US" sz="2400" dirty="0" err="1" smtClean="0"/>
              <a:t>sredine</a:t>
            </a:r>
            <a:r>
              <a:rPr lang="en-US" sz="2400" dirty="0" smtClean="0"/>
              <a:t> </a:t>
            </a:r>
            <a:r>
              <a:rPr lang="en-US" sz="2400" dirty="0" err="1" smtClean="0"/>
              <a:t>i</a:t>
            </a:r>
            <a:r>
              <a:rPr lang="en-US" sz="2400" dirty="0" smtClean="0"/>
              <a:t> </a:t>
            </a:r>
            <a:r>
              <a:rPr lang="en-US" sz="2400" i="1" dirty="0" err="1" smtClean="0"/>
              <a:t>održivog</a:t>
            </a:r>
            <a:r>
              <a:rPr lang="en-US" sz="2400" i="1" dirty="0" smtClean="0"/>
              <a:t> </a:t>
            </a:r>
            <a:r>
              <a:rPr lang="en-US" sz="2400" i="1" dirty="0" err="1" smtClean="0"/>
              <a:t>razvoja</a:t>
            </a:r>
            <a:r>
              <a:rPr lang="en-US" sz="2400" i="1" dirty="0" smtClean="0"/>
              <a:t> </a:t>
            </a:r>
            <a:r>
              <a:rPr lang="sr-Latn-RS" sz="2400" dirty="0" smtClean="0"/>
              <a:t>se </a:t>
            </a:r>
            <a:r>
              <a:rPr lang="en-US" sz="2400" dirty="0" err="1" smtClean="0"/>
              <a:t>posmatraju</a:t>
            </a:r>
            <a:r>
              <a:rPr lang="en-US" sz="2400" dirty="0" smtClean="0"/>
              <a:t> </a:t>
            </a:r>
            <a:r>
              <a:rPr lang="en-US" sz="2400" dirty="0" err="1" smtClean="0"/>
              <a:t>kao</a:t>
            </a:r>
            <a:r>
              <a:rPr lang="en-US" sz="2400" dirty="0" smtClean="0"/>
              <a:t> </a:t>
            </a:r>
            <a:r>
              <a:rPr lang="en-US" sz="2400" dirty="0" err="1" smtClean="0"/>
              <a:t>međusobno</a:t>
            </a:r>
            <a:r>
              <a:rPr lang="en-US" sz="2400" dirty="0" smtClean="0"/>
              <a:t> </a:t>
            </a:r>
            <a:r>
              <a:rPr lang="en-US" sz="2400" dirty="0" err="1" smtClean="0"/>
              <a:t>povezana</a:t>
            </a:r>
            <a:r>
              <a:rPr lang="en-US" sz="2400" dirty="0" smtClean="0"/>
              <a:t> </a:t>
            </a:r>
            <a:r>
              <a:rPr lang="en-US" sz="2400" dirty="0" err="1" smtClean="0"/>
              <a:t>i</a:t>
            </a:r>
            <a:r>
              <a:rPr lang="en-US" sz="2400" dirty="0" smtClean="0"/>
              <a:t> </a:t>
            </a:r>
            <a:r>
              <a:rPr lang="en-US" sz="2400" dirty="0" err="1" smtClean="0"/>
              <a:t>vitalna</a:t>
            </a:r>
            <a:r>
              <a:rPr lang="en-US" sz="2400" dirty="0" smtClean="0"/>
              <a:t> </a:t>
            </a:r>
            <a:r>
              <a:rPr lang="en-US" sz="2400" dirty="0" err="1" smtClean="0"/>
              <a:t>za</a:t>
            </a:r>
            <a:r>
              <a:rPr lang="en-US" sz="2400" dirty="0" smtClean="0"/>
              <a:t> </a:t>
            </a:r>
            <a:r>
              <a:rPr lang="en-US" sz="2400" dirty="0" err="1" smtClean="0"/>
              <a:t>budući</a:t>
            </a:r>
            <a:r>
              <a:rPr lang="en-US" sz="2400" dirty="0" smtClean="0"/>
              <a:t> </a:t>
            </a:r>
            <a:r>
              <a:rPr lang="en-US" sz="2400" dirty="0" err="1" smtClean="0"/>
              <a:t>globalni</a:t>
            </a:r>
            <a:r>
              <a:rPr lang="en-US" sz="2400" dirty="0" smtClean="0"/>
              <a:t> </a:t>
            </a:r>
            <a:r>
              <a:rPr lang="en-US" sz="2400" dirty="0" err="1" smtClean="0"/>
              <a:t>razvitak</a:t>
            </a:r>
            <a:r>
              <a:rPr lang="en-US" sz="2400" dirty="0" smtClean="0"/>
              <a:t>. </a:t>
            </a:r>
            <a:endParaRPr lang="en-US" sz="2400" b="1" dirty="0" smtClean="0"/>
          </a:p>
          <a:p>
            <a:pPr>
              <a:buNone/>
            </a:pPr>
            <a:endParaRPr lang="en-US" sz="2000" dirty="0" smtClean="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8" name="Picture 7" descr="ANd9GcRMzDFtAmk655Y1YnslJd7R8SaSM9gqRYoWMT0Re6Mxo0K4QPJf"/>
          <p:cNvPicPr>
            <a:picLocks noChangeAspect="1" noChangeArrowheads="1"/>
          </p:cNvPicPr>
          <p:nvPr/>
        </p:nvPicPr>
        <p:blipFill>
          <a:blip r:embed="rId2" cstate="print"/>
          <a:srcRect/>
          <a:stretch>
            <a:fillRect/>
          </a:stretch>
        </p:blipFill>
        <p:spPr bwMode="auto">
          <a:xfrm>
            <a:off x="6715140" y="1857364"/>
            <a:ext cx="2126584" cy="34542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1560" y="260648"/>
            <a:ext cx="8229600" cy="1143000"/>
          </a:xfrm>
        </p:spPr>
        <p:txBody>
          <a:bodyPr/>
          <a:lstStyle/>
          <a:p>
            <a:pPr eaLnBrk="1" hangingPunct="1"/>
            <a:r>
              <a:rPr lang="sr-Latn-CS" sz="2800" b="1" dirty="0" smtClean="0">
                <a:latin typeface="Arial" charset="0"/>
              </a:rPr>
              <a:t>Klimatske promene</a:t>
            </a:r>
            <a:br>
              <a:rPr lang="sr-Latn-CS" sz="2800" b="1" dirty="0" smtClean="0">
                <a:latin typeface="Arial" charset="0"/>
              </a:rPr>
            </a:br>
            <a:r>
              <a:rPr lang="sr-Latn-CS" sz="2800" b="1" dirty="0" smtClean="0">
                <a:latin typeface="Arial" charset="0"/>
              </a:rPr>
              <a:t> i globalno zagrevanje</a:t>
            </a:r>
            <a:endParaRPr lang="en-US" sz="2800" dirty="0" smtClean="0"/>
          </a:p>
        </p:txBody>
      </p:sp>
      <p:sp>
        <p:nvSpPr>
          <p:cNvPr id="3" name="Content Placeholder 2"/>
          <p:cNvSpPr>
            <a:spLocks noGrp="1"/>
          </p:cNvSpPr>
          <p:nvPr>
            <p:ph idx="1"/>
          </p:nvPr>
        </p:nvSpPr>
        <p:spPr>
          <a:xfrm>
            <a:off x="0" y="2214554"/>
            <a:ext cx="9144000" cy="5072074"/>
          </a:xfrm>
        </p:spPr>
        <p:txBody>
          <a:bodyPr/>
          <a:lstStyle/>
          <a:p>
            <a:pPr eaLnBrk="1" hangingPunct="1">
              <a:lnSpc>
                <a:spcPct val="90000"/>
              </a:lnSpc>
            </a:pPr>
            <a:r>
              <a:rPr lang="en-US" sz="2400" i="1" dirty="0" smtClean="0">
                <a:solidFill>
                  <a:srgbClr val="FF0000"/>
                </a:solidFill>
              </a:rPr>
              <a:t>The Kyoto Protocol to the United Nations Framework Convention on Climate Change </a:t>
            </a:r>
            <a:endParaRPr lang="sr-Latn-RS" sz="2400" i="1" dirty="0" smtClean="0">
              <a:solidFill>
                <a:srgbClr val="FF0000"/>
              </a:solidFill>
            </a:endParaRPr>
          </a:p>
          <a:p>
            <a:r>
              <a:rPr lang="en-US" sz="2400" dirty="0" smtClean="0"/>
              <a:t>U </a:t>
            </a:r>
            <a:r>
              <a:rPr lang="en-US" sz="2400" dirty="0" err="1" smtClean="0"/>
              <a:t>cilju</a:t>
            </a:r>
            <a:r>
              <a:rPr lang="en-US" sz="2400" dirty="0" smtClean="0"/>
              <a:t> </a:t>
            </a:r>
            <a:r>
              <a:rPr lang="en-US" sz="2400" dirty="0" err="1" smtClean="0"/>
              <a:t>rešavanja</a:t>
            </a:r>
            <a:r>
              <a:rPr lang="en-US" sz="2400" dirty="0" smtClean="0"/>
              <a:t> </a:t>
            </a:r>
            <a:r>
              <a:rPr lang="en-US" sz="2400" dirty="0" err="1" smtClean="0"/>
              <a:t>rastućeg</a:t>
            </a:r>
            <a:r>
              <a:rPr lang="en-US" sz="2400" dirty="0" smtClean="0"/>
              <a:t> </a:t>
            </a:r>
            <a:r>
              <a:rPr lang="en-US" sz="2400" dirty="0" err="1" smtClean="0"/>
              <a:t>problema</a:t>
            </a:r>
            <a:r>
              <a:rPr lang="en-US" sz="2400" dirty="0" smtClean="0"/>
              <a:t> </a:t>
            </a:r>
            <a:r>
              <a:rPr lang="en-US" sz="2400" dirty="0" err="1" smtClean="0"/>
              <a:t>klimatskih</a:t>
            </a:r>
            <a:r>
              <a:rPr lang="en-US" sz="2400" dirty="0" smtClean="0"/>
              <a:t> </a:t>
            </a:r>
            <a:r>
              <a:rPr lang="en-US" sz="2400" dirty="0" err="1" smtClean="0"/>
              <a:t>promena</a:t>
            </a:r>
            <a:r>
              <a:rPr lang="en-US" sz="2400" dirty="0" smtClean="0"/>
              <a:t>, </a:t>
            </a:r>
            <a:r>
              <a:rPr lang="en-US" sz="2400" dirty="0" err="1" smtClean="0"/>
              <a:t>Ujedinjene</a:t>
            </a:r>
            <a:r>
              <a:rPr lang="en-US" sz="2400" dirty="0" smtClean="0"/>
              <a:t> </a:t>
            </a:r>
            <a:r>
              <a:rPr lang="en-US" sz="2400" dirty="0" err="1" smtClean="0"/>
              <a:t>nacije</a:t>
            </a:r>
            <a:r>
              <a:rPr lang="en-US" sz="2400" dirty="0" smtClean="0"/>
              <a:t> </a:t>
            </a:r>
            <a:r>
              <a:rPr lang="en-US" sz="2400" dirty="0" err="1" smtClean="0"/>
              <a:t>su</a:t>
            </a:r>
            <a:r>
              <a:rPr lang="en-US" sz="2400" dirty="0" smtClean="0"/>
              <a:t> </a:t>
            </a:r>
            <a:r>
              <a:rPr lang="en-US" sz="2400" dirty="0" err="1" smtClean="0"/>
              <a:t>inicirale</a:t>
            </a:r>
            <a:r>
              <a:rPr lang="en-US" sz="2400" dirty="0" smtClean="0"/>
              <a:t> </a:t>
            </a:r>
            <a:r>
              <a:rPr lang="en-US" sz="2400" b="1" dirty="0" err="1" smtClean="0"/>
              <a:t>Okvirnu</a:t>
            </a:r>
            <a:r>
              <a:rPr lang="en-US" sz="2400" b="1" dirty="0" smtClean="0"/>
              <a:t> </a:t>
            </a:r>
            <a:r>
              <a:rPr lang="en-US" sz="2400" b="1" dirty="0" err="1" smtClean="0"/>
              <a:t>konvenciju</a:t>
            </a:r>
            <a:r>
              <a:rPr lang="en-US" sz="2400" b="1" dirty="0" smtClean="0"/>
              <a:t> </a:t>
            </a:r>
            <a:r>
              <a:rPr lang="en-US" sz="2400" b="1" dirty="0" err="1" smtClean="0"/>
              <a:t>Ujedinjenih</a:t>
            </a:r>
            <a:r>
              <a:rPr lang="en-US" sz="2400" b="1" dirty="0" smtClean="0"/>
              <a:t> </a:t>
            </a:r>
            <a:r>
              <a:rPr lang="en-US" sz="2400" b="1" dirty="0" err="1" smtClean="0"/>
              <a:t>nacija</a:t>
            </a:r>
            <a:r>
              <a:rPr lang="en-US" sz="2400" b="1" dirty="0" smtClean="0"/>
              <a:t> o </a:t>
            </a:r>
            <a:r>
              <a:rPr lang="en-US" sz="2400" b="1" dirty="0" err="1" smtClean="0"/>
              <a:t>klimatskim</a:t>
            </a:r>
            <a:r>
              <a:rPr lang="en-US" sz="2400" b="1" dirty="0" smtClean="0"/>
              <a:t> </a:t>
            </a:r>
            <a:r>
              <a:rPr lang="en-US" sz="2400" b="1" dirty="0" err="1" smtClean="0"/>
              <a:t>promenama</a:t>
            </a:r>
            <a:r>
              <a:rPr lang="en-US" sz="2400" b="1" dirty="0" smtClean="0"/>
              <a:t> </a:t>
            </a:r>
            <a:r>
              <a:rPr lang="en-US" sz="2400" i="1" dirty="0" smtClean="0"/>
              <a:t>(UNFCCC, United Nations Framework Convention on Climate Change) </a:t>
            </a:r>
            <a:r>
              <a:rPr lang="en-US" sz="2400" dirty="0" smtClean="0"/>
              <a:t>1992. </a:t>
            </a:r>
            <a:r>
              <a:rPr lang="en-US" sz="2400" dirty="0" err="1" smtClean="0"/>
              <a:t>godine</a:t>
            </a:r>
            <a:r>
              <a:rPr lang="en-US" sz="2400" dirty="0" smtClean="0"/>
              <a:t>.</a:t>
            </a:r>
          </a:p>
          <a:p>
            <a:r>
              <a:rPr lang="en-US" sz="2400" dirty="0" smtClean="0"/>
              <a:t> Pet </a:t>
            </a:r>
            <a:r>
              <a:rPr lang="en-US" sz="2400" dirty="0" err="1" smtClean="0"/>
              <a:t>godina</a:t>
            </a:r>
            <a:r>
              <a:rPr lang="en-US" sz="2400" dirty="0" smtClean="0"/>
              <a:t> </a:t>
            </a:r>
            <a:r>
              <a:rPr lang="en-US" sz="2400" dirty="0" err="1" smtClean="0"/>
              <a:t>kasnije</a:t>
            </a:r>
            <a:r>
              <a:rPr lang="en-US" sz="2400" dirty="0" smtClean="0"/>
              <a:t>, 1997. </a:t>
            </a:r>
            <a:r>
              <a:rPr lang="en-US" sz="2400" dirty="0" err="1" smtClean="0"/>
              <a:t>godine</a:t>
            </a:r>
            <a:r>
              <a:rPr lang="en-US" sz="2400" dirty="0" smtClean="0"/>
              <a:t> u </a:t>
            </a:r>
            <a:r>
              <a:rPr lang="en-US" sz="2400" dirty="0" err="1" smtClean="0"/>
              <a:t>japanskom</a:t>
            </a:r>
            <a:r>
              <a:rPr lang="en-US" sz="2400" dirty="0" smtClean="0"/>
              <a:t> </a:t>
            </a:r>
            <a:r>
              <a:rPr lang="en-US" sz="2400" dirty="0" err="1" smtClean="0"/>
              <a:t>gradu</a:t>
            </a:r>
            <a:r>
              <a:rPr lang="en-US" sz="2400" dirty="0" smtClean="0"/>
              <a:t> </a:t>
            </a:r>
            <a:r>
              <a:rPr lang="en-US" sz="2400" dirty="0" err="1" smtClean="0"/>
              <a:t>Kjotou</a:t>
            </a:r>
            <a:r>
              <a:rPr lang="en-US" sz="2400" dirty="0" smtClean="0"/>
              <a:t>, </a:t>
            </a:r>
            <a:r>
              <a:rPr lang="en-US" sz="2400" dirty="0" err="1" smtClean="0"/>
              <a:t>donešen</a:t>
            </a:r>
            <a:r>
              <a:rPr lang="en-US" sz="2400" dirty="0" smtClean="0"/>
              <a:t> je </a:t>
            </a:r>
            <a:r>
              <a:rPr lang="en-US" sz="2400" dirty="0" err="1" smtClean="0"/>
              <a:t>protokol</a:t>
            </a:r>
            <a:r>
              <a:rPr lang="en-US" sz="2400" dirty="0" smtClean="0"/>
              <a:t> </a:t>
            </a:r>
            <a:r>
              <a:rPr lang="en-US" sz="2400" dirty="0" err="1" smtClean="0"/>
              <a:t>povezan</a:t>
            </a:r>
            <a:r>
              <a:rPr lang="en-US" sz="2400" dirty="0" smtClean="0"/>
              <a:t> </a:t>
            </a:r>
            <a:r>
              <a:rPr lang="en-US" sz="2400" dirty="0" err="1" smtClean="0"/>
              <a:t>sa</a:t>
            </a:r>
            <a:r>
              <a:rPr lang="en-US" sz="2400" dirty="0" smtClean="0"/>
              <a:t> </a:t>
            </a:r>
            <a:r>
              <a:rPr lang="en-US" sz="2400" dirty="0" err="1" smtClean="0"/>
              <a:t>Konvencijom</a:t>
            </a:r>
            <a:r>
              <a:rPr lang="en-US" sz="2400" dirty="0" smtClean="0"/>
              <a:t> </a:t>
            </a:r>
            <a:r>
              <a:rPr lang="en-US" sz="2400" dirty="0" err="1" smtClean="0"/>
              <a:t>koji</a:t>
            </a:r>
            <a:r>
              <a:rPr lang="en-US" sz="2400" dirty="0" smtClean="0"/>
              <a:t> je </a:t>
            </a:r>
            <a:r>
              <a:rPr lang="en-US" sz="2400" dirty="0" err="1" smtClean="0"/>
              <a:t>imao</a:t>
            </a:r>
            <a:r>
              <a:rPr lang="en-US" sz="2400" dirty="0" smtClean="0"/>
              <a:t> </a:t>
            </a:r>
            <a:r>
              <a:rPr lang="en-US" sz="2400" dirty="0" err="1" smtClean="0"/>
              <a:t>za</a:t>
            </a:r>
            <a:r>
              <a:rPr lang="en-US" sz="2400" dirty="0" smtClean="0"/>
              <a:t> </a:t>
            </a:r>
            <a:r>
              <a:rPr lang="en-US" sz="2400" dirty="0" err="1" smtClean="0"/>
              <a:t>cilj</a:t>
            </a:r>
            <a:r>
              <a:rPr lang="en-US" sz="2400" dirty="0" smtClean="0"/>
              <a:t> </a:t>
            </a:r>
            <a:r>
              <a:rPr lang="en-US" sz="2400" dirty="0" err="1" smtClean="0"/>
              <a:t>da</a:t>
            </a:r>
            <a:r>
              <a:rPr lang="en-US" sz="2400" dirty="0" smtClean="0"/>
              <a:t> </a:t>
            </a:r>
            <a:r>
              <a:rPr lang="en-US" sz="2400" dirty="0" err="1" smtClean="0"/>
              <a:t>pomogne</a:t>
            </a:r>
            <a:r>
              <a:rPr lang="en-US" sz="2400" dirty="0" smtClean="0"/>
              <a:t> u </a:t>
            </a:r>
            <a:r>
              <a:rPr lang="en-US" sz="2400" dirty="0" err="1" smtClean="0"/>
              <a:t>sprovođenju</a:t>
            </a:r>
            <a:r>
              <a:rPr lang="en-US" sz="2400" dirty="0" smtClean="0"/>
              <a:t> </a:t>
            </a:r>
            <a:r>
              <a:rPr lang="en-US" sz="2400" dirty="0" err="1" smtClean="0"/>
              <a:t>Konvencije</a:t>
            </a:r>
            <a:r>
              <a:rPr lang="en-US" sz="2400" dirty="0" smtClean="0"/>
              <a:t>, </a:t>
            </a:r>
            <a:r>
              <a:rPr lang="en-US" sz="2400" dirty="0" err="1" smtClean="0"/>
              <a:t>tako</a:t>
            </a:r>
            <a:r>
              <a:rPr lang="en-US" sz="2400" dirty="0" smtClean="0"/>
              <a:t> </a:t>
            </a:r>
            <a:r>
              <a:rPr lang="en-US" sz="2400" dirty="0" err="1" smtClean="0"/>
              <a:t>što</a:t>
            </a:r>
            <a:r>
              <a:rPr lang="en-US" sz="2400" dirty="0" smtClean="0"/>
              <a:t> </a:t>
            </a:r>
            <a:r>
              <a:rPr lang="en-US" sz="2400" dirty="0" err="1" smtClean="0"/>
              <a:t>će</a:t>
            </a:r>
            <a:r>
              <a:rPr lang="en-US" sz="2400" dirty="0" smtClean="0"/>
              <a:t> </a:t>
            </a:r>
            <a:r>
              <a:rPr lang="en-US" sz="2400" dirty="0" err="1" smtClean="0"/>
              <a:t>obavezati</a:t>
            </a:r>
            <a:r>
              <a:rPr lang="en-US" sz="2400" dirty="0" smtClean="0"/>
              <a:t> </a:t>
            </a:r>
            <a:r>
              <a:rPr lang="en-US" sz="2400" dirty="0" err="1" smtClean="0"/>
              <a:t>industrijalizovane</a:t>
            </a:r>
            <a:r>
              <a:rPr lang="en-US" sz="2400" dirty="0" smtClean="0"/>
              <a:t> </a:t>
            </a:r>
            <a:r>
              <a:rPr lang="en-US" sz="2400" dirty="0" err="1" smtClean="0"/>
              <a:t>zemlje</a:t>
            </a:r>
            <a:r>
              <a:rPr lang="en-US" sz="2400" dirty="0" smtClean="0"/>
              <a:t> </a:t>
            </a:r>
            <a:r>
              <a:rPr lang="en-US" sz="2400" dirty="0" err="1" smtClean="0"/>
              <a:t>da</a:t>
            </a:r>
            <a:r>
              <a:rPr lang="en-US" sz="2400" dirty="0" smtClean="0"/>
              <a:t> </a:t>
            </a:r>
            <a:r>
              <a:rPr lang="en-US" sz="2400" dirty="0" err="1" smtClean="0"/>
              <a:t>umanje</a:t>
            </a:r>
            <a:r>
              <a:rPr lang="en-US" sz="2400" dirty="0" smtClean="0"/>
              <a:t> </a:t>
            </a:r>
            <a:r>
              <a:rPr lang="en-US" sz="2400" dirty="0" err="1" smtClean="0"/>
              <a:t>i</a:t>
            </a:r>
            <a:r>
              <a:rPr lang="en-US" sz="2400" dirty="0" smtClean="0"/>
              <a:t> </a:t>
            </a:r>
            <a:r>
              <a:rPr lang="en-US" sz="2400" dirty="0" err="1" smtClean="0"/>
              <a:t>stabilizuju</a:t>
            </a:r>
            <a:r>
              <a:rPr lang="en-US" sz="2400" dirty="0" smtClean="0"/>
              <a:t> </a:t>
            </a:r>
            <a:r>
              <a:rPr lang="en-US" sz="2400" dirty="0" err="1" smtClean="0"/>
              <a:t>emisije</a:t>
            </a:r>
            <a:r>
              <a:rPr lang="en-US" sz="2400" dirty="0" smtClean="0"/>
              <a:t> </a:t>
            </a:r>
            <a:r>
              <a:rPr lang="en-US" sz="2400" dirty="0" err="1" smtClean="0"/>
              <a:t>gasova</a:t>
            </a:r>
            <a:r>
              <a:rPr lang="en-US" sz="2400" dirty="0" smtClean="0"/>
              <a:t> </a:t>
            </a:r>
            <a:r>
              <a:rPr lang="en-US" sz="2400" dirty="0" err="1" smtClean="0"/>
              <a:t>staklene</a:t>
            </a:r>
            <a:r>
              <a:rPr lang="en-US" sz="2400" dirty="0" smtClean="0"/>
              <a:t> </a:t>
            </a:r>
            <a:r>
              <a:rPr lang="en-US" sz="2400" dirty="0" err="1" smtClean="0"/>
              <a:t>bašte</a:t>
            </a:r>
            <a:r>
              <a:rPr lang="en-US" sz="2400" dirty="0" smtClean="0"/>
              <a:t>. </a:t>
            </a:r>
            <a:endParaRPr lang="en-US" sz="2400" dirty="0"/>
          </a:p>
        </p:txBody>
      </p:sp>
      <p:pic>
        <p:nvPicPr>
          <p:cNvPr id="111618" name="Picture 2" descr="C:\Users\Nikola\Desktop\images.jpg"/>
          <p:cNvPicPr>
            <a:picLocks noChangeAspect="1" noChangeArrowheads="1"/>
          </p:cNvPicPr>
          <p:nvPr/>
        </p:nvPicPr>
        <p:blipFill>
          <a:blip r:embed="rId2" cstate="print"/>
          <a:srcRect/>
          <a:stretch>
            <a:fillRect/>
          </a:stretch>
        </p:blipFill>
        <p:spPr bwMode="auto">
          <a:xfrm>
            <a:off x="4857752" y="214290"/>
            <a:ext cx="2752651" cy="1872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85918" y="0"/>
            <a:ext cx="8229600" cy="1143000"/>
          </a:xfrm>
        </p:spPr>
        <p:txBody>
          <a:bodyPr/>
          <a:lstStyle/>
          <a:p>
            <a:pPr eaLnBrk="1" hangingPunct="1"/>
            <a:r>
              <a:rPr lang="sr-Latn-CS" sz="2800" b="1" dirty="0" smtClean="0">
                <a:latin typeface="Arial" charset="0"/>
              </a:rPr>
              <a:t>Kjoto protokol</a:t>
            </a:r>
            <a:endParaRPr lang="en-US" sz="2800" dirty="0" smtClean="0"/>
          </a:p>
        </p:txBody>
      </p:sp>
      <p:sp>
        <p:nvSpPr>
          <p:cNvPr id="3" name="Content Placeholder 2"/>
          <p:cNvSpPr>
            <a:spLocks noGrp="1"/>
          </p:cNvSpPr>
          <p:nvPr>
            <p:ph idx="1"/>
          </p:nvPr>
        </p:nvSpPr>
        <p:spPr>
          <a:xfrm>
            <a:off x="0" y="1571612"/>
            <a:ext cx="9144000" cy="5072074"/>
          </a:xfrm>
        </p:spPr>
        <p:txBody>
          <a:bodyPr/>
          <a:lstStyle/>
          <a:p>
            <a:pPr eaLnBrk="1" hangingPunct="1">
              <a:lnSpc>
                <a:spcPct val="90000"/>
              </a:lnSpc>
            </a:pPr>
            <a:r>
              <a:rPr lang="en-US" sz="2400" dirty="0" smtClean="0"/>
              <a:t>U </a:t>
            </a:r>
            <a:r>
              <a:rPr lang="en-US" sz="2400" dirty="0" err="1" smtClean="0"/>
              <a:t>Kopehagenu</a:t>
            </a:r>
            <a:r>
              <a:rPr lang="en-US" sz="2400" dirty="0" smtClean="0"/>
              <a:t> 2009. </a:t>
            </a:r>
            <a:r>
              <a:rPr lang="en-US" sz="2400" dirty="0" err="1" smtClean="0"/>
              <a:t>godine</a:t>
            </a:r>
            <a:r>
              <a:rPr lang="en-US" sz="2400" dirty="0" smtClean="0"/>
              <a:t> je </a:t>
            </a:r>
            <a:r>
              <a:rPr lang="en-US" sz="2400" dirty="0" err="1" smtClean="0"/>
              <a:t>održana</a:t>
            </a:r>
            <a:r>
              <a:rPr lang="en-US" sz="2400" dirty="0" smtClean="0"/>
              <a:t> </a:t>
            </a:r>
            <a:r>
              <a:rPr lang="en-US" sz="2400" dirty="0" err="1" smtClean="0"/>
              <a:t>sledeća</a:t>
            </a:r>
            <a:r>
              <a:rPr lang="en-US" sz="2400" dirty="0" smtClean="0"/>
              <a:t> </a:t>
            </a:r>
            <a:r>
              <a:rPr lang="en-US" sz="2400" dirty="0" err="1" smtClean="0"/>
              <a:t>velika</a:t>
            </a:r>
            <a:r>
              <a:rPr lang="en-US" sz="2400" dirty="0" smtClean="0"/>
              <a:t> </a:t>
            </a:r>
            <a:r>
              <a:rPr lang="en-US" sz="2400" dirty="0" err="1" smtClean="0"/>
              <a:t>konferencija</a:t>
            </a:r>
            <a:r>
              <a:rPr lang="en-US" sz="2400" dirty="0" smtClean="0"/>
              <a:t> </a:t>
            </a:r>
            <a:r>
              <a:rPr lang="en-US" sz="2400" dirty="0" err="1" smtClean="0"/>
              <a:t>posvećena</a:t>
            </a:r>
            <a:r>
              <a:rPr lang="en-US" sz="2400" dirty="0" smtClean="0"/>
              <a:t> </a:t>
            </a:r>
            <a:r>
              <a:rPr lang="en-US" sz="2400" dirty="0" err="1" smtClean="0"/>
              <a:t>problemu</a:t>
            </a:r>
            <a:r>
              <a:rPr lang="en-US" sz="2400" dirty="0" smtClean="0"/>
              <a:t> </a:t>
            </a:r>
            <a:r>
              <a:rPr lang="en-US" sz="2400" dirty="0" err="1" smtClean="0"/>
              <a:t>klimatskih</a:t>
            </a:r>
            <a:r>
              <a:rPr lang="en-US" sz="2400" dirty="0" smtClean="0"/>
              <a:t> </a:t>
            </a:r>
            <a:r>
              <a:rPr lang="en-US" sz="2400" dirty="0" err="1" smtClean="0"/>
              <a:t>promena</a:t>
            </a:r>
            <a:r>
              <a:rPr lang="en-US" sz="2400" dirty="0" smtClean="0"/>
              <a:t> </a:t>
            </a:r>
            <a:r>
              <a:rPr lang="en-US" sz="2400" dirty="0" err="1" smtClean="0"/>
              <a:t>i</a:t>
            </a:r>
            <a:r>
              <a:rPr lang="en-US" sz="2400" dirty="0" smtClean="0"/>
              <a:t> </a:t>
            </a:r>
            <a:r>
              <a:rPr lang="en-US" sz="2400" dirty="0" err="1" smtClean="0"/>
              <a:t>određivanju</a:t>
            </a:r>
            <a:r>
              <a:rPr lang="en-US" sz="2400" dirty="0" smtClean="0"/>
              <a:t> </a:t>
            </a:r>
            <a:r>
              <a:rPr lang="en-US" sz="2400" dirty="0" err="1" smtClean="0"/>
              <a:t>nastavka</a:t>
            </a:r>
            <a:r>
              <a:rPr lang="en-US" sz="2400" dirty="0" smtClean="0"/>
              <a:t> </a:t>
            </a:r>
            <a:r>
              <a:rPr lang="en-US" sz="2400" dirty="0" err="1" smtClean="0"/>
              <a:t>Kjoto</a:t>
            </a:r>
            <a:r>
              <a:rPr lang="en-US" sz="2400" dirty="0" smtClean="0"/>
              <a:t> </a:t>
            </a:r>
            <a:r>
              <a:rPr lang="en-US" sz="2400" dirty="0" err="1" smtClean="0"/>
              <a:t>protokola</a:t>
            </a:r>
            <a:r>
              <a:rPr lang="en-US" sz="2400" dirty="0" smtClean="0"/>
              <a:t>.</a:t>
            </a:r>
            <a:endParaRPr lang="sr-Latn-RS" sz="2400" dirty="0" smtClean="0"/>
          </a:p>
          <a:p>
            <a:pPr eaLnBrk="1" hangingPunct="1">
              <a:lnSpc>
                <a:spcPct val="90000"/>
              </a:lnSpc>
            </a:pPr>
            <a:r>
              <a:rPr lang="en-US" sz="2400" dirty="0" err="1" smtClean="0"/>
              <a:t>Nakon</a:t>
            </a:r>
            <a:r>
              <a:rPr lang="en-US" sz="2400" dirty="0" smtClean="0"/>
              <a:t> </a:t>
            </a:r>
            <a:r>
              <a:rPr lang="en-US" sz="2400" dirty="0" err="1" smtClean="0"/>
              <a:t>Kopenhagena</a:t>
            </a:r>
            <a:r>
              <a:rPr lang="en-US" sz="2400" dirty="0" smtClean="0"/>
              <a:t>, </a:t>
            </a:r>
            <a:r>
              <a:rPr lang="en-US" sz="2400" dirty="0" err="1" smtClean="0"/>
              <a:t>sledile</a:t>
            </a:r>
            <a:r>
              <a:rPr lang="en-US" sz="2400" dirty="0" smtClean="0"/>
              <a:t> </a:t>
            </a:r>
            <a:r>
              <a:rPr lang="en-US" sz="2400" dirty="0" err="1" smtClean="0"/>
              <a:t>su</a:t>
            </a:r>
            <a:r>
              <a:rPr lang="en-US" sz="2400" dirty="0" smtClean="0"/>
              <a:t> </a:t>
            </a:r>
            <a:r>
              <a:rPr lang="en-US" sz="2400" dirty="0" err="1" smtClean="0"/>
              <a:t>konferencije</a:t>
            </a:r>
            <a:r>
              <a:rPr lang="en-US" sz="2400" dirty="0" smtClean="0"/>
              <a:t> u </a:t>
            </a:r>
            <a:r>
              <a:rPr lang="en-US" sz="2400" dirty="0" err="1" smtClean="0"/>
              <a:t>Kankunu</a:t>
            </a:r>
            <a:r>
              <a:rPr lang="en-US" sz="2400" dirty="0" smtClean="0"/>
              <a:t> 2010. </a:t>
            </a:r>
            <a:r>
              <a:rPr lang="en-US" sz="2400" dirty="0" err="1" smtClean="0"/>
              <a:t>godine</a:t>
            </a:r>
            <a:r>
              <a:rPr lang="en-US" sz="2400" dirty="0" smtClean="0"/>
              <a:t> </a:t>
            </a:r>
            <a:r>
              <a:rPr lang="en-US" sz="2400" dirty="0" err="1" smtClean="0"/>
              <a:t>i</a:t>
            </a:r>
            <a:r>
              <a:rPr lang="en-US" sz="2400" dirty="0" smtClean="0"/>
              <a:t> u </a:t>
            </a:r>
            <a:r>
              <a:rPr lang="en-US" sz="2400" dirty="0" err="1" smtClean="0"/>
              <a:t>Durbanu</a:t>
            </a:r>
            <a:r>
              <a:rPr lang="en-US" sz="2400" dirty="0" smtClean="0"/>
              <a:t> 2011. </a:t>
            </a:r>
            <a:r>
              <a:rPr lang="en-US" sz="2400" dirty="0" err="1" smtClean="0"/>
              <a:t>godine</a:t>
            </a:r>
            <a:r>
              <a:rPr lang="en-US" sz="2400" dirty="0" smtClean="0"/>
              <a:t>.</a:t>
            </a:r>
            <a:endParaRPr lang="sr-Latn-RS" sz="2400" dirty="0" smtClean="0"/>
          </a:p>
          <a:p>
            <a:r>
              <a:rPr lang="en-US" sz="2400" dirty="0" smtClean="0"/>
              <a:t> </a:t>
            </a:r>
            <a:r>
              <a:rPr lang="en-US" sz="2400" dirty="0" err="1" smtClean="0"/>
              <a:t>Posle</a:t>
            </a:r>
            <a:r>
              <a:rPr lang="en-US" sz="2400" dirty="0" smtClean="0"/>
              <a:t> </a:t>
            </a:r>
            <a:r>
              <a:rPr lang="en-US" sz="2400" dirty="0" err="1" smtClean="0"/>
              <a:t>ove</a:t>
            </a:r>
            <a:r>
              <a:rPr lang="en-US" sz="2400" dirty="0" smtClean="0"/>
              <a:t> </a:t>
            </a:r>
            <a:r>
              <a:rPr lang="en-US" sz="2400" dirty="0" err="1" smtClean="0"/>
              <a:t>konferencije</a:t>
            </a:r>
            <a:r>
              <a:rPr lang="en-US" sz="2400" dirty="0" smtClean="0"/>
              <a:t>, </a:t>
            </a:r>
            <a:r>
              <a:rPr lang="en-US" sz="2400" dirty="0" err="1" smtClean="0"/>
              <a:t>Kanada</a:t>
            </a:r>
            <a:r>
              <a:rPr lang="en-US" sz="2400" dirty="0" smtClean="0"/>
              <a:t> je </a:t>
            </a:r>
            <a:r>
              <a:rPr lang="en-US" sz="2400" dirty="0" err="1" smtClean="0"/>
              <a:t>i</a:t>
            </a:r>
            <a:r>
              <a:rPr lang="en-US" sz="2400" dirty="0" smtClean="0"/>
              <a:t> </a:t>
            </a:r>
            <a:r>
              <a:rPr lang="en-US" sz="2400" dirty="0" err="1" smtClean="0"/>
              <a:t>formalno</a:t>
            </a:r>
            <a:r>
              <a:rPr lang="en-US" sz="2400" dirty="0" smtClean="0"/>
              <a:t> </a:t>
            </a:r>
            <a:r>
              <a:rPr lang="en-US" sz="2400" dirty="0" err="1" smtClean="0"/>
              <a:t>napustila</a:t>
            </a:r>
            <a:r>
              <a:rPr lang="en-US" sz="2400" dirty="0" smtClean="0"/>
              <a:t> </a:t>
            </a:r>
            <a:r>
              <a:rPr lang="en-US" sz="2400" dirty="0" err="1" smtClean="0"/>
              <a:t>Kjoto</a:t>
            </a:r>
            <a:r>
              <a:rPr lang="en-US" sz="2400" dirty="0" smtClean="0"/>
              <a:t> </a:t>
            </a:r>
            <a:r>
              <a:rPr lang="en-US" sz="2400" dirty="0" err="1" smtClean="0"/>
              <a:t>protokol</a:t>
            </a:r>
            <a:r>
              <a:rPr lang="en-US" sz="2400" dirty="0" smtClean="0"/>
              <a:t>, </a:t>
            </a:r>
            <a:r>
              <a:rPr lang="en-US" sz="2400" dirty="0" err="1" smtClean="0"/>
              <a:t>što</a:t>
            </a:r>
            <a:r>
              <a:rPr lang="en-US" sz="2400" dirty="0" smtClean="0"/>
              <a:t> se </a:t>
            </a:r>
            <a:r>
              <a:rPr lang="en-US" sz="2400" dirty="0" err="1" smtClean="0"/>
              <a:t>negativno</a:t>
            </a:r>
            <a:r>
              <a:rPr lang="en-US" sz="2400" dirty="0" smtClean="0"/>
              <a:t> </a:t>
            </a:r>
            <a:r>
              <a:rPr lang="en-US" sz="2400" dirty="0" err="1" smtClean="0"/>
              <a:t>odrazilo</a:t>
            </a:r>
            <a:r>
              <a:rPr lang="en-US" sz="2400" dirty="0" smtClean="0"/>
              <a:t> </a:t>
            </a:r>
            <a:r>
              <a:rPr lang="en-US" sz="2400" dirty="0" err="1" smtClean="0"/>
              <a:t>na</a:t>
            </a:r>
            <a:r>
              <a:rPr lang="en-US" sz="2400" dirty="0" smtClean="0"/>
              <a:t> </a:t>
            </a:r>
            <a:r>
              <a:rPr lang="en-US" sz="2400" dirty="0" err="1" smtClean="0"/>
              <a:t>uspostavljenu</a:t>
            </a:r>
            <a:r>
              <a:rPr lang="en-US" sz="2400" dirty="0" smtClean="0"/>
              <a:t> </a:t>
            </a:r>
            <a:r>
              <a:rPr lang="en-US" sz="2400" dirty="0" err="1" smtClean="0"/>
              <a:t>globalnu</a:t>
            </a:r>
            <a:r>
              <a:rPr lang="en-US" sz="2400" dirty="0" smtClean="0"/>
              <a:t> </a:t>
            </a:r>
            <a:r>
              <a:rPr lang="en-US" sz="2400" dirty="0" err="1" smtClean="0"/>
              <a:t>saradnju</a:t>
            </a:r>
            <a:r>
              <a:rPr lang="en-US" sz="2400" dirty="0" smtClean="0"/>
              <a:t> o </a:t>
            </a:r>
            <a:r>
              <a:rPr lang="en-US" sz="2400" dirty="0" err="1" smtClean="0"/>
              <a:t>klimatskim</a:t>
            </a:r>
            <a:r>
              <a:rPr lang="en-US" sz="2400" dirty="0" smtClean="0"/>
              <a:t> </a:t>
            </a:r>
            <a:r>
              <a:rPr lang="en-US" sz="2400" dirty="0" err="1" smtClean="0"/>
              <a:t>problemima</a:t>
            </a:r>
            <a:r>
              <a:rPr lang="en-US" sz="2400" dirty="0" smtClean="0"/>
              <a:t>. </a:t>
            </a:r>
          </a:p>
          <a:p>
            <a:r>
              <a:rPr lang="en-US" sz="2400" dirty="0" err="1" smtClean="0"/>
              <a:t>Ipak</a:t>
            </a:r>
            <a:r>
              <a:rPr lang="en-US" sz="2400" dirty="0" smtClean="0"/>
              <a:t>, u </a:t>
            </a:r>
            <a:r>
              <a:rPr lang="en-US" sz="2400" dirty="0" err="1" smtClean="0"/>
              <a:t>Dohi</a:t>
            </a:r>
            <a:r>
              <a:rPr lang="en-US" sz="2400" dirty="0" smtClean="0"/>
              <a:t> 2012. </a:t>
            </a:r>
            <a:r>
              <a:rPr lang="en-US" sz="2400" dirty="0" err="1" smtClean="0"/>
              <a:t>godine</a:t>
            </a:r>
            <a:r>
              <a:rPr lang="en-US" sz="2400" dirty="0" smtClean="0"/>
              <a:t> </a:t>
            </a:r>
            <a:r>
              <a:rPr lang="en-US" sz="2400" dirty="0" err="1" smtClean="0"/>
              <a:t>na</a:t>
            </a:r>
            <a:r>
              <a:rPr lang="en-US" sz="2400" dirty="0" smtClean="0"/>
              <a:t> </a:t>
            </a:r>
            <a:r>
              <a:rPr lang="en-US" sz="2400" dirty="0" err="1" smtClean="0"/>
              <a:t>sledećoj</a:t>
            </a:r>
            <a:r>
              <a:rPr lang="en-US" sz="2400" dirty="0" smtClean="0"/>
              <a:t> </a:t>
            </a:r>
            <a:r>
              <a:rPr lang="en-US" sz="2400" dirty="0" err="1" smtClean="0"/>
              <a:t>konferenciji</a:t>
            </a:r>
            <a:r>
              <a:rPr lang="en-US" sz="2400" dirty="0" smtClean="0"/>
              <a:t> </a:t>
            </a:r>
            <a:r>
              <a:rPr lang="en-US" sz="2400" dirty="0" err="1" smtClean="0"/>
              <a:t>Ujedinjenih</a:t>
            </a:r>
            <a:r>
              <a:rPr lang="en-US" sz="2400" dirty="0" smtClean="0"/>
              <a:t> </a:t>
            </a:r>
            <a:r>
              <a:rPr lang="en-US" sz="2400" dirty="0" err="1" smtClean="0"/>
              <a:t>nacija</a:t>
            </a:r>
            <a:r>
              <a:rPr lang="en-US" sz="2400" dirty="0" smtClean="0"/>
              <a:t> je </a:t>
            </a:r>
            <a:r>
              <a:rPr lang="en-US" sz="2400" dirty="0" err="1" smtClean="0"/>
              <a:t>usvojeno</a:t>
            </a:r>
            <a:r>
              <a:rPr lang="en-US" sz="2400" dirty="0" smtClean="0"/>
              <a:t> </a:t>
            </a:r>
            <a:r>
              <a:rPr lang="en-US" sz="2400" dirty="0" err="1" smtClean="0"/>
              <a:t>produženje</a:t>
            </a:r>
            <a:r>
              <a:rPr lang="en-US" sz="2400" dirty="0" smtClean="0"/>
              <a:t> </a:t>
            </a:r>
            <a:r>
              <a:rPr lang="en-US" sz="2400" dirty="0" err="1" smtClean="0"/>
              <a:t>Kjoto</a:t>
            </a:r>
            <a:r>
              <a:rPr lang="en-US" sz="2400" dirty="0" smtClean="0"/>
              <a:t> </a:t>
            </a:r>
            <a:r>
              <a:rPr lang="en-US" sz="2400" dirty="0" err="1" smtClean="0"/>
              <a:t>protokola</a:t>
            </a:r>
            <a:r>
              <a:rPr lang="en-US" sz="2400" dirty="0" smtClean="0"/>
              <a:t> do 2020. </a:t>
            </a:r>
            <a:r>
              <a:rPr lang="en-US" sz="2400" dirty="0" err="1" smtClean="0"/>
              <a:t>godine</a:t>
            </a:r>
            <a:r>
              <a:rPr lang="en-US" sz="2400" dirty="0" smtClean="0"/>
              <a:t>, </a:t>
            </a:r>
            <a:r>
              <a:rPr lang="sr-Latn-RS" sz="2400" dirty="0" smtClean="0"/>
              <a:t>(</a:t>
            </a:r>
            <a:r>
              <a:rPr lang="en-US" sz="2400" dirty="0" err="1" smtClean="0"/>
              <a:t>međutim</a:t>
            </a:r>
            <a:r>
              <a:rPr lang="en-US" sz="2400" dirty="0" smtClean="0"/>
              <a:t> </a:t>
            </a:r>
            <a:r>
              <a:rPr lang="en-US" sz="2400" dirty="0" err="1" smtClean="0"/>
              <a:t>sporazum</a:t>
            </a:r>
            <a:r>
              <a:rPr lang="en-US" sz="2400" dirty="0" smtClean="0"/>
              <a:t> je </a:t>
            </a:r>
            <a:r>
              <a:rPr lang="en-US" sz="2400" dirty="0" err="1" smtClean="0"/>
              <a:t>obuhvatao</a:t>
            </a:r>
            <a:r>
              <a:rPr lang="en-US" sz="2400" dirty="0" smtClean="0"/>
              <a:t> </a:t>
            </a:r>
            <a:r>
              <a:rPr lang="en-US" sz="2400" dirty="0" err="1" smtClean="0"/>
              <a:t>samo</a:t>
            </a:r>
            <a:r>
              <a:rPr lang="en-US" sz="2400" dirty="0" smtClean="0"/>
              <a:t> 15% </a:t>
            </a:r>
            <a:r>
              <a:rPr lang="en-US" sz="2400" dirty="0" err="1" smtClean="0"/>
              <a:t>globalnih</a:t>
            </a:r>
            <a:r>
              <a:rPr lang="en-US" sz="2400" dirty="0" smtClean="0"/>
              <a:t> </a:t>
            </a:r>
            <a:r>
              <a:rPr lang="en-US" sz="2400" dirty="0" err="1" smtClean="0"/>
              <a:t>emisija</a:t>
            </a:r>
            <a:r>
              <a:rPr lang="en-US" sz="2400" dirty="0" smtClean="0"/>
              <a:t> </a:t>
            </a:r>
            <a:r>
              <a:rPr lang="en-US" sz="2400" dirty="0" err="1" smtClean="0"/>
              <a:t>gasova</a:t>
            </a:r>
            <a:r>
              <a:rPr lang="en-US" sz="2400" dirty="0" smtClean="0"/>
              <a:t> </a:t>
            </a:r>
            <a:r>
              <a:rPr lang="en-US" sz="2400" dirty="0" err="1" smtClean="0"/>
              <a:t>staklene</a:t>
            </a:r>
            <a:r>
              <a:rPr lang="en-US" sz="2400" dirty="0" smtClean="0"/>
              <a:t> </a:t>
            </a:r>
            <a:r>
              <a:rPr lang="en-US" sz="2400" dirty="0" err="1" smtClean="0"/>
              <a:t>bašte</a:t>
            </a:r>
            <a:r>
              <a:rPr lang="sr-Latn-RS" sz="2400" dirty="0" smtClean="0"/>
              <a:t>)</a:t>
            </a:r>
            <a:r>
              <a:rPr lang="en-US" sz="2400" dirty="0" smtClean="0"/>
              <a:t>. </a:t>
            </a:r>
            <a:r>
              <a:rPr lang="en-US" sz="2400" dirty="0" err="1" smtClean="0"/>
              <a:t>Sledile</a:t>
            </a:r>
            <a:r>
              <a:rPr lang="en-US" sz="2400" dirty="0" smtClean="0"/>
              <a:t> </a:t>
            </a:r>
            <a:r>
              <a:rPr lang="en-US" sz="2400" dirty="0" err="1" smtClean="0"/>
              <a:t>su</a:t>
            </a:r>
            <a:r>
              <a:rPr lang="en-US" sz="2400" dirty="0" smtClean="0"/>
              <a:t> </a:t>
            </a:r>
            <a:r>
              <a:rPr lang="en-US" sz="2400" dirty="0" err="1" smtClean="0"/>
              <a:t>konferncije</a:t>
            </a:r>
            <a:r>
              <a:rPr lang="en-US" sz="2400" dirty="0" smtClean="0"/>
              <a:t> u </a:t>
            </a:r>
            <a:r>
              <a:rPr lang="en-US" sz="2400" dirty="0" err="1" smtClean="0"/>
              <a:t>Varšavi</a:t>
            </a:r>
            <a:r>
              <a:rPr lang="en-US" sz="2400" dirty="0" smtClean="0"/>
              <a:t> 2013. </a:t>
            </a:r>
            <a:r>
              <a:rPr lang="en-US" sz="2400" dirty="0" err="1" smtClean="0"/>
              <a:t>godine</a:t>
            </a:r>
            <a:r>
              <a:rPr lang="en-US" sz="2400" dirty="0" smtClean="0"/>
              <a:t>, u </a:t>
            </a:r>
            <a:r>
              <a:rPr lang="en-US" sz="2400" dirty="0" err="1" smtClean="0"/>
              <a:t>Limi</a:t>
            </a:r>
            <a:r>
              <a:rPr lang="en-US" sz="2400" dirty="0" smtClean="0"/>
              <a:t> 2014. </a:t>
            </a:r>
            <a:r>
              <a:rPr lang="en-US" sz="2400" dirty="0" err="1" smtClean="0"/>
              <a:t>godine</a:t>
            </a:r>
            <a:r>
              <a:rPr lang="en-US" sz="2400" dirty="0" smtClean="0"/>
              <a:t> </a:t>
            </a:r>
            <a:r>
              <a:rPr lang="en-US" sz="2400" dirty="0" err="1" smtClean="0"/>
              <a:t>i</a:t>
            </a:r>
            <a:r>
              <a:rPr lang="en-US" sz="2400" dirty="0" smtClean="0"/>
              <a:t> u </a:t>
            </a:r>
            <a:r>
              <a:rPr lang="en-US" sz="2400" dirty="0" err="1" smtClean="0"/>
              <a:t>Parizu</a:t>
            </a:r>
            <a:r>
              <a:rPr lang="en-US" sz="2400" dirty="0" smtClean="0"/>
              <a:t> 2015.</a:t>
            </a:r>
            <a:endParaRPr lang="en-US" sz="2400" dirty="0"/>
          </a:p>
        </p:txBody>
      </p:sp>
      <p:pic>
        <p:nvPicPr>
          <p:cNvPr id="111618" name="Picture 2" descr="C:\Users\Nikola\Desktop\images.jpg"/>
          <p:cNvPicPr>
            <a:picLocks noChangeAspect="1" noChangeArrowheads="1"/>
          </p:cNvPicPr>
          <p:nvPr/>
        </p:nvPicPr>
        <p:blipFill>
          <a:blip r:embed="rId2" cstate="print"/>
          <a:srcRect/>
          <a:stretch>
            <a:fillRect/>
          </a:stretch>
        </p:blipFill>
        <p:spPr bwMode="auto">
          <a:xfrm>
            <a:off x="4714877" y="214290"/>
            <a:ext cx="1785950" cy="12147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214"/>
            <a:ext cx="6858048" cy="1500198"/>
          </a:xfrm>
        </p:spPr>
        <p:txBody>
          <a:bodyPr/>
          <a:lstStyle/>
          <a:p>
            <a:r>
              <a:rPr lang="en-US" sz="2400" b="1" dirty="0" err="1" smtClean="0">
                <a:solidFill>
                  <a:srgbClr val="FF0000"/>
                </a:solidFill>
              </a:rPr>
              <a:t>Uspostavljanje</a:t>
            </a:r>
            <a:r>
              <a:rPr lang="en-US" sz="2400" b="1" dirty="0" smtClean="0">
                <a:solidFill>
                  <a:srgbClr val="FF0000"/>
                </a:solidFill>
              </a:rPr>
              <a:t> </a:t>
            </a:r>
            <a:r>
              <a:rPr lang="en-US" sz="2400" b="1" dirty="0" err="1" smtClean="0">
                <a:solidFill>
                  <a:srgbClr val="FF0000"/>
                </a:solidFill>
              </a:rPr>
              <a:t>internacionalnih</a:t>
            </a:r>
            <a:r>
              <a:rPr lang="en-US" sz="2400" b="1" dirty="0" smtClean="0">
                <a:solidFill>
                  <a:srgbClr val="FF0000"/>
                </a:solidFill>
              </a:rPr>
              <a:t> </a:t>
            </a:r>
            <a:r>
              <a:rPr lang="en-US" sz="2400" b="1" dirty="0" err="1" smtClean="0">
                <a:solidFill>
                  <a:srgbClr val="FF0000"/>
                </a:solidFill>
              </a:rPr>
              <a:t>okvira</a:t>
            </a:r>
            <a:r>
              <a:rPr lang="en-US" sz="2400" b="1" dirty="0" smtClean="0">
                <a:solidFill>
                  <a:srgbClr val="FF0000"/>
                </a:solidFill>
              </a:rPr>
              <a:t> </a:t>
            </a:r>
            <a:r>
              <a:rPr lang="en-US" sz="2400" b="1" dirty="0" err="1" smtClean="0">
                <a:solidFill>
                  <a:srgbClr val="FF0000"/>
                </a:solidFill>
              </a:rPr>
              <a:t>zaštite</a:t>
            </a:r>
            <a:r>
              <a:rPr lang="en-US" sz="2400" b="1" dirty="0" smtClean="0">
                <a:solidFill>
                  <a:srgbClr val="FF0000"/>
                </a:solidFill>
              </a:rPr>
              <a:t> </a:t>
            </a:r>
            <a:r>
              <a:rPr lang="en-US" sz="2400" b="1" dirty="0" err="1" smtClean="0">
                <a:solidFill>
                  <a:srgbClr val="FF0000"/>
                </a:solidFill>
              </a:rPr>
              <a:t>prirodnog</a:t>
            </a:r>
            <a:r>
              <a:rPr lang="en-US" sz="2400" b="1" dirty="0" smtClean="0">
                <a:solidFill>
                  <a:srgbClr val="FF0000"/>
                </a:solidFill>
              </a:rPr>
              <a:t> </a:t>
            </a:r>
            <a:r>
              <a:rPr lang="en-US" sz="2400" b="1" dirty="0" err="1" smtClean="0">
                <a:solidFill>
                  <a:srgbClr val="FF0000"/>
                </a:solidFill>
              </a:rPr>
              <a:t>okruženja</a:t>
            </a:r>
            <a:r>
              <a:rPr lang="en-US" sz="2400" b="1" dirty="0" smtClean="0">
                <a:solidFill>
                  <a:srgbClr val="FF0000"/>
                </a:solidFill>
              </a:rPr>
              <a:t> </a:t>
            </a:r>
            <a:r>
              <a:rPr lang="en-US" sz="2400" b="1" dirty="0" err="1" smtClean="0">
                <a:solidFill>
                  <a:srgbClr val="FF0000"/>
                </a:solidFill>
              </a:rPr>
              <a:t>i</a:t>
            </a:r>
            <a:r>
              <a:rPr lang="en-US" sz="2400" b="1" dirty="0" smtClean="0">
                <a:solidFill>
                  <a:srgbClr val="FF0000"/>
                </a:solidFill>
              </a:rPr>
              <a:t> </a:t>
            </a:r>
            <a:r>
              <a:rPr lang="en-US" sz="2400" b="1" dirty="0" err="1" smtClean="0">
                <a:solidFill>
                  <a:srgbClr val="FF0000"/>
                </a:solidFill>
              </a:rPr>
              <a:t>održivog</a:t>
            </a:r>
            <a:r>
              <a:rPr lang="en-US" sz="2400" b="1" dirty="0" smtClean="0">
                <a:solidFill>
                  <a:srgbClr val="FF0000"/>
                </a:solidFill>
              </a:rPr>
              <a:t> </a:t>
            </a:r>
            <a:r>
              <a:rPr lang="en-US" sz="2400" b="1" dirty="0" err="1" smtClean="0">
                <a:solidFill>
                  <a:srgbClr val="FF0000"/>
                </a:solidFill>
              </a:rPr>
              <a:t>razvoja</a:t>
            </a:r>
            <a:endParaRPr lang="en-US" sz="2400" b="1" i="1" dirty="0">
              <a:solidFill>
                <a:srgbClr val="FF0000"/>
              </a:solidFill>
            </a:endParaRPr>
          </a:p>
        </p:txBody>
      </p:sp>
      <p:sp>
        <p:nvSpPr>
          <p:cNvPr id="3" name="Content Placeholder 2"/>
          <p:cNvSpPr>
            <a:spLocks noGrp="1"/>
          </p:cNvSpPr>
          <p:nvPr>
            <p:ph idx="1"/>
          </p:nvPr>
        </p:nvSpPr>
        <p:spPr>
          <a:xfrm>
            <a:off x="285720" y="1428736"/>
            <a:ext cx="6429420" cy="3357586"/>
          </a:xfrm>
        </p:spPr>
        <p:txBody>
          <a:bodyPr/>
          <a:lstStyle/>
          <a:p>
            <a:r>
              <a:rPr lang="en-US" sz="2400" dirty="0" err="1" smtClean="0"/>
              <a:t>Institucionalno</a:t>
            </a:r>
            <a:r>
              <a:rPr lang="en-US" sz="2400" dirty="0" smtClean="0"/>
              <a:t> </a:t>
            </a:r>
            <a:r>
              <a:rPr lang="en-US" sz="2400" dirty="0" err="1" smtClean="0"/>
              <a:t>kreiranje</a:t>
            </a:r>
            <a:r>
              <a:rPr lang="en-US" sz="2400" dirty="0" smtClean="0"/>
              <a:t> u </a:t>
            </a:r>
            <a:r>
              <a:rPr lang="en-US" sz="2400" dirty="0" err="1" smtClean="0"/>
              <a:t>ekološkom</a:t>
            </a:r>
            <a:r>
              <a:rPr lang="en-US" sz="2400" dirty="0" smtClean="0"/>
              <a:t> </a:t>
            </a:r>
            <a:r>
              <a:rPr lang="en-US" sz="2400" dirty="0" err="1" smtClean="0"/>
              <a:t>domenu</a:t>
            </a:r>
            <a:r>
              <a:rPr lang="en-US" sz="2400" dirty="0" smtClean="0"/>
              <a:t> je oblast u </a:t>
            </a:r>
            <a:r>
              <a:rPr lang="en-US" sz="2400" dirty="0" err="1" smtClean="0"/>
              <a:t>kojoj</a:t>
            </a:r>
            <a:r>
              <a:rPr lang="en-US" sz="2400" dirty="0" smtClean="0"/>
              <a:t> </a:t>
            </a:r>
            <a:r>
              <a:rPr lang="en-US" sz="2400" dirty="0" err="1" smtClean="0"/>
              <a:t>konferencije</a:t>
            </a:r>
            <a:r>
              <a:rPr lang="en-US" sz="2400" dirty="0" smtClean="0"/>
              <a:t> </a:t>
            </a:r>
            <a:r>
              <a:rPr lang="en-US" sz="2400" dirty="0" err="1" smtClean="0"/>
              <a:t>Ujedinjenih</a:t>
            </a:r>
            <a:r>
              <a:rPr lang="en-US" sz="2400" dirty="0" smtClean="0"/>
              <a:t> </a:t>
            </a:r>
            <a:r>
              <a:rPr lang="en-US" sz="2400" dirty="0" err="1" smtClean="0"/>
              <a:t>nacija</a:t>
            </a:r>
            <a:r>
              <a:rPr lang="en-US" sz="2400" dirty="0" smtClean="0"/>
              <a:t> </a:t>
            </a:r>
            <a:r>
              <a:rPr lang="en-US" sz="2400" dirty="0" err="1" smtClean="0"/>
              <a:t>imaju</a:t>
            </a:r>
            <a:r>
              <a:rPr lang="en-US" sz="2400" dirty="0" smtClean="0"/>
              <a:t> </a:t>
            </a:r>
            <a:r>
              <a:rPr lang="en-US" sz="2400" dirty="0" err="1" smtClean="0"/>
              <a:t>značajnu</a:t>
            </a:r>
            <a:r>
              <a:rPr lang="en-US" sz="2400" dirty="0" smtClean="0"/>
              <a:t> </a:t>
            </a:r>
            <a:r>
              <a:rPr lang="en-US" sz="2400" dirty="0" err="1" smtClean="0"/>
              <a:t>ulogu</a:t>
            </a:r>
            <a:r>
              <a:rPr lang="en-US" sz="2400" dirty="0" smtClean="0"/>
              <a:t> </a:t>
            </a:r>
            <a:r>
              <a:rPr lang="en-US" sz="2400" dirty="0" err="1" smtClean="0"/>
              <a:t>jer</a:t>
            </a:r>
            <a:r>
              <a:rPr lang="en-US" sz="2400" dirty="0" smtClean="0"/>
              <a:t> se </a:t>
            </a:r>
            <a:r>
              <a:rPr lang="en-US" sz="2400" dirty="0" err="1" smtClean="0"/>
              <a:t>i</a:t>
            </a:r>
            <a:r>
              <a:rPr lang="en-US" sz="2400" dirty="0" smtClean="0"/>
              <a:t> </a:t>
            </a:r>
            <a:r>
              <a:rPr lang="en-US" sz="2400" dirty="0" err="1" smtClean="0"/>
              <a:t>organizuju</a:t>
            </a:r>
            <a:r>
              <a:rPr lang="en-US" sz="2400" dirty="0" smtClean="0"/>
              <a:t> </a:t>
            </a:r>
            <a:r>
              <a:rPr lang="en-US" sz="2400" u="sng" dirty="0" smtClean="0"/>
              <a:t>u </a:t>
            </a:r>
            <a:r>
              <a:rPr lang="en-US" sz="2400" u="sng" dirty="0" err="1" smtClean="0"/>
              <a:t>cilju</a:t>
            </a:r>
            <a:r>
              <a:rPr lang="en-US" sz="2400" u="sng" dirty="0" smtClean="0"/>
              <a:t> </a:t>
            </a:r>
            <a:r>
              <a:rPr lang="en-US" sz="2400" u="sng" dirty="0" err="1" smtClean="0"/>
              <a:t>razvijanja</a:t>
            </a:r>
            <a:r>
              <a:rPr lang="en-US" sz="2400" u="sng" dirty="0" smtClean="0"/>
              <a:t> </a:t>
            </a:r>
            <a:r>
              <a:rPr lang="en-US" sz="2400" u="sng" dirty="0" err="1" smtClean="0"/>
              <a:t>internacionalnih</a:t>
            </a:r>
            <a:r>
              <a:rPr lang="en-US" sz="2400" u="sng" dirty="0" smtClean="0"/>
              <a:t> </a:t>
            </a:r>
            <a:r>
              <a:rPr lang="en-US" sz="2400" u="sng" dirty="0" err="1" smtClean="0"/>
              <a:t>zakona</a:t>
            </a:r>
            <a:r>
              <a:rPr lang="en-US" sz="2400" u="sng" dirty="0" smtClean="0"/>
              <a:t> </a:t>
            </a:r>
            <a:r>
              <a:rPr lang="en-US" sz="2400" u="sng" dirty="0" err="1" smtClean="0"/>
              <a:t>i</a:t>
            </a:r>
            <a:r>
              <a:rPr lang="en-US" sz="2400" u="sng" dirty="0" smtClean="0"/>
              <a:t> </a:t>
            </a:r>
            <a:r>
              <a:rPr lang="en-US" sz="2400" u="sng" dirty="0" err="1" smtClean="0"/>
              <a:t>ekoloških</a:t>
            </a:r>
            <a:r>
              <a:rPr lang="en-US" sz="2400" u="sng" dirty="0" smtClean="0"/>
              <a:t> </a:t>
            </a:r>
            <a:r>
              <a:rPr lang="en-US" sz="2400" u="sng" dirty="0" err="1" smtClean="0"/>
              <a:t>praksi</a:t>
            </a:r>
            <a:r>
              <a:rPr lang="en-US" sz="2400" u="sng" dirty="0" smtClean="0"/>
              <a:t>. </a:t>
            </a:r>
            <a:endParaRPr lang="sr-Latn-RS" sz="2400" u="sng" dirty="0" smtClean="0"/>
          </a:p>
          <a:p>
            <a:r>
              <a:rPr lang="sr-Latn-RS" sz="2400" dirty="0" err="1" smtClean="0"/>
              <a:t>K</a:t>
            </a:r>
            <a:r>
              <a:rPr lang="en-US" sz="2400" dirty="0" err="1" smtClean="0"/>
              <a:t>onferencije</a:t>
            </a:r>
            <a:r>
              <a:rPr lang="en-US" sz="2400" dirty="0" smtClean="0"/>
              <a:t> </a:t>
            </a:r>
            <a:r>
              <a:rPr lang="en-US" sz="2400" dirty="0" err="1" smtClean="0"/>
              <a:t>Ujedinjenih</a:t>
            </a:r>
            <a:r>
              <a:rPr lang="en-US" sz="2400" dirty="0" smtClean="0"/>
              <a:t> </a:t>
            </a:r>
            <a:r>
              <a:rPr lang="en-US" sz="2400" dirty="0" err="1" smtClean="0"/>
              <a:t>nacija</a:t>
            </a:r>
            <a:r>
              <a:rPr lang="en-US" sz="2400" dirty="0" smtClean="0"/>
              <a:t>, </a:t>
            </a:r>
            <a:r>
              <a:rPr lang="en-US" sz="2400" dirty="0" err="1" smtClean="0"/>
              <a:t>imaju</a:t>
            </a:r>
            <a:r>
              <a:rPr lang="en-US" sz="2400" dirty="0" smtClean="0"/>
              <a:t> </a:t>
            </a:r>
            <a:r>
              <a:rPr lang="en-US" sz="2400" dirty="0" err="1" smtClean="0"/>
              <a:t>ključnu</a:t>
            </a:r>
            <a:r>
              <a:rPr lang="en-US" sz="2400" dirty="0" smtClean="0"/>
              <a:t> </a:t>
            </a:r>
            <a:r>
              <a:rPr lang="en-US" sz="2400" dirty="0" err="1" smtClean="0"/>
              <a:t>ulogu</a:t>
            </a:r>
            <a:r>
              <a:rPr lang="en-US" sz="2400" dirty="0" smtClean="0"/>
              <a:t> u </a:t>
            </a:r>
            <a:r>
              <a:rPr lang="en-US" sz="2400" dirty="0" err="1" smtClean="0"/>
              <a:t>formiranju</a:t>
            </a:r>
            <a:r>
              <a:rPr lang="en-US" sz="2400" dirty="0" smtClean="0"/>
              <a:t> </a:t>
            </a:r>
            <a:r>
              <a:rPr lang="en-US" sz="2400" dirty="0" err="1" smtClean="0"/>
              <a:t>novih</a:t>
            </a:r>
            <a:r>
              <a:rPr lang="en-US" sz="2400" dirty="0" smtClean="0"/>
              <a:t> </a:t>
            </a:r>
            <a:r>
              <a:rPr lang="en-US" sz="2400" dirty="0" err="1" smtClean="0"/>
              <a:t>međunarodnih</a:t>
            </a:r>
            <a:r>
              <a:rPr lang="en-US" sz="2400" dirty="0" smtClean="0"/>
              <a:t> </a:t>
            </a:r>
            <a:r>
              <a:rPr lang="en-US" sz="2400" dirty="0" err="1" smtClean="0"/>
              <a:t>međudržavnih</a:t>
            </a:r>
            <a:r>
              <a:rPr lang="en-US" sz="2400" dirty="0" smtClean="0"/>
              <a:t> </a:t>
            </a:r>
            <a:r>
              <a:rPr lang="en-US" sz="2400" dirty="0" err="1" smtClean="0"/>
              <a:t>organizacija</a:t>
            </a:r>
            <a:r>
              <a:rPr lang="en-US" sz="2400" dirty="0" smtClean="0"/>
              <a:t> (</a:t>
            </a:r>
            <a:r>
              <a:rPr lang="en-US" sz="2400" dirty="0" err="1" smtClean="0"/>
              <a:t>kakva</a:t>
            </a:r>
            <a:r>
              <a:rPr lang="en-US" sz="2400" dirty="0" smtClean="0"/>
              <a:t> je </a:t>
            </a:r>
            <a:r>
              <a:rPr lang="en-US" sz="2400" dirty="0" err="1" smtClean="0"/>
              <a:t>na</a:t>
            </a:r>
            <a:r>
              <a:rPr lang="en-US" sz="2400" dirty="0" smtClean="0"/>
              <a:t> primer </a:t>
            </a:r>
            <a:r>
              <a:rPr lang="en-US" sz="2400" b="1" dirty="0" smtClean="0"/>
              <a:t>Program </a:t>
            </a:r>
            <a:r>
              <a:rPr lang="en-US" sz="2400" b="1" dirty="0" err="1" smtClean="0"/>
              <a:t>Ujedinjenih</a:t>
            </a:r>
            <a:r>
              <a:rPr lang="en-US" sz="2400" b="1" dirty="0" smtClean="0"/>
              <a:t> </a:t>
            </a:r>
            <a:r>
              <a:rPr lang="en-US" sz="2400" b="1" dirty="0" err="1" smtClean="0"/>
              <a:t>nacija</a:t>
            </a:r>
            <a:r>
              <a:rPr lang="en-US" sz="2400" b="1" dirty="0" smtClean="0"/>
              <a:t> </a:t>
            </a:r>
            <a:r>
              <a:rPr lang="en-US" sz="2400" b="1" dirty="0" err="1" smtClean="0"/>
              <a:t>za</a:t>
            </a:r>
            <a:r>
              <a:rPr lang="en-US" sz="2400" b="1" dirty="0" smtClean="0"/>
              <a:t> </a:t>
            </a:r>
            <a:r>
              <a:rPr lang="en-US" sz="2400" b="1" dirty="0" err="1" smtClean="0"/>
              <a:t>okruženje</a:t>
            </a:r>
            <a:r>
              <a:rPr lang="en-US" sz="2400" dirty="0" smtClean="0"/>
              <a:t> (United Nations </a:t>
            </a:r>
            <a:r>
              <a:rPr lang="en-US" sz="2400" dirty="0" err="1" smtClean="0"/>
              <a:t>Envirinment</a:t>
            </a:r>
            <a:r>
              <a:rPr lang="en-US" sz="2400" dirty="0" smtClean="0"/>
              <a:t> </a:t>
            </a:r>
            <a:r>
              <a:rPr lang="en-US" sz="2400" dirty="0" err="1" smtClean="0"/>
              <a:t>Programme</a:t>
            </a:r>
            <a:r>
              <a:rPr lang="en-US" sz="2400" dirty="0" smtClean="0"/>
              <a:t>, UNEP)) </a:t>
            </a:r>
            <a:r>
              <a:rPr lang="en-US" sz="2400" dirty="0" err="1" smtClean="0"/>
              <a:t>i</a:t>
            </a:r>
            <a:r>
              <a:rPr lang="en-US" sz="2400" dirty="0" smtClean="0"/>
              <a:t> u </a:t>
            </a:r>
            <a:r>
              <a:rPr lang="en-US" sz="2400" dirty="0" err="1" smtClean="0"/>
              <a:t>usmeravanju</a:t>
            </a:r>
            <a:r>
              <a:rPr lang="en-US" sz="2400" dirty="0" smtClean="0"/>
              <a:t> </a:t>
            </a:r>
            <a:r>
              <a:rPr lang="en-US" sz="2400" dirty="0" err="1" smtClean="0"/>
              <a:t>aktivnosti</a:t>
            </a:r>
            <a:r>
              <a:rPr lang="en-US" sz="2400" dirty="0" smtClean="0"/>
              <a:t> UN </a:t>
            </a:r>
            <a:r>
              <a:rPr lang="en-US" sz="2400" dirty="0" err="1" smtClean="0"/>
              <a:t>organizacija</a:t>
            </a:r>
            <a:r>
              <a:rPr lang="en-US" sz="2400" dirty="0" smtClean="0"/>
              <a:t> </a:t>
            </a:r>
            <a:r>
              <a:rPr lang="en-US" sz="2400" dirty="0" err="1" smtClean="0"/>
              <a:t>prema</a:t>
            </a:r>
            <a:r>
              <a:rPr lang="en-US" sz="2400" dirty="0" smtClean="0"/>
              <a:t> </a:t>
            </a:r>
            <a:r>
              <a:rPr lang="en-US" sz="2400" dirty="0" err="1" smtClean="0"/>
              <a:t>ostvarivanju</a:t>
            </a:r>
            <a:r>
              <a:rPr lang="en-US" sz="2400" dirty="0" smtClean="0"/>
              <a:t> </a:t>
            </a:r>
            <a:r>
              <a:rPr lang="en-US" sz="2400" dirty="0" err="1" smtClean="0"/>
              <a:t>dogovorenih</a:t>
            </a:r>
            <a:r>
              <a:rPr lang="en-US" sz="2400" dirty="0" smtClean="0"/>
              <a:t> </a:t>
            </a:r>
            <a:r>
              <a:rPr lang="en-US" sz="2400" dirty="0" err="1" smtClean="0"/>
              <a:t>ciljeva</a:t>
            </a:r>
            <a:r>
              <a:rPr lang="en-US" sz="2400" dirty="0" smtClean="0"/>
              <a:t>.</a:t>
            </a:r>
            <a:endParaRPr lang="en-US" sz="24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4099" name="Picture 3" descr="C:\Users\User\Desktop\images.jpg"/>
          <p:cNvPicPr>
            <a:picLocks noChangeAspect="1" noChangeArrowheads="1"/>
          </p:cNvPicPr>
          <p:nvPr/>
        </p:nvPicPr>
        <p:blipFill>
          <a:blip r:embed="rId2"/>
          <a:srcRect/>
          <a:stretch>
            <a:fillRect/>
          </a:stretch>
        </p:blipFill>
        <p:spPr bwMode="auto">
          <a:xfrm>
            <a:off x="7143768" y="642918"/>
            <a:ext cx="1785950" cy="1785950"/>
          </a:xfrm>
          <a:prstGeom prst="rect">
            <a:avLst/>
          </a:prstGeom>
          <a:noFill/>
        </p:spPr>
      </p:pic>
      <p:pic>
        <p:nvPicPr>
          <p:cNvPr id="4100" name="Picture 4" descr="C:\Users\User\Desktop\1379509869_aUNEP-139407101207-139409301345.jpg"/>
          <p:cNvPicPr>
            <a:picLocks noChangeAspect="1" noChangeArrowheads="1"/>
          </p:cNvPicPr>
          <p:nvPr/>
        </p:nvPicPr>
        <p:blipFill>
          <a:blip r:embed="rId3"/>
          <a:srcRect/>
          <a:stretch>
            <a:fillRect/>
          </a:stretch>
        </p:blipFill>
        <p:spPr bwMode="auto">
          <a:xfrm>
            <a:off x="7215206" y="2714620"/>
            <a:ext cx="1657352" cy="1657352"/>
          </a:xfrm>
          <a:prstGeom prst="rect">
            <a:avLst/>
          </a:prstGeom>
          <a:noFill/>
        </p:spPr>
      </p:pic>
      <p:pic>
        <p:nvPicPr>
          <p:cNvPr id="4101" name="Picture 5" descr="C:\Users\User\Desktop\CnGIImeWIAEtRLP.jpg"/>
          <p:cNvPicPr>
            <a:picLocks noChangeAspect="1" noChangeArrowheads="1"/>
          </p:cNvPicPr>
          <p:nvPr/>
        </p:nvPicPr>
        <p:blipFill>
          <a:blip r:embed="rId4" cstate="print"/>
          <a:srcRect/>
          <a:stretch>
            <a:fillRect/>
          </a:stretch>
        </p:blipFill>
        <p:spPr bwMode="auto">
          <a:xfrm>
            <a:off x="7215206" y="4857760"/>
            <a:ext cx="1736004" cy="12303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357214"/>
            <a:ext cx="6858048" cy="1500198"/>
          </a:xfrm>
        </p:spPr>
        <p:txBody>
          <a:bodyPr/>
          <a:lstStyle/>
          <a:p>
            <a:r>
              <a:rPr lang="en-US" sz="2400" b="1" dirty="0" err="1" smtClean="0">
                <a:solidFill>
                  <a:srgbClr val="FF0000"/>
                </a:solidFill>
              </a:rPr>
              <a:t>Ujedinjene</a:t>
            </a:r>
            <a:r>
              <a:rPr lang="en-US" sz="2400" b="1" dirty="0" smtClean="0">
                <a:solidFill>
                  <a:srgbClr val="FF0000"/>
                </a:solidFill>
              </a:rPr>
              <a:t> </a:t>
            </a:r>
            <a:r>
              <a:rPr lang="en-US" sz="2400" b="1" dirty="0" err="1" smtClean="0">
                <a:solidFill>
                  <a:srgbClr val="FF0000"/>
                </a:solidFill>
              </a:rPr>
              <a:t>nacije</a:t>
            </a:r>
            <a:r>
              <a:rPr lang="en-US" sz="2400" b="1" dirty="0" smtClean="0">
                <a:solidFill>
                  <a:srgbClr val="FF0000"/>
                </a:solidFill>
              </a:rPr>
              <a:t> </a:t>
            </a:r>
            <a:r>
              <a:rPr lang="en-US" sz="2400" b="1" dirty="0" err="1" smtClean="0">
                <a:solidFill>
                  <a:srgbClr val="FF0000"/>
                </a:solidFill>
              </a:rPr>
              <a:t>kao</a:t>
            </a:r>
            <a:r>
              <a:rPr lang="en-US" sz="2400" b="1" dirty="0" smtClean="0">
                <a:solidFill>
                  <a:srgbClr val="FF0000"/>
                </a:solidFill>
              </a:rPr>
              <a:t> </a:t>
            </a:r>
            <a:r>
              <a:rPr lang="en-US" sz="2400" b="1" dirty="0" err="1" smtClean="0">
                <a:solidFill>
                  <a:srgbClr val="FF0000"/>
                </a:solidFill>
              </a:rPr>
              <a:t>faktor</a:t>
            </a:r>
            <a:r>
              <a:rPr lang="sr-Latn-RS" sz="2400" b="1" dirty="0" smtClean="0">
                <a:solidFill>
                  <a:srgbClr val="FF0000"/>
                </a:solidFill>
              </a:rPr>
              <a:t> </a:t>
            </a:r>
            <a:br>
              <a:rPr lang="sr-Latn-RS" sz="2400" b="1" dirty="0" smtClean="0">
                <a:solidFill>
                  <a:srgbClr val="FF0000"/>
                </a:solidFill>
              </a:rPr>
            </a:br>
            <a:r>
              <a:rPr lang="en-US" sz="2400" b="1" dirty="0" err="1" smtClean="0">
                <a:solidFill>
                  <a:srgbClr val="FF0000"/>
                </a:solidFill>
              </a:rPr>
              <a:t>očuvanja</a:t>
            </a:r>
            <a:r>
              <a:rPr lang="en-US" sz="2400" b="1" dirty="0" smtClean="0">
                <a:solidFill>
                  <a:srgbClr val="FF0000"/>
                </a:solidFill>
              </a:rPr>
              <a:t> </a:t>
            </a:r>
            <a:r>
              <a:rPr lang="en-US" sz="2400" b="1" dirty="0" err="1" smtClean="0">
                <a:solidFill>
                  <a:srgbClr val="FF0000"/>
                </a:solidFill>
              </a:rPr>
              <a:t>životne</a:t>
            </a:r>
            <a:r>
              <a:rPr lang="en-US" sz="2400" b="1" dirty="0" smtClean="0">
                <a:solidFill>
                  <a:srgbClr val="FF0000"/>
                </a:solidFill>
              </a:rPr>
              <a:t> </a:t>
            </a:r>
            <a:r>
              <a:rPr lang="en-US" sz="2400" b="1" dirty="0" err="1" smtClean="0">
                <a:solidFill>
                  <a:srgbClr val="FF0000"/>
                </a:solidFill>
              </a:rPr>
              <a:t>sredine</a:t>
            </a:r>
            <a:endParaRPr lang="en-US" sz="2400" b="1" dirty="0">
              <a:solidFill>
                <a:srgbClr val="FF0000"/>
              </a:solidFill>
            </a:endParaRPr>
          </a:p>
        </p:txBody>
      </p:sp>
      <p:sp>
        <p:nvSpPr>
          <p:cNvPr id="3" name="Content Placeholder 2"/>
          <p:cNvSpPr>
            <a:spLocks noGrp="1"/>
          </p:cNvSpPr>
          <p:nvPr>
            <p:ph idx="1"/>
          </p:nvPr>
        </p:nvSpPr>
        <p:spPr>
          <a:xfrm>
            <a:off x="0" y="1857364"/>
            <a:ext cx="9144000" cy="3000396"/>
          </a:xfrm>
        </p:spPr>
        <p:txBody>
          <a:bodyPr/>
          <a:lstStyle/>
          <a:p>
            <a:r>
              <a:rPr lang="en-US" sz="2400" dirty="0" err="1" smtClean="0"/>
              <a:t>Moderna</a:t>
            </a:r>
            <a:r>
              <a:rPr lang="en-US" sz="2400" dirty="0" smtClean="0"/>
              <a:t> era </a:t>
            </a:r>
            <a:r>
              <a:rPr lang="en-US" sz="2400" dirty="0" err="1" smtClean="0"/>
              <a:t>internacionalnog</a:t>
            </a:r>
            <a:r>
              <a:rPr lang="en-US" sz="2400" dirty="0" smtClean="0"/>
              <a:t> </a:t>
            </a:r>
            <a:r>
              <a:rPr lang="en-US" sz="2400" dirty="0" err="1" smtClean="0"/>
              <a:t>donošenja</a:t>
            </a:r>
            <a:r>
              <a:rPr lang="en-US" sz="2400" dirty="0" smtClean="0"/>
              <a:t> </a:t>
            </a:r>
            <a:r>
              <a:rPr lang="en-US" sz="2400" dirty="0" err="1" smtClean="0"/>
              <a:t>odluka</a:t>
            </a:r>
            <a:r>
              <a:rPr lang="en-US" sz="2400" dirty="0" smtClean="0"/>
              <a:t> o </a:t>
            </a:r>
            <a:r>
              <a:rPr lang="en-US" sz="2400" dirty="0" err="1" smtClean="0"/>
              <a:t>zaštiti</a:t>
            </a:r>
            <a:r>
              <a:rPr lang="en-US" sz="2400" dirty="0" smtClean="0"/>
              <a:t> </a:t>
            </a:r>
            <a:r>
              <a:rPr lang="en-US" sz="2400" dirty="0" err="1" smtClean="0"/>
              <a:t>prirodnog</a:t>
            </a:r>
            <a:r>
              <a:rPr lang="en-US" sz="2400" dirty="0" smtClean="0"/>
              <a:t> </a:t>
            </a:r>
            <a:r>
              <a:rPr lang="en-US" sz="2400" dirty="0" err="1" smtClean="0"/>
              <a:t>okruženja</a:t>
            </a:r>
            <a:r>
              <a:rPr lang="en-US" sz="2400" dirty="0" smtClean="0"/>
              <a:t> je </a:t>
            </a:r>
            <a:r>
              <a:rPr lang="en-US" sz="2400" dirty="0" err="1" smtClean="0"/>
              <a:t>formalno</a:t>
            </a:r>
            <a:r>
              <a:rPr lang="en-US" sz="2400" dirty="0" smtClean="0"/>
              <a:t> </a:t>
            </a:r>
            <a:r>
              <a:rPr lang="en-US" sz="2400" dirty="0" err="1" smtClean="0"/>
              <a:t>započela</a:t>
            </a:r>
            <a:r>
              <a:rPr lang="en-US" sz="2400" dirty="0" smtClean="0"/>
              <a:t> </a:t>
            </a:r>
            <a:r>
              <a:rPr lang="en-US" sz="2400" dirty="0" err="1" smtClean="0"/>
              <a:t>održavanjem</a:t>
            </a:r>
            <a:r>
              <a:rPr lang="en-US" sz="2400" dirty="0" smtClean="0"/>
              <a:t> </a:t>
            </a:r>
            <a:r>
              <a:rPr lang="en-US" sz="2400" b="1" dirty="0" err="1" smtClean="0"/>
              <a:t>Konferencije</a:t>
            </a:r>
            <a:r>
              <a:rPr lang="en-US" sz="2400" b="1" dirty="0" smtClean="0"/>
              <a:t> </a:t>
            </a:r>
            <a:r>
              <a:rPr lang="en-US" sz="2400" b="1" dirty="0" err="1" smtClean="0"/>
              <a:t>Ujedinjenih</a:t>
            </a:r>
            <a:r>
              <a:rPr lang="en-US" sz="2400" b="1" dirty="0" smtClean="0"/>
              <a:t> </a:t>
            </a:r>
            <a:r>
              <a:rPr lang="en-US" sz="2400" b="1" dirty="0" err="1" smtClean="0"/>
              <a:t>nacija</a:t>
            </a:r>
            <a:r>
              <a:rPr lang="en-US" sz="2400" b="1" dirty="0" smtClean="0"/>
              <a:t> o </a:t>
            </a:r>
            <a:r>
              <a:rPr lang="en-US" sz="2400" b="1" dirty="0" err="1" smtClean="0"/>
              <a:t>životnoj</a:t>
            </a:r>
            <a:r>
              <a:rPr lang="en-US" sz="2400" b="1" dirty="0" smtClean="0"/>
              <a:t> </a:t>
            </a:r>
            <a:r>
              <a:rPr lang="en-US" sz="2400" b="1" dirty="0" err="1" smtClean="0"/>
              <a:t>sredini</a:t>
            </a:r>
            <a:r>
              <a:rPr lang="en-US" sz="2400" b="1" dirty="0" smtClean="0"/>
              <a:t> </a:t>
            </a:r>
            <a:r>
              <a:rPr lang="en-US" sz="2400" dirty="0" smtClean="0"/>
              <a:t>(</a:t>
            </a:r>
            <a:r>
              <a:rPr lang="en-US" sz="2400" i="1" dirty="0" smtClean="0"/>
              <a:t>United Nations Conference on the Human Environment</a:t>
            </a:r>
            <a:r>
              <a:rPr lang="en-US" sz="2400" dirty="0" smtClean="0"/>
              <a:t>), </a:t>
            </a:r>
            <a:r>
              <a:rPr lang="en-US" sz="2400" b="1" dirty="0" smtClean="0"/>
              <a:t>1972. </a:t>
            </a:r>
            <a:r>
              <a:rPr lang="en-US" sz="2400" b="1" dirty="0" err="1" smtClean="0"/>
              <a:t>godine</a:t>
            </a:r>
            <a:r>
              <a:rPr lang="en-US" sz="2400" b="1" dirty="0" smtClean="0"/>
              <a:t> u </a:t>
            </a:r>
            <a:r>
              <a:rPr lang="en-US" sz="2400" b="1" dirty="0" err="1" smtClean="0"/>
              <a:t>Stokholmu</a:t>
            </a:r>
            <a:r>
              <a:rPr lang="en-US" sz="2400" b="1" dirty="0" smtClean="0"/>
              <a:t>. </a:t>
            </a:r>
          </a:p>
          <a:p>
            <a:r>
              <a:rPr lang="en-US" sz="2400" dirty="0" smtClean="0"/>
              <a:t>Ova </a:t>
            </a:r>
            <a:r>
              <a:rPr lang="en-US" sz="2400" dirty="0" err="1" smtClean="0"/>
              <a:t>konferencija</a:t>
            </a:r>
            <a:r>
              <a:rPr lang="en-US" sz="2400" dirty="0" smtClean="0"/>
              <a:t> </a:t>
            </a:r>
            <a:r>
              <a:rPr lang="en-US" sz="2400" dirty="0" err="1" smtClean="0"/>
              <a:t>koja</a:t>
            </a:r>
            <a:r>
              <a:rPr lang="en-US" sz="2400" dirty="0" smtClean="0"/>
              <a:t> se </a:t>
            </a:r>
            <a:r>
              <a:rPr lang="en-US" sz="2400" dirty="0" err="1" smtClean="0"/>
              <a:t>posmatra</a:t>
            </a:r>
            <a:r>
              <a:rPr lang="en-US" sz="2400" dirty="0" smtClean="0"/>
              <a:t> </a:t>
            </a:r>
            <a:r>
              <a:rPr lang="en-US" sz="2400" dirty="0" err="1" smtClean="0"/>
              <a:t>kao</a:t>
            </a:r>
            <a:r>
              <a:rPr lang="en-US" sz="2400" dirty="0" smtClean="0"/>
              <a:t> </a:t>
            </a:r>
            <a:r>
              <a:rPr lang="en-US" sz="2400" dirty="0" err="1" smtClean="0"/>
              <a:t>prekretnica</a:t>
            </a:r>
            <a:r>
              <a:rPr lang="en-US" sz="2400" dirty="0" smtClean="0"/>
              <a:t> u </a:t>
            </a:r>
            <a:r>
              <a:rPr lang="en-US" sz="2400" dirty="0" err="1" smtClean="0"/>
              <a:t>razvoju</a:t>
            </a:r>
            <a:r>
              <a:rPr lang="en-US" sz="2400" dirty="0" smtClean="0"/>
              <a:t> </a:t>
            </a:r>
            <a:r>
              <a:rPr lang="en-US" sz="2400" dirty="0" err="1" smtClean="0"/>
              <a:t>internacionalne</a:t>
            </a:r>
            <a:r>
              <a:rPr lang="en-US" sz="2400" dirty="0" smtClean="0"/>
              <a:t> </a:t>
            </a:r>
            <a:r>
              <a:rPr lang="en-US" sz="2400" dirty="0" err="1" smtClean="0"/>
              <a:t>ekološke</a:t>
            </a:r>
            <a:r>
              <a:rPr lang="en-US" sz="2400" dirty="0" smtClean="0"/>
              <a:t> </a:t>
            </a:r>
            <a:r>
              <a:rPr lang="en-US" sz="2400" dirty="0" err="1" smtClean="0"/>
              <a:t>politike</a:t>
            </a:r>
            <a:r>
              <a:rPr lang="en-US" sz="2400" dirty="0" smtClean="0"/>
              <a:t> je </a:t>
            </a:r>
            <a:r>
              <a:rPr lang="en-US" sz="2400" dirty="0" err="1" smtClean="0"/>
              <a:t>inicirana</a:t>
            </a:r>
            <a:r>
              <a:rPr lang="en-US" sz="2400" dirty="0" smtClean="0"/>
              <a:t> </a:t>
            </a:r>
            <a:r>
              <a:rPr lang="en-US" sz="2400" dirty="0" err="1" smtClean="0"/>
              <a:t>od</a:t>
            </a:r>
            <a:r>
              <a:rPr lang="en-US" sz="2400" dirty="0" smtClean="0"/>
              <a:t> </a:t>
            </a:r>
            <a:r>
              <a:rPr lang="en-US" sz="2400" dirty="0" err="1" smtClean="0"/>
              <a:t>strane</a:t>
            </a:r>
            <a:r>
              <a:rPr lang="en-US" sz="2400" dirty="0" smtClean="0"/>
              <a:t> </a:t>
            </a:r>
            <a:r>
              <a:rPr lang="en-US" sz="2400" dirty="0" err="1" smtClean="0"/>
              <a:t>Vlade</a:t>
            </a:r>
            <a:r>
              <a:rPr lang="en-US" sz="2400" dirty="0" smtClean="0"/>
              <a:t> </a:t>
            </a:r>
            <a:r>
              <a:rPr lang="en-US" sz="2400" dirty="0" err="1" smtClean="0"/>
              <a:t>Švedske</a:t>
            </a:r>
            <a:r>
              <a:rPr lang="en-US" sz="2400" dirty="0" smtClean="0"/>
              <a:t>, </a:t>
            </a:r>
            <a:r>
              <a:rPr lang="en-US" sz="2400" dirty="0" err="1" smtClean="0"/>
              <a:t>koja</a:t>
            </a:r>
            <a:r>
              <a:rPr lang="en-US" sz="2400" dirty="0" smtClean="0"/>
              <a:t> je 1968. </a:t>
            </a:r>
            <a:r>
              <a:rPr lang="en-US" sz="2400" dirty="0" err="1" smtClean="0"/>
              <a:t>godine</a:t>
            </a:r>
            <a:r>
              <a:rPr lang="en-US" sz="2400" dirty="0" smtClean="0"/>
              <a:t> </a:t>
            </a:r>
            <a:r>
              <a:rPr lang="en-US" sz="2400" dirty="0" err="1" smtClean="0"/>
              <a:t>podnela</a:t>
            </a:r>
            <a:r>
              <a:rPr lang="en-US" sz="2400" dirty="0" smtClean="0"/>
              <a:t> </a:t>
            </a:r>
            <a:r>
              <a:rPr lang="en-US" sz="2400" dirty="0" err="1" smtClean="0"/>
              <a:t>predlog</a:t>
            </a:r>
            <a:r>
              <a:rPr lang="en-US" sz="2400" dirty="0" smtClean="0"/>
              <a:t> </a:t>
            </a:r>
            <a:r>
              <a:rPr lang="en-US" sz="2400" dirty="0" err="1" smtClean="0"/>
              <a:t>Ujedinjenim</a:t>
            </a:r>
            <a:r>
              <a:rPr lang="en-US" sz="2400" dirty="0" smtClean="0"/>
              <a:t> </a:t>
            </a:r>
            <a:r>
              <a:rPr lang="en-US" sz="2400" dirty="0" err="1" smtClean="0"/>
              <a:t>nacijama</a:t>
            </a:r>
            <a:r>
              <a:rPr lang="en-US" sz="2400" dirty="0" smtClean="0"/>
              <a:t> </a:t>
            </a:r>
            <a:r>
              <a:rPr lang="en-US" sz="2400" dirty="0" err="1" smtClean="0"/>
              <a:t>da</a:t>
            </a:r>
            <a:r>
              <a:rPr lang="en-US" sz="2400" dirty="0" smtClean="0"/>
              <a:t> se </a:t>
            </a:r>
            <a:r>
              <a:rPr lang="en-US" sz="2400" dirty="0" err="1" smtClean="0"/>
              <a:t>održi</a:t>
            </a:r>
            <a:r>
              <a:rPr lang="en-US" sz="2400" dirty="0" smtClean="0"/>
              <a:t> </a:t>
            </a:r>
            <a:r>
              <a:rPr lang="en-US" sz="2400" dirty="0" err="1" smtClean="0"/>
              <a:t>specijalna</a:t>
            </a:r>
            <a:r>
              <a:rPr lang="en-US" sz="2400" dirty="0" smtClean="0"/>
              <a:t> </a:t>
            </a:r>
            <a:r>
              <a:rPr lang="en-US" sz="2400" dirty="0" err="1" smtClean="0"/>
              <a:t>konferencija</a:t>
            </a:r>
            <a:r>
              <a:rPr lang="en-US" sz="2400" dirty="0" smtClean="0"/>
              <a:t> </a:t>
            </a:r>
            <a:r>
              <a:rPr lang="en-US" sz="2400" dirty="0" err="1" smtClean="0"/>
              <a:t>na</a:t>
            </a:r>
            <a:r>
              <a:rPr lang="en-US" sz="2400" dirty="0" smtClean="0"/>
              <a:t> </a:t>
            </a:r>
            <a:r>
              <a:rPr lang="en-US" sz="2400" dirty="0" err="1" smtClean="0"/>
              <a:t>kojoj</a:t>
            </a:r>
            <a:r>
              <a:rPr lang="en-US" sz="2400" dirty="0" smtClean="0"/>
              <a:t> </a:t>
            </a:r>
            <a:r>
              <a:rPr lang="en-US" sz="2400" dirty="0" err="1" smtClean="0"/>
              <a:t>će</a:t>
            </a:r>
            <a:r>
              <a:rPr lang="en-US" sz="2400" dirty="0" smtClean="0"/>
              <a:t> </a:t>
            </a:r>
            <a:r>
              <a:rPr lang="en-US" sz="2400" dirty="0" err="1" smtClean="0"/>
              <a:t>internacionalna</a:t>
            </a:r>
            <a:r>
              <a:rPr lang="en-US" sz="2400" dirty="0" smtClean="0"/>
              <a:t> </a:t>
            </a:r>
            <a:r>
              <a:rPr lang="en-US" sz="2400" dirty="0" err="1" smtClean="0"/>
              <a:t>zajednica</a:t>
            </a:r>
            <a:r>
              <a:rPr lang="en-US" sz="2400" dirty="0" smtClean="0"/>
              <a:t> </a:t>
            </a:r>
            <a:r>
              <a:rPr lang="en-US" sz="2400" dirty="0" err="1" smtClean="0"/>
              <a:t>razmatrati</a:t>
            </a:r>
            <a:r>
              <a:rPr lang="en-US" sz="2400" dirty="0" smtClean="0"/>
              <a:t> </a:t>
            </a:r>
            <a:r>
              <a:rPr lang="en-US" sz="2400" dirty="0" err="1" smtClean="0"/>
              <a:t>ekološke</a:t>
            </a:r>
            <a:r>
              <a:rPr lang="en-US" sz="2400" dirty="0" smtClean="0"/>
              <a:t> </a:t>
            </a:r>
            <a:r>
              <a:rPr lang="en-US" sz="2400" dirty="0" err="1" smtClean="0"/>
              <a:t>probleme</a:t>
            </a:r>
            <a:r>
              <a:rPr lang="en-US" sz="2400" dirty="0" smtClean="0"/>
              <a:t>.</a:t>
            </a:r>
            <a:endParaRPr lang="sr-Latn-RS" sz="2400" dirty="0" smtClean="0"/>
          </a:p>
          <a:p>
            <a:r>
              <a:rPr lang="en-US" sz="2400" dirty="0" smtClean="0"/>
              <a:t> </a:t>
            </a:r>
            <a:r>
              <a:rPr lang="en-US" sz="2400" dirty="0" err="1" smtClean="0"/>
              <a:t>Konferencija</a:t>
            </a:r>
            <a:r>
              <a:rPr lang="en-US" sz="2400" dirty="0" smtClean="0"/>
              <a:t> je </a:t>
            </a:r>
            <a:r>
              <a:rPr lang="en-US" sz="2400" dirty="0" err="1" smtClean="0"/>
              <a:t>okupila</a:t>
            </a:r>
            <a:r>
              <a:rPr lang="en-US" sz="2400" dirty="0" smtClean="0"/>
              <a:t> </a:t>
            </a:r>
            <a:r>
              <a:rPr lang="en-US" sz="2400" dirty="0" err="1" smtClean="0"/>
              <a:t>predstavnike</a:t>
            </a:r>
            <a:r>
              <a:rPr lang="en-US" sz="2400" dirty="0" smtClean="0"/>
              <a:t> </a:t>
            </a:r>
            <a:r>
              <a:rPr lang="en-US" sz="2400" dirty="0" err="1" smtClean="0"/>
              <a:t>iz</a:t>
            </a:r>
            <a:r>
              <a:rPr lang="en-US" sz="2400" dirty="0" smtClean="0"/>
              <a:t> 113 </a:t>
            </a:r>
            <a:r>
              <a:rPr lang="en-US" sz="2400" dirty="0" err="1" smtClean="0"/>
              <a:t>država</a:t>
            </a:r>
            <a:r>
              <a:rPr lang="en-US" sz="2400" dirty="0" smtClean="0"/>
              <a:t> </a:t>
            </a:r>
            <a:r>
              <a:rPr lang="en-US" sz="2400" dirty="0" err="1" smtClean="0"/>
              <a:t>i</a:t>
            </a:r>
            <a:r>
              <a:rPr lang="en-US" sz="2400" dirty="0" smtClean="0"/>
              <a:t> </a:t>
            </a:r>
            <a:r>
              <a:rPr lang="en-US" sz="2400" dirty="0" err="1" smtClean="0"/>
              <a:t>predstavnike</a:t>
            </a:r>
            <a:r>
              <a:rPr lang="en-US" sz="2400" dirty="0" smtClean="0"/>
              <a:t> </a:t>
            </a:r>
            <a:r>
              <a:rPr lang="en-US" sz="2400" dirty="0" err="1" smtClean="0"/>
              <a:t>više</a:t>
            </a:r>
            <a:r>
              <a:rPr lang="en-US" sz="2400" dirty="0" smtClean="0"/>
              <a:t> </a:t>
            </a:r>
            <a:r>
              <a:rPr lang="en-US" sz="2400" dirty="0" err="1" smtClean="0"/>
              <a:t>od</a:t>
            </a:r>
            <a:r>
              <a:rPr lang="en-US" sz="2400" dirty="0" smtClean="0"/>
              <a:t> 250 </a:t>
            </a:r>
            <a:r>
              <a:rPr lang="en-US" sz="2400" dirty="0" err="1" smtClean="0"/>
              <a:t>nevladinih</a:t>
            </a:r>
            <a:r>
              <a:rPr lang="en-US" sz="2400" dirty="0" smtClean="0"/>
              <a:t> </a:t>
            </a:r>
            <a:r>
              <a:rPr lang="en-US" sz="2400" dirty="0" err="1" smtClean="0"/>
              <a:t>organizacija</a:t>
            </a:r>
            <a:r>
              <a:rPr lang="en-US" sz="2400" dirty="0" smtClean="0"/>
              <a:t>.</a:t>
            </a:r>
            <a:endParaRPr lang="en-US" sz="24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5122" name="Picture 2" descr="C:\Users\User\Desktop\40-years-of-international-sustainability-governance-by-arthur-lyon-dahl-19-638.jpg"/>
          <p:cNvPicPr>
            <a:picLocks noChangeAspect="1" noChangeArrowheads="1"/>
          </p:cNvPicPr>
          <p:nvPr/>
        </p:nvPicPr>
        <p:blipFill>
          <a:blip r:embed="rId2" cstate="print"/>
          <a:srcRect/>
          <a:stretch>
            <a:fillRect/>
          </a:stretch>
        </p:blipFill>
        <p:spPr bwMode="auto">
          <a:xfrm>
            <a:off x="5143504" y="0"/>
            <a:ext cx="2188446" cy="1643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71528"/>
            <a:ext cx="6858048" cy="1500198"/>
          </a:xfrm>
        </p:spPr>
        <p:txBody>
          <a:bodyPr/>
          <a:lstStyle/>
          <a:p>
            <a:r>
              <a:rPr lang="en-US" sz="2400" b="1" dirty="0" err="1" smtClean="0">
                <a:solidFill>
                  <a:srgbClr val="FF0000"/>
                </a:solidFill>
              </a:rPr>
              <a:t>Ujedinjene</a:t>
            </a:r>
            <a:r>
              <a:rPr lang="en-US" sz="2400" b="1" dirty="0" smtClean="0">
                <a:solidFill>
                  <a:srgbClr val="FF0000"/>
                </a:solidFill>
              </a:rPr>
              <a:t> </a:t>
            </a:r>
            <a:r>
              <a:rPr lang="en-US" sz="2400" b="1" dirty="0" err="1" smtClean="0">
                <a:solidFill>
                  <a:srgbClr val="FF0000"/>
                </a:solidFill>
              </a:rPr>
              <a:t>nacije</a:t>
            </a:r>
            <a:r>
              <a:rPr lang="en-US" sz="2400" b="1" dirty="0" smtClean="0">
                <a:solidFill>
                  <a:srgbClr val="FF0000"/>
                </a:solidFill>
              </a:rPr>
              <a:t> </a:t>
            </a:r>
            <a:r>
              <a:rPr lang="en-US" sz="2400" b="1" dirty="0" err="1" smtClean="0">
                <a:solidFill>
                  <a:srgbClr val="FF0000"/>
                </a:solidFill>
              </a:rPr>
              <a:t>kao</a:t>
            </a:r>
            <a:r>
              <a:rPr lang="en-US" sz="2400" b="1" dirty="0" smtClean="0">
                <a:solidFill>
                  <a:srgbClr val="FF0000"/>
                </a:solidFill>
              </a:rPr>
              <a:t> </a:t>
            </a:r>
            <a:r>
              <a:rPr lang="en-US" sz="2400" b="1" dirty="0" err="1" smtClean="0">
                <a:solidFill>
                  <a:srgbClr val="FF0000"/>
                </a:solidFill>
              </a:rPr>
              <a:t>faktor</a:t>
            </a:r>
            <a:r>
              <a:rPr lang="sr-Latn-RS" sz="2400" b="1" dirty="0" smtClean="0">
                <a:solidFill>
                  <a:srgbClr val="FF0000"/>
                </a:solidFill>
              </a:rPr>
              <a:t/>
            </a:r>
            <a:br>
              <a:rPr lang="sr-Latn-RS" sz="2400" b="1" dirty="0" smtClean="0">
                <a:solidFill>
                  <a:srgbClr val="FF0000"/>
                </a:solidFill>
              </a:rPr>
            </a:br>
            <a:r>
              <a:rPr lang="en-US" sz="2400" b="1" dirty="0" smtClean="0">
                <a:solidFill>
                  <a:srgbClr val="FF0000"/>
                </a:solidFill>
              </a:rPr>
              <a:t> </a:t>
            </a:r>
            <a:r>
              <a:rPr lang="en-US" sz="2400" b="1" dirty="0" err="1" smtClean="0">
                <a:solidFill>
                  <a:srgbClr val="FF0000"/>
                </a:solidFill>
              </a:rPr>
              <a:t>očuvanja</a:t>
            </a:r>
            <a:r>
              <a:rPr lang="en-US" sz="2400" b="1" dirty="0" smtClean="0">
                <a:solidFill>
                  <a:srgbClr val="FF0000"/>
                </a:solidFill>
              </a:rPr>
              <a:t> </a:t>
            </a:r>
            <a:r>
              <a:rPr lang="en-US" sz="2400" b="1" dirty="0" err="1" smtClean="0">
                <a:solidFill>
                  <a:srgbClr val="FF0000"/>
                </a:solidFill>
              </a:rPr>
              <a:t>životne</a:t>
            </a:r>
            <a:r>
              <a:rPr lang="en-US" sz="2400" b="1" dirty="0" smtClean="0">
                <a:solidFill>
                  <a:srgbClr val="FF0000"/>
                </a:solidFill>
              </a:rPr>
              <a:t> </a:t>
            </a:r>
            <a:r>
              <a:rPr lang="en-US" sz="2400" b="1" dirty="0" err="1" smtClean="0">
                <a:solidFill>
                  <a:srgbClr val="FF0000"/>
                </a:solidFill>
              </a:rPr>
              <a:t>sredine</a:t>
            </a:r>
            <a:endParaRPr lang="en-US" sz="2400" b="1" dirty="0">
              <a:solidFill>
                <a:srgbClr val="FF0000"/>
              </a:solidFill>
            </a:endParaRPr>
          </a:p>
        </p:txBody>
      </p:sp>
      <p:sp>
        <p:nvSpPr>
          <p:cNvPr id="3" name="Content Placeholder 2"/>
          <p:cNvSpPr>
            <a:spLocks noGrp="1"/>
          </p:cNvSpPr>
          <p:nvPr>
            <p:ph idx="1"/>
          </p:nvPr>
        </p:nvSpPr>
        <p:spPr>
          <a:xfrm>
            <a:off x="214282" y="1214422"/>
            <a:ext cx="8929718" cy="3071834"/>
          </a:xfrm>
        </p:spPr>
        <p:txBody>
          <a:bodyPr/>
          <a:lstStyle/>
          <a:p>
            <a:r>
              <a:rPr lang="sr-Latn-RS" sz="2400" b="1" dirty="0" smtClean="0"/>
              <a:t>1992. Rio de Žaneiro - </a:t>
            </a:r>
            <a:r>
              <a:rPr lang="en-US" sz="2400" b="1" dirty="0" err="1" smtClean="0"/>
              <a:t>Konferencija</a:t>
            </a:r>
            <a:r>
              <a:rPr lang="en-US" sz="2400" b="1" dirty="0" smtClean="0"/>
              <a:t> </a:t>
            </a:r>
            <a:r>
              <a:rPr lang="en-US" sz="2400" b="1" dirty="0" err="1" smtClean="0"/>
              <a:t>Ujedinjenih</a:t>
            </a:r>
            <a:r>
              <a:rPr lang="en-US" sz="2400" b="1" dirty="0" smtClean="0"/>
              <a:t> </a:t>
            </a:r>
            <a:r>
              <a:rPr lang="en-US" sz="2400" b="1" dirty="0" err="1" smtClean="0"/>
              <a:t>nacija</a:t>
            </a:r>
            <a:r>
              <a:rPr lang="en-US" sz="2400" b="1" dirty="0" smtClean="0"/>
              <a:t> o </a:t>
            </a:r>
            <a:r>
              <a:rPr lang="en-US" sz="2400" b="1" dirty="0" err="1" smtClean="0"/>
              <a:t>okruženju</a:t>
            </a:r>
            <a:r>
              <a:rPr lang="en-US" sz="2400" b="1" dirty="0" smtClean="0"/>
              <a:t> </a:t>
            </a:r>
            <a:r>
              <a:rPr lang="en-US" sz="2400" b="1" dirty="0" err="1" smtClean="0"/>
              <a:t>i</a:t>
            </a:r>
            <a:r>
              <a:rPr lang="en-US" sz="2400" b="1" dirty="0" smtClean="0"/>
              <a:t> </a:t>
            </a:r>
            <a:r>
              <a:rPr lang="en-US" sz="2400" b="1" dirty="0" err="1" smtClean="0"/>
              <a:t>razvoju</a:t>
            </a:r>
            <a:r>
              <a:rPr lang="en-US" sz="2400" b="1" dirty="0" smtClean="0"/>
              <a:t> </a:t>
            </a:r>
            <a:r>
              <a:rPr lang="en-US" sz="2400" i="1" dirty="0" smtClean="0"/>
              <a:t>(United Nations Conference on Environment and Development, UNCED)</a:t>
            </a:r>
            <a:r>
              <a:rPr lang="sr-Latn-RS" sz="2400" i="1" dirty="0" smtClean="0"/>
              <a:t>. </a:t>
            </a:r>
            <a:r>
              <a:rPr lang="en-US" sz="2400" dirty="0" smtClean="0"/>
              <a:t>Na </a:t>
            </a:r>
            <a:r>
              <a:rPr lang="en-US" sz="2400" dirty="0" err="1" smtClean="0"/>
              <a:t>konferenciji</a:t>
            </a:r>
            <a:r>
              <a:rPr lang="en-US" sz="2400" dirty="0" smtClean="0"/>
              <a:t> </a:t>
            </a:r>
            <a:r>
              <a:rPr lang="en-US" sz="2400" dirty="0" err="1" smtClean="0"/>
              <a:t>poznatoj</a:t>
            </a:r>
            <a:r>
              <a:rPr lang="en-US" sz="2400" dirty="0" smtClean="0"/>
              <a:t> </a:t>
            </a:r>
            <a:r>
              <a:rPr lang="en-US" sz="2400" dirty="0" err="1" smtClean="0"/>
              <a:t>i</a:t>
            </a:r>
            <a:r>
              <a:rPr lang="en-US" sz="2400" dirty="0" smtClean="0"/>
              <a:t> pod </a:t>
            </a:r>
            <a:r>
              <a:rPr lang="en-US" sz="2400" dirty="0" err="1" smtClean="0"/>
              <a:t>nazivom</a:t>
            </a:r>
            <a:r>
              <a:rPr lang="en-US" sz="2400" dirty="0" smtClean="0"/>
              <a:t> ''</a:t>
            </a:r>
            <a:r>
              <a:rPr lang="en-US" sz="2400" dirty="0" err="1" smtClean="0"/>
              <a:t>Samit</a:t>
            </a:r>
            <a:r>
              <a:rPr lang="en-US" sz="2400" dirty="0" smtClean="0"/>
              <a:t> o </a:t>
            </a:r>
            <a:r>
              <a:rPr lang="en-US" sz="2400" dirty="0" err="1" smtClean="0"/>
              <a:t>Zemlji</a:t>
            </a:r>
            <a:r>
              <a:rPr lang="en-US" sz="2400" dirty="0" smtClean="0"/>
              <a:t>'' (</a:t>
            </a:r>
            <a:r>
              <a:rPr lang="en-US" sz="2400" i="1" dirty="0" smtClean="0"/>
              <a:t>Earth Summit</a:t>
            </a:r>
            <a:r>
              <a:rPr lang="en-US" sz="2400" dirty="0" smtClean="0"/>
              <a:t>) </a:t>
            </a:r>
            <a:r>
              <a:rPr lang="en-US" sz="2400" dirty="0" err="1" smtClean="0"/>
              <a:t>učestvovalo</a:t>
            </a:r>
            <a:r>
              <a:rPr lang="en-US" sz="2400" dirty="0" smtClean="0"/>
              <a:t> je </a:t>
            </a:r>
            <a:r>
              <a:rPr lang="en-US" sz="2400" dirty="0" err="1" smtClean="0"/>
              <a:t>oko</a:t>
            </a:r>
            <a:r>
              <a:rPr lang="en-US" sz="2400" dirty="0" smtClean="0"/>
              <a:t> 30 000 </a:t>
            </a:r>
            <a:r>
              <a:rPr lang="en-US" sz="2400" dirty="0" err="1" smtClean="0"/>
              <a:t>predstavnika</a:t>
            </a:r>
            <a:r>
              <a:rPr lang="en-US" sz="2400" dirty="0" smtClean="0"/>
              <a:t> </a:t>
            </a:r>
            <a:r>
              <a:rPr lang="en-US" sz="2400" dirty="0" err="1" smtClean="0"/>
              <a:t>nevladinih</a:t>
            </a:r>
            <a:r>
              <a:rPr lang="en-US" sz="2400" dirty="0" smtClean="0"/>
              <a:t> </a:t>
            </a:r>
            <a:r>
              <a:rPr lang="en-US" sz="2400" dirty="0" err="1" smtClean="0"/>
              <a:t>organizacija</a:t>
            </a:r>
            <a:r>
              <a:rPr lang="en-US" sz="2400" dirty="0" smtClean="0"/>
              <a:t>, </a:t>
            </a:r>
            <a:r>
              <a:rPr lang="en-US" sz="2400" dirty="0" err="1" smtClean="0"/>
              <a:t>državnih</a:t>
            </a:r>
            <a:r>
              <a:rPr lang="en-US" sz="2400" dirty="0" smtClean="0"/>
              <a:t> </a:t>
            </a:r>
            <a:r>
              <a:rPr lang="en-US" sz="2400" dirty="0" err="1" smtClean="0"/>
              <a:t>predstavnika</a:t>
            </a:r>
            <a:r>
              <a:rPr lang="en-US" sz="2400" dirty="0" smtClean="0"/>
              <a:t> (</a:t>
            </a:r>
            <a:r>
              <a:rPr lang="en-US" sz="2400" dirty="0" err="1" smtClean="0"/>
              <a:t>uključujući</a:t>
            </a:r>
            <a:r>
              <a:rPr lang="en-US" sz="2400" dirty="0" smtClean="0"/>
              <a:t> </a:t>
            </a:r>
            <a:r>
              <a:rPr lang="en-US" sz="2400" dirty="0" err="1" smtClean="0"/>
              <a:t>prisustvo</a:t>
            </a:r>
            <a:r>
              <a:rPr lang="en-US" sz="2400" dirty="0" smtClean="0"/>
              <a:t> 116 </a:t>
            </a:r>
            <a:r>
              <a:rPr lang="en-US" sz="2400" dirty="0" err="1" smtClean="0"/>
              <a:t>predsednika</a:t>
            </a:r>
            <a:r>
              <a:rPr lang="en-US" sz="2400" dirty="0" smtClean="0"/>
              <a:t> </a:t>
            </a:r>
            <a:r>
              <a:rPr lang="en-US" sz="2400" dirty="0" err="1" smtClean="0"/>
              <a:t>Vlada</a:t>
            </a:r>
            <a:r>
              <a:rPr lang="en-US" sz="2400" dirty="0" smtClean="0"/>
              <a:t>) </a:t>
            </a:r>
            <a:r>
              <a:rPr lang="en-US" sz="2400" dirty="0" err="1" smtClean="0"/>
              <a:t>i</a:t>
            </a:r>
            <a:r>
              <a:rPr lang="en-US" sz="2400" dirty="0" smtClean="0"/>
              <a:t> </a:t>
            </a:r>
            <a:r>
              <a:rPr lang="en-US" sz="2400" dirty="0" err="1" smtClean="0"/>
              <a:t>predstavnika</a:t>
            </a:r>
            <a:r>
              <a:rPr lang="en-US" sz="2400" dirty="0" smtClean="0"/>
              <a:t> </a:t>
            </a:r>
            <a:r>
              <a:rPr lang="en-US" sz="2400" dirty="0" err="1" smtClean="0"/>
              <a:t>medija</a:t>
            </a:r>
            <a:r>
              <a:rPr lang="en-US" sz="2400" dirty="0" smtClean="0"/>
              <a:t> </a:t>
            </a:r>
            <a:r>
              <a:rPr lang="en-US" sz="2400" dirty="0" err="1" smtClean="0"/>
              <a:t>iz</a:t>
            </a:r>
            <a:r>
              <a:rPr lang="en-US" sz="2400" dirty="0" smtClean="0"/>
              <a:t> </a:t>
            </a:r>
            <a:r>
              <a:rPr lang="en-US" sz="2400" dirty="0" err="1" smtClean="0"/>
              <a:t>celog</a:t>
            </a:r>
            <a:r>
              <a:rPr lang="en-US" sz="2400" dirty="0" smtClean="0"/>
              <a:t> </a:t>
            </a:r>
            <a:r>
              <a:rPr lang="en-US" sz="2400" dirty="0" err="1" smtClean="0"/>
              <a:t>sveta</a:t>
            </a:r>
            <a:r>
              <a:rPr lang="en-US" sz="2400" dirty="0" smtClean="0"/>
              <a:t>.</a:t>
            </a:r>
          </a:p>
          <a:p>
            <a:r>
              <a:rPr lang="sr-Latn-RS" sz="2400" i="1" dirty="0" smtClean="0"/>
              <a:t>Važni </a:t>
            </a:r>
            <a:r>
              <a:rPr lang="en-US" sz="2400" i="1" dirty="0" err="1" smtClean="0"/>
              <a:t>dokument</a:t>
            </a:r>
            <a:r>
              <a:rPr lang="sr-Latn-RS" sz="2400" i="1" dirty="0" smtClean="0"/>
              <a:t>i</a:t>
            </a:r>
            <a:r>
              <a:rPr lang="en-US" sz="2400" i="1" dirty="0" smtClean="0"/>
              <a:t>: </a:t>
            </a:r>
            <a:endParaRPr lang="sr-Latn-RS" sz="2400" i="1" dirty="0" smtClean="0"/>
          </a:p>
          <a:p>
            <a:r>
              <a:rPr lang="en-US" sz="2400" dirty="0" smtClean="0"/>
              <a:t>Rio </a:t>
            </a:r>
            <a:r>
              <a:rPr lang="en-US" sz="2400" dirty="0" err="1" smtClean="0"/>
              <a:t>deklaracija</a:t>
            </a:r>
            <a:r>
              <a:rPr lang="en-US" sz="2400" dirty="0" smtClean="0"/>
              <a:t> o </a:t>
            </a:r>
            <a:r>
              <a:rPr lang="en-US" sz="2400" dirty="0" err="1" smtClean="0"/>
              <a:t>životnoj</a:t>
            </a:r>
            <a:r>
              <a:rPr lang="en-US" sz="2400" dirty="0" smtClean="0"/>
              <a:t> </a:t>
            </a:r>
            <a:r>
              <a:rPr lang="en-US" sz="2400" dirty="0" err="1" smtClean="0"/>
              <a:t>sredini</a:t>
            </a:r>
            <a:r>
              <a:rPr lang="en-US" sz="2400" dirty="0" smtClean="0"/>
              <a:t> </a:t>
            </a:r>
            <a:r>
              <a:rPr lang="en-US" sz="2400" dirty="0" err="1" smtClean="0"/>
              <a:t>i</a:t>
            </a:r>
            <a:r>
              <a:rPr lang="en-US" sz="2400" dirty="0" smtClean="0"/>
              <a:t> </a:t>
            </a:r>
            <a:r>
              <a:rPr lang="en-US" sz="2400" dirty="0" err="1" smtClean="0"/>
              <a:t>razvoju</a:t>
            </a:r>
            <a:r>
              <a:rPr lang="en-US" sz="2400" dirty="0" smtClean="0"/>
              <a:t>, </a:t>
            </a:r>
            <a:endParaRPr lang="sr-Latn-RS" sz="2400" dirty="0" smtClean="0"/>
          </a:p>
          <a:p>
            <a:r>
              <a:rPr lang="en-US" sz="2400" dirty="0" err="1" smtClean="0"/>
              <a:t>Konvencija</a:t>
            </a:r>
            <a:r>
              <a:rPr lang="en-US" sz="2400" dirty="0" smtClean="0"/>
              <a:t> o </a:t>
            </a:r>
            <a:r>
              <a:rPr lang="en-US" sz="2400" dirty="0" err="1" smtClean="0"/>
              <a:t>biološkoj</a:t>
            </a:r>
            <a:r>
              <a:rPr lang="en-US" sz="2400" dirty="0" smtClean="0"/>
              <a:t> </a:t>
            </a:r>
            <a:r>
              <a:rPr lang="en-US" sz="2400" dirty="0" err="1" smtClean="0"/>
              <a:t>raznovrsnosti</a:t>
            </a:r>
            <a:r>
              <a:rPr lang="en-US" sz="2400" dirty="0" smtClean="0"/>
              <a:t>, </a:t>
            </a:r>
            <a:endParaRPr lang="sr-Latn-RS" sz="2400" dirty="0" smtClean="0"/>
          </a:p>
          <a:p>
            <a:r>
              <a:rPr lang="en-US" sz="2400" dirty="0" err="1" smtClean="0"/>
              <a:t>Okvirna</a:t>
            </a:r>
            <a:r>
              <a:rPr lang="en-US" sz="2400" dirty="0" smtClean="0"/>
              <a:t> </a:t>
            </a:r>
            <a:r>
              <a:rPr lang="en-US" sz="2400" dirty="0" err="1" smtClean="0"/>
              <a:t>konvencija</a:t>
            </a:r>
            <a:r>
              <a:rPr lang="en-US" sz="2400" dirty="0" smtClean="0"/>
              <a:t> o </a:t>
            </a:r>
            <a:r>
              <a:rPr lang="en-US" sz="2400" dirty="0" err="1" smtClean="0"/>
              <a:t>klimatskim</a:t>
            </a:r>
            <a:r>
              <a:rPr lang="en-US" sz="2400" dirty="0" smtClean="0"/>
              <a:t> </a:t>
            </a:r>
            <a:r>
              <a:rPr lang="en-US" sz="2400" dirty="0" err="1" smtClean="0"/>
              <a:t>promenama</a:t>
            </a:r>
            <a:r>
              <a:rPr lang="en-US" sz="2400" dirty="0" smtClean="0"/>
              <a:t>, </a:t>
            </a:r>
            <a:endParaRPr lang="sr-Latn-RS" sz="2400" dirty="0" smtClean="0"/>
          </a:p>
          <a:p>
            <a:r>
              <a:rPr lang="en-US" sz="2400" dirty="0" err="1" smtClean="0"/>
              <a:t>Principi</a:t>
            </a:r>
            <a:r>
              <a:rPr lang="en-US" sz="2400" dirty="0" smtClean="0"/>
              <a:t> o </a:t>
            </a:r>
            <a:r>
              <a:rPr lang="en-US" sz="2400" dirty="0" err="1" smtClean="0"/>
              <a:t>zaštiti</a:t>
            </a:r>
            <a:r>
              <a:rPr lang="en-US" sz="2400" dirty="0" smtClean="0"/>
              <a:t> </a:t>
            </a:r>
            <a:r>
              <a:rPr lang="en-US" sz="2400" dirty="0" err="1" smtClean="0"/>
              <a:t>i</a:t>
            </a:r>
            <a:r>
              <a:rPr lang="en-US" sz="2400" dirty="0" smtClean="0"/>
              <a:t> </a:t>
            </a:r>
            <a:r>
              <a:rPr lang="en-US" sz="2400" dirty="0" err="1" smtClean="0"/>
              <a:t>održivom</a:t>
            </a:r>
            <a:r>
              <a:rPr lang="en-US" sz="2400" dirty="0" smtClean="0"/>
              <a:t> </a:t>
            </a:r>
            <a:r>
              <a:rPr lang="en-US" sz="2400" dirty="0" err="1" smtClean="0"/>
              <a:t>razvoju</a:t>
            </a:r>
            <a:r>
              <a:rPr lang="en-US" sz="2400" dirty="0" smtClean="0"/>
              <a:t> </a:t>
            </a:r>
            <a:r>
              <a:rPr lang="en-US" sz="2400" dirty="0" err="1" smtClean="0"/>
              <a:t>šuma</a:t>
            </a:r>
            <a:r>
              <a:rPr lang="en-US" sz="2400" dirty="0" smtClean="0"/>
              <a:t> </a:t>
            </a:r>
            <a:r>
              <a:rPr lang="en-US" sz="2400" dirty="0" err="1" smtClean="0"/>
              <a:t>i</a:t>
            </a:r>
            <a:r>
              <a:rPr lang="en-US" sz="2400" dirty="0" smtClean="0"/>
              <a:t> </a:t>
            </a:r>
            <a:endParaRPr lang="sr-Latn-RS" sz="2400" dirty="0" smtClean="0"/>
          </a:p>
          <a:p>
            <a:r>
              <a:rPr lang="en-US" sz="2400" b="1" dirty="0" smtClean="0"/>
              <a:t>Agenda 21 </a:t>
            </a:r>
            <a:r>
              <a:rPr lang="en-US" sz="2400" dirty="0" err="1" smtClean="0"/>
              <a:t>koja</a:t>
            </a:r>
            <a:r>
              <a:rPr lang="en-US" sz="2400" dirty="0" smtClean="0"/>
              <a:t> </a:t>
            </a:r>
            <a:r>
              <a:rPr lang="en-US" sz="2400" dirty="0" err="1" smtClean="0"/>
              <a:t>zapravo</a:t>
            </a:r>
            <a:r>
              <a:rPr lang="en-US" sz="2400" dirty="0" smtClean="0"/>
              <a:t> </a:t>
            </a:r>
            <a:r>
              <a:rPr lang="en-US" sz="2400" dirty="0" err="1" smtClean="0"/>
              <a:t>predstavlja</a:t>
            </a:r>
            <a:r>
              <a:rPr lang="en-US" sz="2400" dirty="0" smtClean="0"/>
              <a:t> </a:t>
            </a:r>
            <a:r>
              <a:rPr lang="en-US" sz="2400" dirty="0" err="1" smtClean="0"/>
              <a:t>akcioni</a:t>
            </a:r>
            <a:r>
              <a:rPr lang="en-US" sz="2400" dirty="0" smtClean="0"/>
              <a:t> plan </a:t>
            </a:r>
            <a:r>
              <a:rPr lang="en-US" sz="2400" dirty="0" err="1" smtClean="0"/>
              <a:t>za</a:t>
            </a:r>
            <a:r>
              <a:rPr lang="en-US" sz="2400" dirty="0" smtClean="0"/>
              <a:t> </a:t>
            </a:r>
            <a:r>
              <a:rPr lang="en-US" sz="2400" dirty="0" err="1" smtClean="0"/>
              <a:t>održivi</a:t>
            </a:r>
            <a:r>
              <a:rPr lang="en-US" sz="2400" dirty="0" smtClean="0"/>
              <a:t> </a:t>
            </a:r>
            <a:r>
              <a:rPr lang="en-US" sz="2400" dirty="0" err="1" smtClean="0"/>
              <a:t>razvoj</a:t>
            </a:r>
            <a:r>
              <a:rPr lang="en-US" sz="2400" dirty="0" smtClean="0"/>
              <a:t> u XXI </a:t>
            </a:r>
            <a:r>
              <a:rPr lang="en-US" sz="2400" dirty="0" err="1" smtClean="0"/>
              <a:t>veku</a:t>
            </a:r>
            <a:r>
              <a:rPr lang="en-US" sz="2400" dirty="0" smtClean="0"/>
              <a:t>.</a:t>
            </a:r>
            <a:endParaRPr lang="en-US" sz="24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6147" name="Picture 3" descr="C:\Users\User\Desktop\rio conference.jpg"/>
          <p:cNvPicPr>
            <a:picLocks noChangeAspect="1" noChangeArrowheads="1"/>
          </p:cNvPicPr>
          <p:nvPr/>
        </p:nvPicPr>
        <p:blipFill>
          <a:blip r:embed="rId2" cstate="print"/>
          <a:srcRect/>
          <a:stretch>
            <a:fillRect/>
          </a:stretch>
        </p:blipFill>
        <p:spPr bwMode="auto">
          <a:xfrm>
            <a:off x="5429256" y="0"/>
            <a:ext cx="1563461" cy="11429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928718"/>
            <a:ext cx="6858048" cy="1500198"/>
          </a:xfrm>
        </p:spPr>
        <p:txBody>
          <a:bodyPr/>
          <a:lstStyle/>
          <a:p>
            <a:r>
              <a:rPr lang="en-US" sz="2400" b="1" dirty="0" err="1" smtClean="0">
                <a:solidFill>
                  <a:srgbClr val="FF0000"/>
                </a:solidFill>
              </a:rPr>
              <a:t>Ujedinjene</a:t>
            </a:r>
            <a:r>
              <a:rPr lang="en-US" sz="2400" b="1" dirty="0" smtClean="0">
                <a:solidFill>
                  <a:srgbClr val="FF0000"/>
                </a:solidFill>
              </a:rPr>
              <a:t> </a:t>
            </a:r>
            <a:r>
              <a:rPr lang="en-US" sz="2400" b="1" dirty="0" err="1" smtClean="0">
                <a:solidFill>
                  <a:srgbClr val="FF0000"/>
                </a:solidFill>
              </a:rPr>
              <a:t>nacije</a:t>
            </a:r>
            <a:r>
              <a:rPr lang="en-US" sz="2400" b="1" dirty="0" smtClean="0">
                <a:solidFill>
                  <a:srgbClr val="FF0000"/>
                </a:solidFill>
              </a:rPr>
              <a:t> </a:t>
            </a:r>
            <a:r>
              <a:rPr lang="en-US" sz="2400" b="1" dirty="0" err="1" smtClean="0">
                <a:solidFill>
                  <a:srgbClr val="FF0000"/>
                </a:solidFill>
              </a:rPr>
              <a:t>kao</a:t>
            </a:r>
            <a:r>
              <a:rPr lang="en-US" sz="2400" b="1" dirty="0" smtClean="0">
                <a:solidFill>
                  <a:srgbClr val="FF0000"/>
                </a:solidFill>
              </a:rPr>
              <a:t> </a:t>
            </a:r>
            <a:r>
              <a:rPr lang="en-US" sz="2400" b="1" dirty="0" err="1" smtClean="0">
                <a:solidFill>
                  <a:srgbClr val="FF0000"/>
                </a:solidFill>
              </a:rPr>
              <a:t>faktor</a:t>
            </a:r>
            <a:r>
              <a:rPr lang="sr-Latn-RS" sz="2400" b="1" dirty="0" smtClean="0">
                <a:solidFill>
                  <a:srgbClr val="FF0000"/>
                </a:solidFill>
              </a:rPr>
              <a:t> </a:t>
            </a:r>
            <a:r>
              <a:rPr lang="en-US" sz="2400" b="1" dirty="0" err="1" smtClean="0">
                <a:solidFill>
                  <a:srgbClr val="FF0000"/>
                </a:solidFill>
              </a:rPr>
              <a:t>očuvanja</a:t>
            </a:r>
            <a:r>
              <a:rPr lang="en-US" sz="2400" b="1" dirty="0" smtClean="0">
                <a:solidFill>
                  <a:srgbClr val="FF0000"/>
                </a:solidFill>
              </a:rPr>
              <a:t> </a:t>
            </a:r>
            <a:r>
              <a:rPr lang="en-US" sz="2400" b="1" dirty="0" err="1" smtClean="0">
                <a:solidFill>
                  <a:srgbClr val="FF0000"/>
                </a:solidFill>
              </a:rPr>
              <a:t>životne</a:t>
            </a:r>
            <a:r>
              <a:rPr lang="en-US" sz="2400" b="1" dirty="0" smtClean="0">
                <a:solidFill>
                  <a:srgbClr val="FF0000"/>
                </a:solidFill>
              </a:rPr>
              <a:t> </a:t>
            </a:r>
            <a:r>
              <a:rPr lang="en-US" sz="2400" b="1" dirty="0" err="1" smtClean="0">
                <a:solidFill>
                  <a:srgbClr val="FF0000"/>
                </a:solidFill>
              </a:rPr>
              <a:t>sredine</a:t>
            </a:r>
            <a:endParaRPr lang="en-US" sz="2400" b="1" dirty="0">
              <a:solidFill>
                <a:srgbClr val="FF0000"/>
              </a:solidFill>
            </a:endParaRPr>
          </a:p>
        </p:txBody>
      </p:sp>
      <p:sp>
        <p:nvSpPr>
          <p:cNvPr id="3" name="Content Placeholder 2"/>
          <p:cNvSpPr>
            <a:spLocks noGrp="1"/>
          </p:cNvSpPr>
          <p:nvPr>
            <p:ph idx="1"/>
          </p:nvPr>
        </p:nvSpPr>
        <p:spPr>
          <a:xfrm>
            <a:off x="428596" y="714356"/>
            <a:ext cx="5929354" cy="5357850"/>
          </a:xfrm>
        </p:spPr>
        <p:txBody>
          <a:bodyPr/>
          <a:lstStyle/>
          <a:p>
            <a:r>
              <a:rPr lang="en-US" sz="2400" dirty="0" err="1" smtClean="0"/>
              <a:t>Održivi</a:t>
            </a:r>
            <a:r>
              <a:rPr lang="en-US" sz="2400" dirty="0" smtClean="0"/>
              <a:t> </a:t>
            </a:r>
            <a:r>
              <a:rPr lang="en-US" sz="2400" dirty="0" err="1" smtClean="0"/>
              <a:t>razvoj</a:t>
            </a:r>
            <a:r>
              <a:rPr lang="en-US" sz="2400" dirty="0" smtClean="0"/>
              <a:t> je </a:t>
            </a:r>
            <a:r>
              <a:rPr lang="en-US" sz="2400" dirty="0" err="1" smtClean="0"/>
              <a:t>kao</a:t>
            </a:r>
            <a:r>
              <a:rPr lang="en-US" sz="2400" dirty="0" smtClean="0"/>
              <a:t> </a:t>
            </a:r>
            <a:r>
              <a:rPr lang="en-US" sz="2400" dirty="0" err="1" smtClean="0"/>
              <a:t>novi</a:t>
            </a:r>
            <a:r>
              <a:rPr lang="en-US" sz="2400" dirty="0" smtClean="0"/>
              <a:t> </a:t>
            </a:r>
            <a:r>
              <a:rPr lang="en-US" sz="2400" dirty="0" err="1" smtClean="0"/>
              <a:t>paradigmatični</a:t>
            </a:r>
            <a:r>
              <a:rPr lang="en-US" sz="2400" dirty="0" smtClean="0"/>
              <a:t> </a:t>
            </a:r>
            <a:r>
              <a:rPr lang="en-US" sz="2400" dirty="0" err="1" smtClean="0"/>
              <a:t>termin</a:t>
            </a:r>
            <a:r>
              <a:rPr lang="en-US" sz="2400" dirty="0" smtClean="0"/>
              <a:t> </a:t>
            </a:r>
            <a:r>
              <a:rPr lang="en-US" sz="2400" dirty="0" err="1" smtClean="0"/>
              <a:t>korišćen</a:t>
            </a:r>
            <a:r>
              <a:rPr lang="en-US" sz="2400" dirty="0" smtClean="0"/>
              <a:t> u </a:t>
            </a:r>
            <a:r>
              <a:rPr lang="en-US" sz="2400" dirty="0" err="1" smtClean="0"/>
              <a:t>svim</a:t>
            </a:r>
            <a:r>
              <a:rPr lang="en-US" sz="2400" dirty="0" smtClean="0"/>
              <a:t> </a:t>
            </a:r>
            <a:r>
              <a:rPr lang="en-US" sz="2400" dirty="0" err="1" smtClean="0"/>
              <a:t>dokumentima</a:t>
            </a:r>
            <a:r>
              <a:rPr lang="en-US" sz="2400" dirty="0" smtClean="0"/>
              <a:t> </a:t>
            </a:r>
            <a:r>
              <a:rPr lang="en-US" sz="2400" dirty="0" err="1" smtClean="0"/>
              <a:t>na</a:t>
            </a:r>
            <a:r>
              <a:rPr lang="en-US" sz="2400" dirty="0" smtClean="0"/>
              <a:t> </a:t>
            </a:r>
            <a:r>
              <a:rPr lang="en-US" sz="2400" dirty="0" err="1" smtClean="0"/>
              <a:t>Samitu</a:t>
            </a:r>
            <a:r>
              <a:rPr lang="en-US" sz="2400" dirty="0" smtClean="0"/>
              <a:t> o </a:t>
            </a:r>
            <a:r>
              <a:rPr lang="en-US" sz="2400" dirty="0" err="1" smtClean="0"/>
              <a:t>Zemlji</a:t>
            </a:r>
            <a:r>
              <a:rPr lang="en-US" sz="2400" dirty="0" smtClean="0"/>
              <a:t>, </a:t>
            </a:r>
            <a:r>
              <a:rPr lang="en-US" sz="2400" dirty="0" err="1" smtClean="0"/>
              <a:t>međutim</a:t>
            </a:r>
            <a:r>
              <a:rPr lang="en-US" sz="2400" dirty="0" smtClean="0"/>
              <a:t>, </a:t>
            </a:r>
            <a:r>
              <a:rPr lang="en-US" sz="2400" dirty="0" err="1" smtClean="0"/>
              <a:t>nije</a:t>
            </a:r>
            <a:r>
              <a:rPr lang="en-US" sz="2400" dirty="0" smtClean="0"/>
              <a:t> </a:t>
            </a:r>
            <a:r>
              <a:rPr lang="en-US" sz="2400" dirty="0" err="1" smtClean="0"/>
              <a:t>prvi</a:t>
            </a:r>
            <a:r>
              <a:rPr lang="en-US" sz="2400" dirty="0" smtClean="0"/>
              <a:t> put </a:t>
            </a:r>
            <a:r>
              <a:rPr lang="en-US" sz="2400" dirty="0" err="1" smtClean="0"/>
              <a:t>upotrebljen</a:t>
            </a:r>
            <a:r>
              <a:rPr lang="en-US" sz="2400" dirty="0" smtClean="0"/>
              <a:t> </a:t>
            </a:r>
            <a:r>
              <a:rPr lang="en-US" sz="2400" dirty="0" err="1" smtClean="0"/>
              <a:t>na</a:t>
            </a:r>
            <a:r>
              <a:rPr lang="en-US" sz="2400" dirty="0" smtClean="0"/>
              <a:t> </a:t>
            </a:r>
            <a:r>
              <a:rPr lang="en-US" sz="2400" dirty="0" err="1" smtClean="0"/>
              <a:t>Samitu</a:t>
            </a:r>
            <a:r>
              <a:rPr lang="en-US" sz="2400" dirty="0" smtClean="0"/>
              <a:t> o </a:t>
            </a:r>
            <a:r>
              <a:rPr lang="en-US" sz="2400" dirty="0" err="1" smtClean="0"/>
              <a:t>Zemlji</a:t>
            </a:r>
            <a:r>
              <a:rPr lang="en-US" sz="2400" dirty="0" smtClean="0"/>
              <a:t>, </a:t>
            </a:r>
            <a:r>
              <a:rPr lang="en-US" sz="2400" dirty="0" err="1" smtClean="0"/>
              <a:t>već</a:t>
            </a:r>
            <a:r>
              <a:rPr lang="en-US" sz="2400" dirty="0" smtClean="0"/>
              <a:t> u </a:t>
            </a:r>
            <a:r>
              <a:rPr lang="en-US" sz="2400" dirty="0" err="1" smtClean="0"/>
              <a:t>izveštaju</a:t>
            </a:r>
            <a:r>
              <a:rPr lang="en-US" sz="2400" dirty="0" smtClean="0"/>
              <a:t> </a:t>
            </a:r>
            <a:r>
              <a:rPr lang="en-US" sz="2400" dirty="0" err="1" smtClean="0"/>
              <a:t>koji</a:t>
            </a:r>
            <a:r>
              <a:rPr lang="en-US" sz="2400" dirty="0" smtClean="0"/>
              <a:t> je 1987. </a:t>
            </a:r>
            <a:r>
              <a:rPr lang="en-US" sz="2400" dirty="0" err="1" smtClean="0"/>
              <a:t>godine</a:t>
            </a:r>
            <a:r>
              <a:rPr lang="en-US" sz="2400" dirty="0" smtClean="0"/>
              <a:t> </a:t>
            </a:r>
            <a:r>
              <a:rPr lang="en-US" sz="2400" dirty="0" err="1" smtClean="0"/>
              <a:t>pripremila</a:t>
            </a:r>
            <a:r>
              <a:rPr lang="en-US" sz="2400" dirty="0" smtClean="0"/>
              <a:t> </a:t>
            </a:r>
            <a:r>
              <a:rPr lang="en-US" sz="2400" b="1" dirty="0" err="1" smtClean="0"/>
              <a:t>Svetska</a:t>
            </a:r>
            <a:r>
              <a:rPr lang="en-US" sz="2400" b="1" dirty="0" smtClean="0"/>
              <a:t> </a:t>
            </a:r>
            <a:r>
              <a:rPr lang="en-US" sz="2400" b="1" dirty="0" err="1" smtClean="0"/>
              <a:t>komisija</a:t>
            </a:r>
            <a:r>
              <a:rPr lang="en-US" sz="2400" b="1" dirty="0" smtClean="0"/>
              <a:t> </a:t>
            </a:r>
            <a:r>
              <a:rPr lang="en-US" sz="2400" b="1" dirty="0" err="1" smtClean="0"/>
              <a:t>za</a:t>
            </a:r>
            <a:r>
              <a:rPr lang="en-US" sz="2400" b="1" dirty="0" smtClean="0"/>
              <a:t> </a:t>
            </a:r>
            <a:r>
              <a:rPr lang="en-US" sz="2400" b="1" dirty="0" err="1" smtClean="0"/>
              <a:t>životnu</a:t>
            </a:r>
            <a:r>
              <a:rPr lang="en-US" sz="2400" b="1" dirty="0" smtClean="0"/>
              <a:t> </a:t>
            </a:r>
            <a:r>
              <a:rPr lang="en-US" sz="2400" b="1" dirty="0" err="1" smtClean="0"/>
              <a:t>sredinu</a:t>
            </a:r>
            <a:r>
              <a:rPr lang="en-US" sz="2400" b="1" dirty="0" smtClean="0"/>
              <a:t> </a:t>
            </a:r>
            <a:r>
              <a:rPr lang="en-US" sz="2400" b="1" dirty="0" err="1" smtClean="0"/>
              <a:t>i</a:t>
            </a:r>
            <a:r>
              <a:rPr lang="en-US" sz="2400" b="1" dirty="0" smtClean="0"/>
              <a:t> </a:t>
            </a:r>
            <a:r>
              <a:rPr lang="en-US" sz="2400" b="1" dirty="0" err="1" smtClean="0"/>
              <a:t>razvoj</a:t>
            </a:r>
            <a:r>
              <a:rPr lang="en-US" sz="2400" b="1" dirty="0" smtClean="0"/>
              <a:t> (</a:t>
            </a:r>
            <a:r>
              <a:rPr lang="en-US" sz="2400" i="1" dirty="0" smtClean="0"/>
              <a:t>World Commission on Environment and Development, WCED). </a:t>
            </a:r>
            <a:endParaRPr lang="sr-Latn-RS" sz="2400" i="1" dirty="0" smtClean="0"/>
          </a:p>
          <a:p>
            <a:endParaRPr lang="sr-Latn-RS" sz="2400" dirty="0" smtClean="0"/>
          </a:p>
          <a:p>
            <a:r>
              <a:rPr lang="en-US" sz="2400" dirty="0" err="1" smtClean="0"/>
              <a:t>Kako</a:t>
            </a:r>
            <a:r>
              <a:rPr lang="en-US" sz="2400" dirty="0" smtClean="0"/>
              <a:t> je </a:t>
            </a:r>
            <a:r>
              <a:rPr lang="en-US" sz="2400" dirty="0" err="1" smtClean="0"/>
              <a:t>ovom</a:t>
            </a:r>
            <a:r>
              <a:rPr lang="en-US" sz="2400" dirty="0" smtClean="0"/>
              <a:t> </a:t>
            </a:r>
            <a:r>
              <a:rPr lang="en-US" sz="2400" dirty="0" err="1" smtClean="0"/>
              <a:t>komisijom</a:t>
            </a:r>
            <a:r>
              <a:rPr lang="en-US" sz="2400" dirty="0" smtClean="0"/>
              <a:t> </a:t>
            </a:r>
            <a:r>
              <a:rPr lang="en-US" sz="2400" dirty="0" err="1" smtClean="0"/>
              <a:t>koja</a:t>
            </a:r>
            <a:r>
              <a:rPr lang="en-US" sz="2400" dirty="0" smtClean="0"/>
              <a:t> je </a:t>
            </a:r>
            <a:r>
              <a:rPr lang="en-US" sz="2400" dirty="0" err="1" smtClean="0"/>
              <a:t>prethodila</a:t>
            </a:r>
            <a:r>
              <a:rPr lang="en-US" sz="2400" dirty="0" smtClean="0"/>
              <a:t> </a:t>
            </a:r>
            <a:r>
              <a:rPr lang="en-US" sz="2400" dirty="0" err="1" smtClean="0"/>
              <a:t>održavanju</a:t>
            </a:r>
            <a:r>
              <a:rPr lang="en-US" sz="2400" dirty="0" smtClean="0"/>
              <a:t> </a:t>
            </a:r>
            <a:r>
              <a:rPr lang="en-US" sz="2400" dirty="0" err="1" smtClean="0"/>
              <a:t>Konferencije</a:t>
            </a:r>
            <a:r>
              <a:rPr lang="en-US" sz="2400" dirty="0" smtClean="0"/>
              <a:t> </a:t>
            </a:r>
            <a:r>
              <a:rPr lang="en-US" sz="2400" dirty="0" err="1" smtClean="0"/>
              <a:t>Ujedinjenih</a:t>
            </a:r>
            <a:r>
              <a:rPr lang="en-US" sz="2400" dirty="0" smtClean="0"/>
              <a:t> </a:t>
            </a:r>
            <a:r>
              <a:rPr lang="en-US" sz="2400" dirty="0" err="1" smtClean="0"/>
              <a:t>nacija</a:t>
            </a:r>
            <a:r>
              <a:rPr lang="en-US" sz="2400" dirty="0" smtClean="0"/>
              <a:t> o </a:t>
            </a:r>
            <a:r>
              <a:rPr lang="en-US" sz="2400" dirty="0" err="1" smtClean="0"/>
              <a:t>okruženju</a:t>
            </a:r>
            <a:r>
              <a:rPr lang="en-US" sz="2400" dirty="0" smtClean="0"/>
              <a:t> </a:t>
            </a:r>
            <a:r>
              <a:rPr lang="en-US" sz="2400" dirty="0" err="1" smtClean="0"/>
              <a:t>i</a:t>
            </a:r>
            <a:r>
              <a:rPr lang="en-US" sz="2400" dirty="0" smtClean="0"/>
              <a:t> </a:t>
            </a:r>
            <a:r>
              <a:rPr lang="en-US" sz="2400" dirty="0" err="1" smtClean="0"/>
              <a:t>razvoju</a:t>
            </a:r>
            <a:r>
              <a:rPr lang="en-US" sz="2400" dirty="0" smtClean="0"/>
              <a:t> </a:t>
            </a:r>
            <a:r>
              <a:rPr lang="en-US" sz="2400" dirty="0" err="1" smtClean="0"/>
              <a:t>predsedavala</a:t>
            </a:r>
            <a:r>
              <a:rPr lang="en-US" sz="2400" dirty="0" smtClean="0"/>
              <a:t> </a:t>
            </a:r>
            <a:r>
              <a:rPr lang="en-US" sz="2400" dirty="0" err="1" smtClean="0"/>
              <a:t>tadašnja</a:t>
            </a:r>
            <a:r>
              <a:rPr lang="en-US" sz="2400" dirty="0" smtClean="0"/>
              <a:t> </a:t>
            </a:r>
            <a:r>
              <a:rPr lang="en-US" sz="2400" dirty="0" err="1" smtClean="0"/>
              <a:t>predsednica</a:t>
            </a:r>
            <a:r>
              <a:rPr lang="en-US" sz="2400" dirty="0" smtClean="0"/>
              <a:t> </a:t>
            </a:r>
            <a:r>
              <a:rPr lang="en-US" sz="2400" dirty="0" err="1" smtClean="0"/>
              <a:t>Vlade</a:t>
            </a:r>
            <a:r>
              <a:rPr lang="en-US" sz="2400" dirty="0" smtClean="0"/>
              <a:t> </a:t>
            </a:r>
            <a:r>
              <a:rPr lang="en-US" sz="2400" dirty="0" err="1" smtClean="0"/>
              <a:t>Norveške</a:t>
            </a:r>
            <a:r>
              <a:rPr lang="en-US" sz="2400" dirty="0" smtClean="0"/>
              <a:t> </a:t>
            </a:r>
            <a:r>
              <a:rPr lang="en-US" sz="2400" dirty="0" err="1" smtClean="0"/>
              <a:t>Gro</a:t>
            </a:r>
            <a:r>
              <a:rPr lang="en-US" sz="2400" dirty="0" smtClean="0"/>
              <a:t> Harlem </a:t>
            </a:r>
            <a:r>
              <a:rPr lang="en-US" sz="2400" dirty="0" err="1" smtClean="0"/>
              <a:t>Brundtland</a:t>
            </a:r>
            <a:r>
              <a:rPr lang="en-US" sz="2400" dirty="0" smtClean="0"/>
              <a:t>, </a:t>
            </a:r>
            <a:r>
              <a:rPr lang="en-US" sz="2400" dirty="0" err="1" smtClean="0"/>
              <a:t>komisija</a:t>
            </a:r>
            <a:r>
              <a:rPr lang="en-US" sz="2400" dirty="0" smtClean="0"/>
              <a:t> je </a:t>
            </a:r>
            <a:r>
              <a:rPr lang="en-US" sz="2400" dirty="0" err="1" smtClean="0"/>
              <a:t>postala</a:t>
            </a:r>
            <a:r>
              <a:rPr lang="en-US" sz="2400" dirty="0" smtClean="0"/>
              <a:t> </a:t>
            </a:r>
            <a:r>
              <a:rPr lang="en-US" sz="2400" dirty="0" err="1" smtClean="0"/>
              <a:t>poznata</a:t>
            </a:r>
            <a:r>
              <a:rPr lang="en-US" sz="2400" dirty="0" smtClean="0"/>
              <a:t> pod </a:t>
            </a:r>
            <a:r>
              <a:rPr lang="en-US" sz="2400" dirty="0" err="1" smtClean="0"/>
              <a:t>nazivom</a:t>
            </a:r>
            <a:r>
              <a:rPr lang="en-US" sz="2400" dirty="0" smtClean="0"/>
              <a:t> </a:t>
            </a:r>
            <a:r>
              <a:rPr lang="en-US" sz="2400" i="1" dirty="0" smtClean="0"/>
              <a:t>''</a:t>
            </a:r>
            <a:r>
              <a:rPr lang="en-US" sz="2400" i="1" dirty="0" err="1" smtClean="0"/>
              <a:t>Brundtland</a:t>
            </a:r>
            <a:r>
              <a:rPr lang="en-US" sz="2400" i="1" dirty="0" smtClean="0"/>
              <a:t> </a:t>
            </a:r>
            <a:r>
              <a:rPr lang="en-US" sz="2400" i="1" dirty="0" err="1" smtClean="0"/>
              <a:t>komisija</a:t>
            </a:r>
            <a:r>
              <a:rPr lang="en-US" sz="2400" i="1" dirty="0" smtClean="0"/>
              <a:t>''. </a:t>
            </a:r>
            <a:endParaRPr lang="en-US" sz="2400" i="1" dirty="0"/>
          </a:p>
        </p:txBody>
      </p:sp>
      <p:sp>
        <p:nvSpPr>
          <p:cNvPr id="7172" name="AutoShape 2" descr="data:image/jpeg;base64,/9j/4AAQSkZJRgABAQAAAQABAAD/2wCEAAkGBhQSERUUExQWFRQWGBgaGRgYGBgeHhodHBgYGBgaGBsdHCcfGxkmGxoXIC8hIygpLC0sFx8xNTAqNSYrLCkBCQoKDgwOGg8PGiolHyQsLCwsLCwsLCwsLCksLCwsLCwsLCwsLCwvLCwsLCwsLCksLCwsLCwsLCwsKSwsLCwsKf/AABEIAOEA4QMBIgACEQEDEQH/xAAcAAABBQEBAQAAAAAAAAAAAAAAAwQFBgcCCAH/xABGEAACAQIDBQUECAQDBwQDAAABAgMAEQQSIQUGMUFREyJhcYEHMpGhFCNCUmKxwdEzcoLwFZKiY3OjssLS4TRDRFMWFzX/xAAaAQEAAwEBAQAAAAAAAAAAAAAAAQIDBAUG/8QALxEAAgIBBAECBQIGAwAAAAAAAAECEQMEEiExURNBIjJSYZEFoRRCgbHR8TNicf/aAAwDAQACEQMRAD8A2yiiigCiiigCiiigCiiigCiuXcAEkgAcSeA86ruJ35h7ww6viWXiY9Ix/NK3d+GapSbIboslfDWfTb3YmV8udIgeUC9ow8O0cZST4LSkmBVgWkjxM/VZnYhvJL5R8KceRZbsXvDhojaTEQoehkUH4XvUfLv9gV/+Qp/lV2/5VNU3EbzRYZrfQMh437MCwPC9hqaYSb8u/uJIvIFlIAJ9LVKoi2Xz/wDY2A/+/wD4U3/ZS8W/eBbhiYx/Ndf+YCqps3HTRgmVFkX8KoSR8q+S7yF9BhHEduJt8gahOL9hyX7B7Ygl/hTRSfyOrfkaeVlu0P8ADygaeJFvoTlF1PiV19aT2jA+FjjkwWJl7x0UTh47eKSXsKmkLZq1FZ5h998dAVGIwwlU/aTuN8LlG/01adk734bENkV8kvOKQZH9AdG/pJo4smyaoooqpIUUUUAUUUUAUUUUAUUUUAUUUUAUUUUAUUUliMSsas7sFRRcsxsAOpNAK1T96PaVDhm7GFTicTw7OPgp/GwvY+AuetqgN/d8JnjtExgw7iwfhJL/ACjiifM+FU3dSMp9aFOoZQOo4Aj1vrV3UVukUtt0i1iVsa6jHYgFgczYdLiNByBtozfzE1b8NgomSxjDRoNEGgPoONVaPaSw4TuIBIfeNgAL8defrXWH3lZYioa720Pn4VzzzJOpF4w4sncQ+NH/AKdMNHHyGU5vLpVK2vvhi48QVlch10sui+Yp7hd6Qv8A6iRj9khbgjmD41Xt/NsQzyIMMPcWzSNxb08OtVm01dmUpUrTJvZm+CSZ/pAzA8GLG46WsNajNnYuRMSezmk7BlYvmIOU8iQRp5ioLdvdzEYnMyXMYv3jztxCdTWgwYfC4KFXaNzcD3hxPUg+PWoUZ1V8ERcnyxtg9hSSnMrEnlx19ank3XLx/W2YcwWP6cKiz7RFW1jYEaA2Ful+lTWCx7YvCPlkQSZTazA26Zul6tjxxiqRtvtkU+5Gzo0OWNnJJzZXY2J5CqpC0SNImGWEZDlkecsRx7oC9fG9qrWGxGKEgjgu8sZYtkJJYE5SG5EAm3rUnJu5imzrFDm7maQN3WP4WHW9bqyidl8wu1YIVvLiA7ZdLqQluYHK9QG8m3oJow3ZFrjkuYC3DUagkcCKRxuznxGFjVyEdVAu47ulhbT86s+62KZY2EmGWOOOwVhYhrcTU9cliC3c39xEGUK/0mEgfVytaReoSQ8bfda/pWm7vb1YfGqTC/eX3420dP5l/UXHjWabw7vRzky4YhJCSSl7K9uNujVUY55I5c8btFPGdDwcddeDKeh41PDK8o9IUVR9yfaIMTlixIEcx0Vhokp6D7sn4efLoLxVWqLJhRRRUEhRRRQBRRRQBRRRQBRRXwm2p4UAli8WkSNJIwVFF2Y8AKy7fHfcXvNGcts0MDaD8Ms3VuYTgPOpPa+8wxEgfRsMl+yUn+K6/wDut+AH3R69LZlvPtOXFylivE5VC8zfQDqK2hHnkzkxpHjpsbMFc5rtx6c7DoKtsUhjQhGIygaDix5AUw3Y2IwZLBc0QYsp4knj52qTw+HDyPeyuvBWuNOdvG1eJqdTKeVwh7eyOrFjShul7jNdrXCQ95nJuw0yrfw61YNnvHHJnlUtl0AAGp5XFRuzdkqshkGgJNgD8b/tVglwJVc5OR+IuL28bczXP60YTTZba9rRUd6woxLZVYCwJzW4nU8OFQ8cQa5Ngaf7TjJnIzFs2pbrfn4CmDx2NhwFdu7c7R5EvmZcN1dpPBGEjiBUc78dbm/Skd6N5JJSVksBoQo4LbhfmWprsRsqjM978B40xxu1IxNkb6xr3sOXX1tyq8Mk5y2o6+NiplZ2vMRIqp3nNr+F+AtzNSe1ZDh1SBT2bOLup01a3ec8bdF5VLYrevBYaM/RIs+Ia5Msg0QnjlHM1QJ52dyzsWZiSSTevZwabi2jO0uh9hMXJg8VmRrMpsSpuCDx8wRWk4D2hqoZ9GZhYnw5aeFZLbWus2mhreeBSClRoOG3yWQkSLcC2a5sdGJGnAgXrSocTG0CKCDGw0tz8POvOYmNTu7u+s+EACZWQH3H1Hp0rDJp/pLqfksO85+jTFVLNESeOuQniNOHnVRxk3aSmRS2gGh4i35jQVN47e9cZifrY1SOQBWF+B5NfrVWxUWWUqGsL90k8vE1RQa7JbJuXbDsojbKF55TbX7J8CDrcVp/sz9pRlyYXFsDIdI5T9sj7D/j6N9rz44dLIQwB0P2qmkKSRgDuyKAQeF7cj+/GqSjwSmepqKz32Ve0EYyP6PM4OIjGhPGRBpc/jHPqLHrWhViXCiiigCiiigCiiigCs89qG9QUDCIxu1jMRxCEXCDxbifw+dXDePbiYPDSTvqEGg+8x0VfU2+dee9obVZ5GmYlnZr+DM3EnoOVuQFbYoW7KSfsTmysBNiULgBY0PvNpcEX8rDwqY3f7ISRyFAEjLsZORAFgQ3LW/wqE3K2yVEqzZjAPsCxAbXui+lJby7Qijw/ZxuzNIScgPdQdNOLfKtnBuW0rfFk7sredTiC2HhQRyM0a24oEF8x6sx11pDY+0VllkLDNrYt1OtrfvVfwuEn+gRHsbZZg0bKO+/3iw4kAaCn+x8QIncAZlZ8w5WB4qRxBvevn9Rg2znkrm6/HX7V+DojkapXwWzCzqrBT71iwUD01PWo7bG1Ql2lYJ06nwApHH7XMMofWzEA8OFjoB0qk7z41Z8TdbgABdeF+dugqmg0k9Tk+Lqu/BbU5FFbUP12vC5JzsvW45elMcTthQ3cGYX4nS9McHs1nbLqdbZlBbxNutWrZ+FhhgDmBCxQt2jm5biDZOCj419E9Fhx92zzVCxvszaBlSTKCuVTY9L8PWmkO708OG+lWARxYvfvIL2vrzPhXWyd6zGzgoDC7AuqjjbQa9Txvw8KkNuY+XFwhpWyqDlWFbWAPutx16VWOP0JtJcOv8ARa4xRS8QVsCCS2ua/DwtSXGl2hCP3uVtLcfPwp3jpIGVsqFHvcFT3bWF1ynXjfWvS3eEQMjGmS4Y5r2sRy6ikbG1Aia1+Vcq9+dCT5ahRSmQdb0m1QyRWEDMLHL+I8B1NuZrrbWKieT6lSIwABc6nTVj5nW1NTXBFYyiuyyZ0bPxNrDpXAxLCw4gV2ii1gLsflSi4E5gvMm1YySLIcbtbSeLEK6NlkGqN0Yaj0IuCOd7V6f3S3jXHYVJ1sCdHX7jj3l+Oo8CK8uYnZjxSAAHQ3B5kA8RWkezbeQ4PHdm5AgxJCnXRXt3G8LnunzHSuCcqnXk2iuDdKKKKkBRRRQBRRSeInCIztoqqWPkBc/IUBlPtb2+z4iPCIMwSxa2v1jiyX8VQk/1jpVd2VsTDzrLAJOze65c2pYg3b51EjbUk+K7bUtLI0gH4r9wegsKVxuy5Ji8gliE6EXjU5XXwX73512bdtLoxu+S4SbpwYCF5JpS/wBWSqWA7x525muNgbjqzDEoFIKr2SScMxF2dvAVm0u0JHYBnZ+WpOvKx6a1qPs2xBlw5R278TFdTci/DTpxFTkjOEd1kxabosbM0aXVu0dRckIAt+YXoKpO8mzO1KzqBHJmIfJ7p0DA26m/HrV23t24YoQiKC7WQAdDxqiYXHtFhXTFJlAOnI2B0F+fGuRw3xZd+CNxis7LmF7W8+lVnG4UxOwJ7wLcOWuhvzvVg25PhIsTeOcFLKRZr2JGvDodKMbvHgibAK+g7xJAJtVdLN6du1wZyjZD7vxyFrqX1NgqEgtfQgdOnrT3H7AkecxQRyNIo78YN7c8o8KkNhbw4aJs7zKLL3cls4/l5CmOwNusmIlKOn15tmMiqwvwOY/OuiOeU5vJLjwiii+mROIxs0RMbLkddCCLEeldptFXXK4yn7yjU192/skxSsGcufvFg1/UaGopJsugrsenx5IXBc/bgzaofyYZbgB+1v3rG4t1U34nyptiMIwJ7th4G4A5C9JjEMBYG3P1rozSWJubHQnlVtmWL7Vfv/gkQl+dciGy3Jt08aff439X2bhCoAAsozaX4ka00kkB+ywP8p+VQ8qjw2vyaKEn0j4kZtfka5li6EW/KllJ7PUkZTouRrm/HW1qRLi57r+in+xVfWh9SLelP6WJyJl4kHyrhhavhmHiPMGjPepUk+mVaa7Pi+dqcdsqzZluyKQdTYtbjTYmlJkTKLElufT0rOSJRet2cVBjMeQEshTuq51zW1tTbeTACMkre17A81INVHZcxWVWDlGB0YctPyq4YjGNLCTKVLaXt+defqIUrXsbwZum5W3fpmBhmvdiuV/517rfEi/rU5WSewrbN/pGGLX92VB/pe3+itbqsXasl8BRRRViAqne1nanY7MltxlKxejG7f6QfjVxrJ/btjhlw8PH+JIf9KL+bVpiVzRWb4KZuVj4BLhzJlQRCQO5PM6qSPl61Wcbi82IeSO475KkXuNdCDTaD3gLXuRp115+FOpsGQzBO819bAgKOrHgB062r1IwUZX5MG7RPJuu0mFOLZ0RgxzKxy3A+1roSaT2TvIYGeaCLMwBHaZsqnS+q2u3A8LedKbQwjxwdrOxkZUypm4C4yrlXgLa68ag8GuaDLe3fBPkBb9atHBKS+N8eEVc0uiYg2lPiL4iTEOrlrAR90CyluOp+yflUGsrS9oZS00jIMhZixuWA0142J08KmnxyRKihASTmNtOFx3uP3jVfw5CMWBtYnL4VvHDjj0ijnJ+45w0agOhW11I0Xnb9DxqaxO0e0wrADQBAbgaAWBPqRUds2+YrYnT9P8AzUo+y0TDyli4uBbu902sbK3Jri4uLGtaRUg8CoZSPy8fSp3AzoInAT6wJpmClSR1B8L8qh9mwkAkX5XvalWnCq5PQj8hpUOvcEauz10uBa2vLX08K7hwCsPq2dm4WFio10uzfpSqYfMLyaDkn6v+1O9nMSwVQLfL0rjnJP5VX3O7Hp33JkdNs14/4pJX/Z2uPO+vwp5gtjROMyyKQDzuW9QeFT2Oj5HLlNuVMp9mR5WOgYcCpseNvUW5GuHPp5ZOVJno4JQxfyp/3HMjx2sVHhoB+VJlVdgODaWHXpTfBIGYJIxVjor2BVvAjTK351MYbZ5icsxDd0WsOdz/AH61484Sg6ke5jyRmriR2NwbKwLA2NItF3hyqyiNiMrC4INwf0+Py8ajJ9mgG6k6fZPEVQ0GKRqDwtfiBax8dRXOK2FARfIDfnmN/lSkikceuhtTjBLe4bhUptdFZRjLtEDNuymuV2U8r94eXWonGbPkj95dOo1+XEVbtsYE93JqOg1+HWoyaJgbOCCOtbw1M4+9nFl/T8M+lT+xB4AgHXg4sD+1fIcQ4Lpe5sba9OFvGpSTYBkGZCFN+fA/31pHZuwJZO0NrNEVBGlzfp10ufGutZY5EeLn0s8D568j72T7XbDbXw+ckCQmJr6e+Mq3/qy16lryZtLDmCSDEjU5kYW/Aw18zavWEMoZQw4MAR5EXFZoxO6KKKkBWLe2aF5saEQZskMQtzvJI9v0raaxnfvEhNsSF81gkBAUd4kKSMvretcLqVopMr+2d3zg8KqjI+JaVY2Ohy3U5R4aXv5U9gxcOEtB2c087IZXESBjYcWa7DodBfQCqjLtMvjEe7EM7NrzY6XPiBU/tfZTzupfBiZRGQkkUgjmRvs5iWylL6+6ePHkez44x3LuzPhuh/tvApiMGskZKxG1s4yEd+2Ug8CLEeml6ZYLc0xICXFjZixZQouNNTofjrX3EbOxCLgGxgGN7AS9rA0ikjPcIbscrkCw52ygajWkcJu9KmFwjuizxQYiWSXCZ17qPkCC7HK1irm34z+KrLU5UuiPTj5HMu7qCRCyNKJ3UKUsQtxluTe2UEeNNp9zLTmMkAi2VbjMeFzl462p3Dhe1ODEOFSAR44TtGsoa0YKkubmwNh7q9OFR+N3ZlGImWUOzPie1WdDhx3TqrdowMqkXHcGn6x/E5fA9OI82VgI+1liEg7WMJnvYBb8rm1zYC9vzqZ2hhlGHeIt3pFNrWN+BVh1Fxy6UywGyIBtDHNNEn0bEIQJyyARXQiW4JurFm9DrwqI3OhaQvLIysMNH9FhZdQ2VmYsp8ioB6NVoanJuUWiHjjVjTFbNaKPuXc6k2Hu24aXueJN/CorANmYs5uNco/Nv0HrVmbF5e941B4XuxqfvAm/9R/WurM+kX00U5W/Y6lgz2IuV5kU7w8BDLkuVA5DhxrqPakSaFlv5i/yowm1UUk3P9KsfPgK5XOK7Z6Fizz3Nj/fKlZsIApVtba3HQ86ZHGIXJ79r6Ds38+ldYra63HvCw0ujD8xwqPUh5QsV/w4ZTfvAgj9v3p3u+8kkwhY3KAWJ4sL2U+Y4E0z2VtCPMLyJ5Xt+dS+BxapjsMwI17S50N1sCB8RXPqoRnC/BtgyOEuPcc4LezDSCyid7HKSsDkA9CRpUrtHYLX8Rf+xVN3UwGIw2YvhtoE9tnAgnEcZHdtnSxzG41PMWFSWP2ZbFYxsTgpsXJJOHgmSXIqR5jlXtA31VgQLW5W0tevNeOJrDV5V2h7id23JAANz/dqMNu24J4+tRO8uyJZJ8aWw8k8s3ZfRJkfuw5SCwJLDJppcjW19L3r7tvdaSabGNMjSt9DgETgmzzokKsRYjMbiTj1NR6a8mj1uT6Sc/8Ax5uYtr/frTGTdhzKbg2vry050z2lseVjG2Iw0uLQ7PSKNVOsOIyKCzjMLHMCS2vHnbTifdeWSTDLilaQJgJEchjbtbzNEhYHvMLxDoSo409NeSP43J9JOy7skCwWwA8eFRG19gtEpmRe8oNxr31tqD421B6ikt2N2THNs6R4nH1eITFlmJAUiREV7myrkKiw04Ulu5gC2KMDsrwbN7YRsGBDmVzkvbT3cx8MtqlQUeUyr1Msq2Sj2Ujam0c0KK17WOWx6MbE+deo9xMb2uzcI/EmCO/mFCn5ivKG1sCyFWIsr5ivkGI/SvUPsq//AI+D/wB1/wBTVueT0WyiiigCsR9rJeLaE0iaXgi188yf9NbdWSe2UKk6MykrJAU8ykhPyzitcXzFJ9GVYPaIRobgWRmu3Oz2Fz5frVhxW1Simz2AqoyQ2JHEV9mlZVCsbjkflY/vXr4mo99M5pKx9itvSSOCTwFvPUkX+NK4TeCS5UnusuU6/A+h1qLiQkGwBtqSOI/8VP4XdpTGZe3UEJny25/G/HThxrppGYbpY9ziBduAJ/T8iakNu7SdZxY8QLeQ0/Smm6+FyPKx5WCmxFwSe8L8jYVY58SiDO9sosQSL89B1ve1HS5YKzJtORZXzA5HLnvDQjhpcWIpeLbssmRIUDKhOiDKo8yLAenWn8eAaeIrKcsanMsel720LnrbkNNTxpbCsEFlAAA0AFeLqP1GKdYl/U6I4vqI7EbJmYkSOIwdcqa8fxH9qZbO2RHdo3XMyHTMSbqTdSBw8D4ip95Gk0a2nC1NpMEXYMujrwPI9Q3VTXl5M+TJ80jpx1B9C+Bw6Rn3VHkBT3tQ2gpjBtQMxXLlccVP5jqviKfYSM8SK5n9ztVPo+wmx1IGtcyzseI4UnlOvO3E0qjDLa9QScyLG695FJ8QNagYdkJJiCUXIIl1MZKnMeHDoNfWpCWYlskVjIePRPxN+g507wuBMS2Uk8yeZJ1JPiaxzZtipPk0xw3OzhXxMfuS5wPsyjXyDL+opHE7ffLkmUxkm9zqpPKzDS3napB5swynQ18NrWYXv1HH96whq5r5uTsVx6GWCx75bMbi5F/7+FOG2iy2uSQbikH2K6jNBw5xE6f0E+6fDh5U2w+NWQ5CCGGliLaj7JvrmrthkU1aOrHKMuK5JbD7SYki/C39/lXGJxTnhx8eHrTeNljFyQo8dT6dfSmTbXLglFsvAFuJ66chWlmm1DldsXJjfuPwKtwI/CeBBHlTXaG0VwuHfIqRjkEULdjoOHE1D4+dcxd2udBw9AB+1Vbau0ZJjY5si3sDy8TWkIuX/hxarLDEv+3sJ4/aZlWNSLZBbzubk16o9mC22Rgv9yp+JJryTXsPcjCdls7CIeKwRX9UBP511nz5N0UUUAVn3tkwgOGhmOoikIbykUi/+ZVrQaht8dk/ScDPEBdmQlf5l7y/MD41aDqSZWStHnbBsGjlXS4BObqMpPTjek4dhApmLd23AaknlbwHOo5pGia4JFxp4g8qcjHGw1+zpf8ALSvSVrox4OfoTRXZLW17rdPA/pQ21IgmTKy969iedraEaWpbtA4QN+IHW3Tj602fDZu6O8Abac+tvCt4Sa6ZVpMske9ccyCPIVYaLYaW6acNPypXZ7GZu0b3U0QdSPef43A9aqaIEDBSy9cp0vbpVrfZk0EMBSVGDxK1mS1ri9rg68eNq879T1W2Ci+LNMWPmxfHNrSZm5Uyaec8Y0Pk5H5iu7znXsP+IteF6kPK/JvtY7jkp+Fypca343/MVCZp/wD6P+ItLHG4jLl7JB5yfsKepDyvyNrJKfZkciE21tdWvZlPKx40hh5p44wxAmQcx3XFtNRwb0saSRsUwABjUcLKrMfn+1PMFufPiGIYTSX7xBZUXzIBAF/E1R6jGvey8VJdDXC7y4cIQWOck3Sxz/CvsWGlmIv9Snxcj8l+Zpy2yoVXIYVVfxJb5kfrSX+CoovG8kZ5BXNvg1xXPLUp8R4/c6YyX8xIRQJGBHGoAGp8SeZPM89aVeYComPBYhScs4I/HHc/Fbf2a7XDYocRC3mXH71yuN87kdSzwHEcLOeFPVsDbn1P6eFMs+LtYDDjwDP+grlzim4iAesh+VqbPuifXgSuZxwIA8qgN5MCVtiALEWD25jgG6gg29PKnyQ4k6NPGo/BESfix/SlZ9gI8bdtPNJ3TpfKvDooHzrTG1CSdlXqEuUVXF7SQayMAfE3+XGoqfeC+iCw+8352/er5ivZ7hptmYaVGSHEGIMSeDEi/eJ51mm09kywG0ikdGGoPiD0r6LFp4vswzfqOSXEVQy2hNm1Y96/vdPAAaAU92Cokbvkka5uHp6GofFScqSixDLextfjWkqTpHBblyxePCZ5xGuuZwot4tYV7PgiyKqjgoA+AtXmT2JbvfStqI7C6YcGU+Y0Qf5iD6V6fqoCiiigCiiigMJ353KtLPHGDnRjKg+9FLqf8r5l+FZ0YWQ5XUqehr0V7SNluYkxUV+0w981vtRNbtAeoFg3kGqDwGzsJtKC0gUuuhYe8p6HqOldcM7iuTJxvgxJB3b/AHeXnSyaW+PTw/arrtX2cSQ3dO+pJHmD+oqo4nBsgAYd5WObw6D1rqhkjLoo4tC0Eit71vDy/WrTgccJcGik9+A5CPw/YPw09Ko+fl/d/CnMGLaNswbvAajk3ga4/wBQ0b1GOo9rlF8c9r5Laqg0ootzpjgdoJMLqbMOKniP3HjT4P1r4yUXB7ZKmdydhM2gtxpJFNL7Rxy4SJJZI2k7RwgVSBqQSOI8KlMNhGkWRpcO+FSMAlpZIyDxvqDYAW59a2Wmm47kRuXRxu+frctrlhpYAm45DUcRy8B0qQxu3hrHEpKk6kkAtYaXC+J4EmorDxo4L4eaNgmrMjqcvPvG/dGhOvSpXDbfhGFnxC9lMYFzuI5Ab8uXu/rrVVgyN1Q3I4XDTPY3VSeRI1Fun98K+x7vORcmNehzEa+QW3wtTXG45THDPJMkAnRZEDyKpsyhtOHC9tNKeYeGKJo2xOIRVbvIGkUdrwyqtzqtyNeGtHp8i9huQbd2T2PZLa3cOZte+c2vwFvj5ExqLUm2L+kdmDiY5GfO0aCRWDd45uzse8BltYXtY8BoGKBWUtG6uoJBKsCARxFxzF+FVlinHlom0dwRjL419A0pKMOdAPgPhXMuOji945245VIPoW1C/M1mSOEF9ACT4C9NNqtnAw6MDNMcgVTmyg++zEaAKtzxqF2zvUQhDEIp+wmhbwJ4sPM2qtxb2tGrGIWlfQv91NCETprqTz06V3aPSyyy3eyM5zUUatt3beEWRYZ0JSNVQR5rIAAAGNuJqMO0NmOxgh0BvlQd5D1tfgaxvH4h2uzMSSdSTXewto9hMHuLWPpX0LVcGC5JTerd0IWkiHcvpbhb9COlVWrTtTegWKLqDmv01trUVu3sN8Xi4sPGLmRwPIcWJ6AC59KqyTfPYJuwMPgDiG9/FG/kiEqo+OY/CtOpvgMEsMSRILJGqoo8FAA/KnFQAooooAooooDllBBBFwdCDz6g1gO9Ox5tk45jAWCvdozxDJfVWHMrwPhY869AVCb2btrjYChssi96Nz9lrc/wkaEdD4CrwlXDKyVlY3K38TGx5GAWVBdlP5r1pvvRuSmIYPDZXubjk1+tZftDAS4ObtEvFKjFSPusOKt1B4g8CCK07cPfxMX9XIoTEAWZb+9+Jf2q8o7fiiQnfDMbx+EkhkKMtiGPqb/lSLy5hyGpPjW2+0DchcTCzQi0o18+o86xDExOjFXGVl0II1rsxZd6+5nKNCoy3BuUtfvDjflrUlhd43T+KudQbB10PqOdQ+HuToakYIL2C8eQtfMf2rHUaXFn+dc+fcmE5R6J/bk6bQw0MUDxl0lDlJWyXAVhbXjx5VIYjdmSXBYiBcPhMIZDE69lJIwkMbN3ZMzNZbMSLc7elPlRc2V0Cm9u6CQPG1dQpMn8OYqAfvkXHkdK4no5441jkv6mvqJ9l5x2y5cXBikMGDwbSxoqGLVmKMjWkdQB2ZyWsBcXHG2rKXdieXt5DHBhy2DGGSKNwQ7Ar33IAAGnA3Oi9L1XsNt/FqNZEI5ZgDc+hpSbfLEqbMiHx7wrmeLVR6ivyW3QLC+wZ1eKRYoMQfoCYRklcARMEC50JBBHHhY6t1vTDbGx0wLYNZJ8NKyYOWJhOspi7zTOTEyoQzL2hUA2PdX72kQN/Jr27JSTp7x1+VWsbWxiRRP9QolvlUlyRl6jT4is92aH/JH9yySlwiDlkGH2Ls+QN2eOilkkgQq2Z0eVlYAW4HuNryHjVmhwUeBwcMDnvogLqD3i7d5/IXJ1PJRxqFxe9OMclTMEA5pGAfIMxJqEnszEytJMTc95yPU5bVnlTzR29EOSg+Saxm8hZuzj0zadnH3nblqQMzX6aDwpttLZGLjjzvEYEPAuO+fJBw061YvZ3vPHEyxLBGCb3cEKbczbiT5mrVvLMMRAWYnshcnS1gOvP4VbFoca5lyPUb6PPmMe7FiSfFuNNWlFtNelWbb27ueXuDKhY5SeJHAACoPamzOwbsnY51HIaC+uUnrXq7tqpGdWRMkpY0nalVW3lXDVm3ZY5tW/+wPcjsYTjpVtJMMsQPKPm39R+Q8azX2XbgNtPFd8EYaKxlbr0QH7zfIXNepIYVRQqgKqgAACwAGgAHS1AKUUUVACiiigCiiigCiiigKnvtucMSO1jUGYLZlPCVR9knk4+y3odDpjG3Nm9kRNEWR0NtAQQRxDcw453r0nVV3t3LXEXliCiU+8p0WUDhc/Zccm9Dpw0jOijRm+6PtXkWTJi7MpACsB/wA371YN6txYNpg4rCv9YVAI6EdR1tVB21uZIM7Rg2RgJI2FmjPUjkPHgeIp1u9vbJDMnZEpOnckQ6pMBzB5NYVdqncQn5K7tLd+SF1iK2Z+otYg2terHuvGkez8YzgpiVIVbjvKD06X61oG3cCu0sCuJSMrIBfLpcFTy6jwqubPw2HxsKriJzhsZGSplGgkW9wHHA28at6u5UyNtFd2Vu285URuvaccrfa58+NI7W2DLAxV4muOOht8eFq1abc+KaNSSkkqgBZQbaDQe7zqOx0OLgvGzZ1PuhmEgPgVbvA+tR6pO0yN4BYDKBYE/ivem2VraXI5g62861kbAaRmEuFQEC+ZDy/lNQMu50TtaMlmP2LWbxyg8RVllTI2lZ3J2SJsauceIHU/pVu3hBlxAC5VjiJVbfatxt+1dbJ3eXDs0qt9ltLWsQLW+NIneuOKNRIq93QFhqTa9vKvK1j3ypOmzow/DyQmNjAzFtLeIpgw7R1iXuPJojPdVJ6ZqhnxhxExXMVVmJtfnfQDpVywO2ZQFgx0WeAH3HTvrYaOj861xafalu7M5yUnaI+f2WbQw9pcqkrZtG16m3jyq47O2hJNgUh7ySj+IXUk2vfhzB/SpOTfeMKYxFL2aKApVgWy2Fs+a5BqsQbxkyRsjOrIWut1IK/dYkat5V0u2RVDffNeyKFQwa2Y3cZvRR7q1R58G82ZzmYnXM2v9mrJtmQTSmRDEWYnQktw+wAdBULvBt10i7K3vDjex9FHAVHsCoTHUip3crc2baWJWGMWXi7ngi8yf250tuTuBiNpS5Ylyxj35GvlUfqegGp+denN0t0YNnQCGBfF3PvOerH8hwFR0BfdvdyHA4dIIFsq8TzZubN1J/8AFSlFFQSFFFFAFFFFAFFFFAFFFFAFFFFARe2NgJP3vclAssgAvb7rA6On4T6WOtZXtvdRsJP2hAhY6BlH1El+V+MbH7p9Ca2iuJYgylWAZToQQCD5g6GrKRDRne7u03ggHaAuMxummg8PveddbU3Zw+J78LrG5uXUrxuPkRUrtX2fL72GYJ/snuYj/L9qP0uPCoYOcL3J4XwwHCQXeI+cg4D+axqa8EX5GeD3XxOCdXwkxy6ZoeIa3vWP2fhU1hMH9IxgxTJJlUZbMCLN18ad4bFTPGOyEDpzIa3kfKq1vZtHHxC74uGFBxWNSTb14mo5JJje3bCqckVzK9hppl8aYYPbcsIHaRx4i2pN1zA+BAteqnsf6PIwZxi8Qx1vcqjH8V+VWDFbKnlsscfYoOCoQfUnnQExtPeKJ4lmiW1nGdHHuW43/eqXvTsuPGm+EyM3vSIzqH14hL1YNmbuvA4dSxY6Mj2tby5+tWPEYWQSK0eFw3QudG9ABwrPat1lr4oxrD7nxIwvPlcamNkJN+hy308RUtgsPOZUBaRYtTmdXZFsCbC4zanTQHjWl4jZE0lwZEiX8CjMP6rXqFxG7MEbEzztLfm7HQflWm4rRnsuExUxY5I4k4vISAFHO4XnTPDbuRM4MuIkKWNmSyjrfXiKs28G18KnciGccABwPmPtGk9jezvHY0hinYRn7ctxp+FPePyHjU02RZQNuBYyEgkkYG+h1tfjr41dNxfYnPiys2NLRRHUKf4jjyPujxPoDWr7rezHCYIh8vbTD/3HA0/kXgvnqfGrfUWl0T2M9lbJiw0SxQII414KPzPU+Jp5RRVSQooooAooooAooooAooooAooooAooooAooooAr5X2igIXGbn4aRi4j7KQ/bhYxtfqcpAPqDTCfdXEAWjxKSjkuJhV/wDWuU/I1aaKtuZFIpMey8ZGe9g8PLbT6qcp8nUfC9KQYzExkn/D5rHkskR/66uVFL+wopku0pydNnYgHreL/vpi2K2iTZMA4vzeWIAeJ7xNaBX2lrwK+5n7bE2vLoXw2HU8cpdz8MtifWvsfsnEhDYzFzTm/BbItun2m+BFX+im5+xG0h9jbpYTCfwIEQ/etd/87Xb51MUUVDd9lgoooqAFFFFAFFFFAFFFFAFFFFAFFFFAFFFFAFFFFAFFFFAFFFFAFFFFAFFFFAFFFFAFFFFAFFFFAFFFFAFFFFAFFFFAFFFFAFFFFA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7170" name="Picture 2" descr="C:\Users\User\Desktop\gro_h_b.jpg"/>
          <p:cNvPicPr>
            <a:picLocks noChangeAspect="1" noChangeArrowheads="1"/>
          </p:cNvPicPr>
          <p:nvPr/>
        </p:nvPicPr>
        <p:blipFill>
          <a:blip r:embed="rId2"/>
          <a:srcRect/>
          <a:stretch>
            <a:fillRect/>
          </a:stretch>
        </p:blipFill>
        <p:spPr bwMode="auto">
          <a:xfrm>
            <a:off x="6715140" y="1500174"/>
            <a:ext cx="1883365" cy="2071702"/>
          </a:xfrm>
          <a:prstGeom prst="rect">
            <a:avLst/>
          </a:prstGeom>
          <a:noFill/>
        </p:spPr>
      </p:pic>
      <p:pic>
        <p:nvPicPr>
          <p:cNvPr id="7171" name="Picture 3" descr="C:\Users\User\Desktop\maxresdefault.jpg"/>
          <p:cNvPicPr>
            <a:picLocks noChangeAspect="1" noChangeArrowheads="1"/>
          </p:cNvPicPr>
          <p:nvPr/>
        </p:nvPicPr>
        <p:blipFill>
          <a:blip r:embed="rId3" cstate="print"/>
          <a:srcRect/>
          <a:stretch>
            <a:fillRect/>
          </a:stretch>
        </p:blipFill>
        <p:spPr bwMode="auto">
          <a:xfrm>
            <a:off x="6572264" y="3857628"/>
            <a:ext cx="2214578" cy="1245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11515</TotalTime>
  <Words>4344</Words>
  <Application>Microsoft Office PowerPoint</Application>
  <PresentationFormat>On-screen Show (4:3)</PresentationFormat>
  <Paragraphs>265</Paragraphs>
  <Slides>51</Slides>
  <Notes>4</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Flow</vt:lpstr>
      <vt:lpstr>Globalna ekološka svest  </vt:lpstr>
      <vt:lpstr>Evolucija globalne ekološke svesti Trend razvoja pokreta za zaštitu  životne sredine</vt:lpstr>
      <vt:lpstr>Evolucija globalne ekološke svesti: Trend razvoja pokreta za zaštitu životne sredine</vt:lpstr>
      <vt:lpstr>Evolucija globalne ekološke svesti: Trend razvoja pokreta za zaštitživotne sredine</vt:lpstr>
      <vt:lpstr>Evolucija globalne ekološke svesti: Trend razvoja pokreta za zaštitživotne sredine</vt:lpstr>
      <vt:lpstr>Uspostavljanje internacionalnih okvira zaštite prirodnog okruženja i održivog razvoja</vt:lpstr>
      <vt:lpstr>Ujedinjene nacije kao faktor  očuvanja životne sredine</vt:lpstr>
      <vt:lpstr>Ujedinjene nacije kao faktor  očuvanja životne sredine</vt:lpstr>
      <vt:lpstr>Ujedinjene nacije kao faktor očuvanja životne sredine</vt:lpstr>
      <vt:lpstr>Ujedinjene nacije kao faktor očuvanja životne sredine</vt:lpstr>
      <vt:lpstr>Ujedinjene nacije kao faktor očuvanja životne sredine</vt:lpstr>
      <vt:lpstr>Značaj konferencija Ujedinjenih nacija</vt:lpstr>
      <vt:lpstr>Slide 13</vt:lpstr>
      <vt:lpstr>Uloga nevladinih organizacija  u povećanju globalne ekološke svesti</vt:lpstr>
      <vt:lpstr>Svetski fond za zaštitu divljih životinja/Svetska fondacija za prirodu WWF</vt:lpstr>
      <vt:lpstr>Svetski fond za zaštitu divljih životinja/Svetska fondacija za prirodu WWF</vt:lpstr>
      <vt:lpstr>Međunarodna unija za očuvanje prirode  i prirodnih resursa</vt:lpstr>
      <vt:lpstr>Međunarodna unija za očuvanje prirode i prirodnih resursa</vt:lpstr>
      <vt:lpstr>Kvalitet prirodnog okruženja</vt:lpstr>
      <vt:lpstr>Kvalitet vazduha </vt:lpstr>
      <vt:lpstr>Kvalitet vazduha </vt:lpstr>
      <vt:lpstr> Kvalitet vazduha</vt:lpstr>
      <vt:lpstr> Kvalitet vazduha</vt:lpstr>
      <vt:lpstr> Kvalitet vazduha</vt:lpstr>
      <vt:lpstr> Kvalitet vazduha</vt:lpstr>
      <vt:lpstr> Kvalitet vazduha</vt:lpstr>
      <vt:lpstr> Kvalitet vazduha</vt:lpstr>
      <vt:lpstr> Kvalitet vode</vt:lpstr>
      <vt:lpstr> Kvalitet vode</vt:lpstr>
      <vt:lpstr> Kvalitet vode</vt:lpstr>
      <vt:lpstr> Kvalitet vode</vt:lpstr>
      <vt:lpstr> Kvalitet vode</vt:lpstr>
      <vt:lpstr> Kvalitet vode</vt:lpstr>
      <vt:lpstr> Kvalitet vode</vt:lpstr>
      <vt:lpstr> Kvalitet zemljišta</vt:lpstr>
      <vt:lpstr> Kvalitet zemljišta</vt:lpstr>
      <vt:lpstr> Kvalitet zemljišta</vt:lpstr>
      <vt:lpstr>Biodiverzitet</vt:lpstr>
      <vt:lpstr>Biodiverzitet</vt:lpstr>
      <vt:lpstr>Biodiverzitet</vt:lpstr>
      <vt:lpstr>Biodiverzitet</vt:lpstr>
      <vt:lpstr>Globalni ekološki problemi  i održivi razvoj Klimatske promene </vt:lpstr>
      <vt:lpstr>Globalni ekološki problemi  i održivi razvoj Klimatske promene </vt:lpstr>
      <vt:lpstr>Globalni ekološki problemi  i održivi razvoj Klimatske promene </vt:lpstr>
      <vt:lpstr>Efekti gasova staklene bašte  i globalno zagrevanje</vt:lpstr>
      <vt:lpstr>Efekti gasova staklene bašte  i globalno zagrevanje</vt:lpstr>
      <vt:lpstr>Slide 47</vt:lpstr>
      <vt:lpstr>Slide 48</vt:lpstr>
      <vt:lpstr>Slide 49</vt:lpstr>
      <vt:lpstr>Klimatske promene  i globalno zagrevanje</vt:lpstr>
      <vt:lpstr>Kjoto protokol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Ekološki menadžment</dc:title>
  <dc:creator>PESIC</dc:creator>
  <cp:lastModifiedBy>User</cp:lastModifiedBy>
  <cp:revision>622</cp:revision>
  <dcterms:created xsi:type="dcterms:W3CDTF">2012-11-01T05:22:48Z</dcterms:created>
  <dcterms:modified xsi:type="dcterms:W3CDTF">2020-11-22T19:19:11Z</dcterms:modified>
</cp:coreProperties>
</file>