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64" r:id="rId6"/>
    <p:sldId id="262" r:id="rId7"/>
    <p:sldId id="259" r:id="rId8"/>
    <p:sldId id="261" r:id="rId9"/>
    <p:sldId id="260" r:id="rId10"/>
    <p:sldId id="266" r:id="rId11"/>
    <p:sldId id="267" r:id="rId12"/>
    <p:sldId id="268" r:id="rId13"/>
    <p:sldId id="269" r:id="rId14"/>
    <p:sldId id="270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343" autoAdjust="0"/>
  </p:normalViewPr>
  <p:slideViewPr>
    <p:cSldViewPr>
      <p:cViewPr>
        <p:scale>
          <a:sx n="81" d="100"/>
          <a:sy n="81" d="100"/>
        </p:scale>
        <p:origin x="-100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B9431-8FC0-448E-A388-111B7A00A45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E58B0-6C6E-434D-9FF4-A194A7F6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4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6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vokapicboris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33600"/>
          </a:xfrm>
        </p:spPr>
        <p:txBody>
          <a:bodyPr/>
          <a:lstStyle/>
          <a:p>
            <a:pPr algn="ctr"/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МЕЂУНАРОДНА 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људскА права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62800" cy="2286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r-Cyrl-R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МЕЂУНАРОДНЕ ОРГАНИЗАЦИЈЕ И ЗАШТИТА ЉУДСКИХ </a:t>
            </a:r>
            <a:r>
              <a:rPr lang="sr-Cyrl-R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</a:p>
          <a:p>
            <a:pPr algn="ctr"/>
            <a:r>
              <a:rPr lang="ru-RU" dirty="0"/>
              <a:t>Проф. др Борис Кривокапић: </a:t>
            </a:r>
            <a:r>
              <a:rPr lang="ru-RU" dirty="0">
                <a:hlinkClick r:id="rId2"/>
              </a:rPr>
              <a:t>krivokapicboris@yahoo.com</a:t>
            </a:r>
            <a:endParaRPr lang="ru-RU" dirty="0"/>
          </a:p>
          <a:p>
            <a:pPr algn="ctr"/>
            <a:r>
              <a:rPr lang="ru-RU" dirty="0"/>
              <a:t>064 22 00 907</a:t>
            </a:r>
          </a:p>
          <a:p>
            <a:pPr algn="ctr"/>
            <a:endParaRPr lang="sr-Cyrl-RS" sz="59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Савет за људска права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је 2006. резолуцијом Генералне скупштине УН.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Најважније је тело УН специјализовано за људска права.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Помоћни је орган Генералне скупштине УН, са седиштем у Женеви.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47 чланова који се бирају на 3 године уз могућност реизбора.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Састаје се најмање 3 пута годишње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 на бази принципа универзалности, непристрасности, објективности и конструктивног међународног дијалога и сарадње..</a:t>
            </a:r>
          </a:p>
        </p:txBody>
      </p:sp>
    </p:spTree>
    <p:extLst>
      <p:ext uri="{BB962C8B-B14F-4D97-AF65-F5344CB8AC3E}">
        <p14:creationId xmlns:p14="http://schemas.microsoft.com/office/powerpoint/2010/main" val="2519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Улога Савета за људска права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Одговоран је за унапређење универзалног поштовања и заштите свих људских права за све. У ту сврху:</a:t>
            </a: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указује на кршења људских права и доноси препоруке;</a:t>
            </a: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доприноси спречавању кршења људских права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дијалога и сарадње; </a:t>
            </a: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пружа брз одговор на ситуације које то захтевају;</a:t>
            </a: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ради на унапређењу образовања у области људских права, изградњи саветодавних служби, пружању техничке помоћи и изградљи институција,</a:t>
            </a: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служи као форум за дијалог код тематских питања;</a:t>
            </a: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-упућује Генералној скупштини препоруке ради даљег развоја међународног права људских права; </a:t>
            </a: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стара се о унапређењу имплементације обавеза које су преузеле државе у овој области; итд.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Надзорна улога Савета за људска права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Дужан је да на универзалан и једнак начин надгледа извршење обавеза из одговарајућих уговора држава чланица у одређеном временском периоду.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се врши на основу објективних и поузданих информација, путем дијалога и уз укључење државе о којој је реч.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Савет то чини доношењем препорука, али и подношењем годишњег извештаја Генералној скупштини.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Овај механизам је допуна осталим механизмима, посебно онима везаним за уговорна тела. </a:t>
            </a:r>
          </a:p>
          <a:p>
            <a:pPr algn="just">
              <a:spcAft>
                <a:spcPts val="600"/>
              </a:spcAft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Уговорна тела УН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комитети, основани посебним уговорима о људским правима ради надзора над њиховом имплементацијом.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Њихови чланови су независни стручњаци (експерти) који делују у личном својству.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нису представници држава (као што су нпр. Лица која представљају државе у Генералној скупштини, Савету безбедности, Савету за људска права итд.).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Чланове уговорних тела не бирају органи УН, већ само државе које су у чланству одговарајућег уговора.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0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Позиција уговорних тела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су аутономни организми изван хијерархије УН.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речима, она нису органи или тела УН.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Ипак, повезана су са системом УН на разне начине:</a:t>
            </a:r>
          </a:p>
          <a:p>
            <a:pPr algn="just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УН сносе њихове трошкове;</a:t>
            </a:r>
          </a:p>
          <a:p>
            <a:pPr algn="just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Секретаријат УН им пружа административне услуге;</a:t>
            </a:r>
          </a:p>
          <a:p>
            <a:pPr algn="just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дужна су да преко ЕКОСОК подносе Генералној скупштини УН извештаје о свом раду; итд.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9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Примери уговорних тела и уговора којима су та тела образована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715000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људска права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 пакт 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грађанским и политичким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правима;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Комитет за укидање расне дискриминације -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Конвенција за укидање свих облика расне дискриминације;</a:t>
            </a:r>
          </a:p>
          <a:p>
            <a:pPr marL="0" indent="0" hangingPunct="0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Комитет против мучења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Конвенцијапротив мучења; 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Комитет за укидање дискриминације према женама -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Конвенциј о дискриминацији жена; </a:t>
            </a:r>
          </a:p>
          <a:p>
            <a:pPr marL="0" indent="0" hangingPunct="0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Комитет за права детета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Конвенција о правима детета;</a:t>
            </a:r>
          </a:p>
          <a:p>
            <a:pPr marL="0" indent="0" hangingPunct="0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Комитет за права радника-миграната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Конвенција о заштити радника-миграната;</a:t>
            </a:r>
          </a:p>
          <a:p>
            <a:pPr marL="0" indent="0" hangingPunc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за права особа са инвалидитетом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Конвенција о правима особа са инвалидитетом;</a:t>
            </a:r>
          </a:p>
          <a:p>
            <a:pPr marL="0" indent="0" hangingPunct="0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Комитет за присилне нестанке –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Конвенција о заштити свих лица од присилних нестанака.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9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Надзорна улога уговорних тела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Уговорна тела у првом реду испитују и оцењују извештаје држава чланица одговарајућег уговора.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Нека од њих овлашћена су и да разматрају представке појединаца који тврде да су жртве повреда права предвиђених односним уговором.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Одлуке уговорних тела у овим случајевима нису пресуде.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Ипак, својом моралном снагом оне снажно утичу на државе, па их ове углавном поштују.</a:t>
            </a:r>
          </a:p>
          <a:p>
            <a:pPr hangingPunct="0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7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Појам међународних организација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творевине које оснивају и чије чланице могу бити искључиво државе.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Настају вишестраним међународним уговором, закљученим између заинтересованих држава, којим се утврђују циљеви, надлежност, органи, финансирање и друга питања која се тичу односне међународне организације.</a:t>
            </a:r>
          </a:p>
          <a:p>
            <a:pPr algn="just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државе, то су најважнији субјекти међународног права.</a:t>
            </a:r>
          </a:p>
          <a:p>
            <a:pPr algn="just">
              <a:spcBef>
                <a:spcPts val="0"/>
              </a:spcBef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Врсте међународних организација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 разним могућим поделама овде нас занима она која се врши према просторном деловању.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том критеријуму међународне организације се деле на: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Универзалне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настоје да обухвате све или макар већину држава света. Примери су Уједињене нације, УНЕСКО, Међународна организација рада итд.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Регионалне –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окупљају државе одређеног географског подручја или државе које су повезане на други начин (путем исте идеологије, религије, културе итд.). Примери су Савет Европе,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ЕУ,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ОЕБС,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НАТО,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Афричка унија итд.</a:t>
            </a:r>
          </a:p>
          <a:p>
            <a:pPr algn="just">
              <a:spcBef>
                <a:spcPts val="0"/>
              </a:spcBef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Улога међународних организација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Везано за заштиту људских права међународне организације баве се: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1.Нормирањем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људских права,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2.Унапређењем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људских права и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3.Заштитом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људских права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29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Нормирање људских права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се поредити са законодавном делатношћу.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Представља учешће међународне организације у стварању међународних правних стандарда.</a:t>
            </a:r>
          </a:p>
          <a:p>
            <a:pPr hangingPunct="0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 међународне организације то најчешће чине тако што:</a:t>
            </a:r>
          </a:p>
          <a:p>
            <a:pPr hangingPunct="0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доносе одлуке и препоруке (декларације) којима се дефинишу људска права или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припремају и усвајају нацрте уговора о људским правима који се подносе чланицама организације и другим државама за ратификацију и приступање.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 је Генерална скупштина УН усвојила 1948. године Декларацију о људским правима на основу које су касније у органима УН сачињени нацрти Међународних пактова о људским правима (1966).</a:t>
            </a:r>
          </a:p>
          <a:p>
            <a:pPr hangingPunct="0">
              <a:spcBef>
                <a:spcPts val="0"/>
              </a:spcBef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Унапређење људских права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Autofit/>
          </a:bodyPr>
          <a:lstStyle/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делатност међународне организације која је усмерена на ширење идеје, свести и знања о људским правима.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Циљ је да државе прихвате идеју да штите и поштују људска права и да се сви упознају са садржином људских права и механизмима њихове заштите.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Вршећи ову улогу међународне организације:ж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пружају државама економску и другу помоћ, 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издају публикације, 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помажу образовање кадрова, 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проучавају питања везана за уживање људских права, итд.</a:t>
            </a:r>
          </a:p>
          <a:p>
            <a:pPr hangingPunct="0"/>
            <a:endParaRPr lang="sr-Cyrl-R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4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868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Заштита људских права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4931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Своди се на то да међународне организације преко својих надлежних органа или органа створених под њиховим окриљем надзиру како државе поштују своје обавезе да штите и поштују људска права.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једна врста контроле како се у пракси остварују решења одговарајућих међународних уговора из материје људских права.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Ипак, надзор не обухвата само контролу извршења уговора, већ се односи и на спречавање кршења најважнијих обичајних правних норми из ове материјњ (нпр. оних које забрањују геноцид, ропство, мучење итд.).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5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Улога Генералне скупштине УН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092"/>
            <a:ext cx="8229600" cy="54409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пленарни орган УН у којем су представљене све државе чланице. У њој седе представници 193 држава (садашњи број чланица УН).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Генерална скупштина: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коначно одлучује о нацртима међународних уговора о људским правима;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заузима ставове о одређеним питањима и доноси декларације из материје људских права,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ствара помоћне органе надлежне за људска права;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одлучује о буџету УН, а тиме и о средствима намењеним за функције у области људских права;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прима извештаје других органа и уговорних тела у вези са људским правима; итд.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Економски и социјални савет (ЕКОСОК)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један од главних органа УН, задужен за социјално-економска питања. </a:t>
            </a:r>
          </a:p>
          <a:p>
            <a:pPr hangingPunct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 се о политичком телу састављеном од 54 државе чланице које бира Генерална скупштина УН.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најшира овлашћења у области људских права.</a:t>
            </a:r>
          </a:p>
          <a:p>
            <a:pPr hangingPunct="0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Поред осталог:</a:t>
            </a:r>
          </a:p>
          <a:p>
            <a:pPr hangingPunct="0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припрема међународне уговоре ради подношења Генералној скупштини;</a:t>
            </a:r>
          </a:p>
          <a:p>
            <a:pPr hangingPunct="0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прати сва питања из ове области и даје препоруке;</a:t>
            </a:r>
          </a:p>
          <a:p>
            <a:pPr hangingPunct="0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сазива међународне конференције; </a:t>
            </a:r>
          </a:p>
          <a:p>
            <a:pPr hangingPunct="0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усклађује рад специјализованих установа УН (нпр. МОР, УНЕСКО); </a:t>
            </a:r>
          </a:p>
          <a:p>
            <a:pPr hangingPunct="0"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сарађује са невладиним организацијама од значаја за заштиту људских права; итд.</a:t>
            </a:r>
          </a:p>
        </p:txBody>
      </p:sp>
    </p:spTree>
    <p:extLst>
      <p:ext uri="{BB962C8B-B14F-4D97-AF65-F5344CB8AC3E}">
        <p14:creationId xmlns:p14="http://schemas.microsoft.com/office/powerpoint/2010/main" val="2683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1043</TotalTime>
  <Words>1282</Words>
  <Application>Microsoft Office PowerPoint</Application>
  <PresentationFormat>On-screen Show (4:3)</PresentationFormat>
  <Paragraphs>109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          МЕЂУНАРОДНА  људскА права </vt:lpstr>
      <vt:lpstr>1. Појам међународних организација</vt:lpstr>
      <vt:lpstr>2. Врсте међународних организација</vt:lpstr>
      <vt:lpstr>3. Улога међународних организација</vt:lpstr>
      <vt:lpstr>4. Нормирање људских права</vt:lpstr>
      <vt:lpstr>5. Унапређење људских права</vt:lpstr>
      <vt:lpstr>6. Заштита људских права </vt:lpstr>
      <vt:lpstr>7. Улога Генералне скупштине УН</vt:lpstr>
      <vt:lpstr>8. Економски и социјални савет (ЕКОСОК)</vt:lpstr>
      <vt:lpstr>9. Савет за људска права</vt:lpstr>
      <vt:lpstr>10. Улога Савета за људска права</vt:lpstr>
      <vt:lpstr>11. Надзорна улога Савета за људска права</vt:lpstr>
      <vt:lpstr>12. Уговорна тела УН</vt:lpstr>
      <vt:lpstr>13. Позиција уговорних тела</vt:lpstr>
      <vt:lpstr>14. Примери уговорних тела и уговора којима су та тела образована</vt:lpstr>
      <vt:lpstr>15. Надзорна улога уговорних тела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ljudskih prava</dc:title>
  <dc:creator>Acer</dc:creator>
  <cp:lastModifiedBy>Dragan</cp:lastModifiedBy>
  <cp:revision>118</cp:revision>
  <dcterms:created xsi:type="dcterms:W3CDTF">2020-09-26T09:10:50Z</dcterms:created>
  <dcterms:modified xsi:type="dcterms:W3CDTF">2020-11-06T11:18:07Z</dcterms:modified>
</cp:coreProperties>
</file>