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3</a:t>
            </a:r>
            <a:r>
              <a:rPr lang="sr-Latn-RS" dirty="0" smtClean="0"/>
              <a:t>. </a:t>
            </a:r>
            <a:r>
              <a:rPr lang="sr-Latn-RS" dirty="0" smtClean="0"/>
              <a:t>Predavanje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sz="2800" dirty="0"/>
              <a:t>Osnovni pojmovi interkulturnog učenja i obrazovanja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2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Uspešna komunikacija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836" y="2164080"/>
            <a:ext cx="9901678" cy="41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9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Uspešna komunikacija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207" y="1935921"/>
            <a:ext cx="8998936" cy="46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0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Uspešna komunikacija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21422"/>
            <a:ext cx="10353675" cy="344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8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Uspešna komunikacija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669" y="1935921"/>
            <a:ext cx="8734011" cy="45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3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Uspešna komunikacija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662" y="2095500"/>
            <a:ext cx="10115151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8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Uspešna komunikacija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784254"/>
            <a:ext cx="10353675" cy="2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5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Interkulturni aspekti globalne utakmice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389" y="1753041"/>
            <a:ext cx="7400572" cy="48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Interkulturni aspekti globalne utakmice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120" y="1935921"/>
            <a:ext cx="6907110" cy="45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Interkulturni aspekti globalne utakmice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071" y="2095500"/>
            <a:ext cx="9894333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4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Interkulturni aspekti globalne utakmice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313" y="2118359"/>
            <a:ext cx="9148724" cy="42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Savremeni tokovi poslovanja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176" y="1935921"/>
            <a:ext cx="9418483" cy="47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56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Interkulturni aspekti globalne utakmice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307870"/>
            <a:ext cx="10353675" cy="32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Savremeni tokovi poslovanja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365612"/>
            <a:ext cx="10353675" cy="31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4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Savremeni tokovi poslovanja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59" y="2186939"/>
            <a:ext cx="9255232" cy="419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3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Savremeni tokovi poslovanja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707" y="2095500"/>
            <a:ext cx="9457061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0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Savremeni tokovi poslovanja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30518"/>
            <a:ext cx="10353675" cy="34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3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Savremeni tokovi poslovanja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667" y="1935921"/>
            <a:ext cx="8780015" cy="45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5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Savremeni tokovi poslovanja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5" y="2118360"/>
            <a:ext cx="10270673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9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Uspešna komunikacija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467" y="1935921"/>
            <a:ext cx="9600773" cy="43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90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1379</TotalTime>
  <Words>64</Words>
  <Application>Microsoft Office PowerPoint</Application>
  <PresentationFormat>Widescreen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Rockwell</vt:lpstr>
      <vt:lpstr>Damask</vt:lpstr>
      <vt:lpstr>3. Predavanje</vt:lpstr>
      <vt:lpstr>Savremeni tokovi poslovanja</vt:lpstr>
      <vt:lpstr>Savremeni tokovi poslovanja</vt:lpstr>
      <vt:lpstr>Savremeni tokovi poslovanja</vt:lpstr>
      <vt:lpstr>Savremeni tokovi poslovanja</vt:lpstr>
      <vt:lpstr>Savremeni tokovi poslovanja</vt:lpstr>
      <vt:lpstr>Savremeni tokovi poslovanja</vt:lpstr>
      <vt:lpstr>Savremeni tokovi poslovanja</vt:lpstr>
      <vt:lpstr>Uspešna komunikacija</vt:lpstr>
      <vt:lpstr>Uspešna komunikacija</vt:lpstr>
      <vt:lpstr>Uspešna komunikacija</vt:lpstr>
      <vt:lpstr>Uspešna komunikacija</vt:lpstr>
      <vt:lpstr>Uspešna komunikacija</vt:lpstr>
      <vt:lpstr>Uspešna komunikacija</vt:lpstr>
      <vt:lpstr>Uspešna komunikacija</vt:lpstr>
      <vt:lpstr>Interkulturni aspekti globalne utakmice</vt:lpstr>
      <vt:lpstr>Interkulturni aspekti globalne utakmice</vt:lpstr>
      <vt:lpstr>Interkulturni aspekti globalne utakmice</vt:lpstr>
      <vt:lpstr>Interkulturni aspekti globalne utakmice</vt:lpstr>
      <vt:lpstr>Interkulturni aspekti globalne utakmice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Predavanje</dc:title>
  <dc:creator>KORISNIK</dc:creator>
  <cp:lastModifiedBy>Microsoft account</cp:lastModifiedBy>
  <cp:revision>11</cp:revision>
  <dcterms:created xsi:type="dcterms:W3CDTF">2020-03-30T19:37:28Z</dcterms:created>
  <dcterms:modified xsi:type="dcterms:W3CDTF">2020-03-31T20:13:04Z</dcterms:modified>
</cp:coreProperties>
</file>