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7995-6C28-443C-9E10-DC0CDDA3E3FA}" type="datetimeFigureOut">
              <a:rPr lang="sr-Latn-CS" smtClean="0"/>
              <a:pPr/>
              <a:t>20.3.2020.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3600400"/>
          </a:xfrm>
        </p:spPr>
        <p:txBody>
          <a:bodyPr>
            <a:normAutofit/>
          </a:bodyPr>
          <a:lstStyle/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ПОСЛОВНИ И ПРАВНИ ФАКУЛТЕТ</a:t>
            </a: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r>
              <a:rPr lang="sr-Cyrl-RS" sz="2800" b="1">
                <a:latin typeface="Arial" pitchFamily="34" charset="0"/>
                <a:cs typeface="Arial" pitchFamily="34" charset="0"/>
              </a:rPr>
              <a:t>ПОРОДИЧНО ПРАВО</a:t>
            </a:r>
            <a:endParaRPr lang="sr-Latn-C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Lekcija 5. Dejstva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1.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Pojam i vrste dejstva braka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Dejstva braka na poslovnu sposobnost supružnika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2.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Dejstva braka na lične odnose supružnika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3.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Dejstva braka na imovinske odnose supružnika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Dejstva braka na izdržavanje supružnika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Lekcija 5. Dejstva braka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Pojam i vrste dejstva braka</a:t>
            </a:r>
          </a:p>
          <a:p>
            <a:endParaRPr lang="sr-Latn-C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Sklapanjem braka supružnici zasnivaju bračne odnose, odnosno zasnivaju prava i dužnosti za koje neke od njih je zakonodavac propisao imperativne norme.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Dejstva braka ogleda se u: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1. dejstva braka na poslovnu sposobnost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2. dejstva braka na lične odnose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3. dejstva braka na imovinske odnose supružnika, i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4. dejstva braka na izdržavanje supružnika</a:t>
            </a:r>
          </a:p>
          <a:p>
            <a:pPr algn="just"/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Dejstva braka na poslovnu sposobnost supružnika – jedini uticaj na poslovnu sposobnost supružnika je sklapanje braka starijeg maloletnika putem sudske dispenzacije u kom slučaju stiče poslovnu sposobnost i pre 18. godine života. Ovim putem maloletno lice stiče poslovnu sposobnost ako je starije od 16. godina, ako je roditelj i ako je sposobno da se stara o svojim pravima i obavezama, dostizanjem telesne i duševne zrelosti.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9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Lekcija 5. Dejstva braka na lične odnose supružnika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Zakonodavac je uredio neke lične odnose supružnika u smislu: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1. ravnopravnost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2. slobodno uređenje i vođenje njihovog života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3. uzajamno poštovanje i pomaganje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4. sloboda izbora rada i zanimanja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Ovo su osnovna prava koja zakonodavac propisuje u delu ličnih odnosa supružnika. Pored toga supružnici se </a:t>
            </a:r>
            <a:r>
              <a:rPr lang="sr-Latn-CS" sz="1600" b="1">
                <a:latin typeface="Arial" panose="020B0604020202020204" pitchFamily="34" charset="0"/>
                <a:cs typeface="Arial" panose="020B0604020202020204" pitchFamily="34" charset="0"/>
              </a:rPr>
              <a:t>slobodno dogovaraju 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o određivanju mesta stanovanja, izboru prezimena itd.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Ravnopravnost supružnika – supružnici su u braku ravnopravni i to je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istovremno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i ustavno načelo, kako u pogledu bračne tako i u pogledu vanbračne zajednice. S tim u vezi je i načelo zabrane diskriminacije polova.</a:t>
            </a:r>
          </a:p>
        </p:txBody>
      </p:sp>
    </p:spTree>
    <p:extLst>
      <p:ext uri="{BB962C8B-B14F-4D97-AF65-F5344CB8AC3E}">
        <p14:creationId xmlns:p14="http://schemas.microsoft.com/office/powerpoint/2010/main" val="422904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Lekcija 5. Dejstva braka – vođenje zajedničkog života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Zajednica bračnog života je izjednačena sa vanbračnom zajednicom i prestavlja konstitutivni element braka.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Apsolutno je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ništav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brak koji nije sklopljen sa ciljem zajednice života.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Zajednica života podrazumeva pre svega voljni odnos prema zajednici života, odnosno da dve osobe zajedno žive, da zajedno ispunjavaju svoje bračne obaveze. </a:t>
            </a:r>
          </a:p>
          <a:p>
            <a:pPr algn="just"/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Sa druge strane bitni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elemnt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zajednice života je i materijalna komponenta, koja podrazumeva zajedničko stanovanje bračnih partnera, vođenje zajedničkog domaćinstva, održavanje seksualnih odnosa, zajednička briga o deci i itd. </a:t>
            </a:r>
          </a:p>
          <a:p>
            <a:pPr algn="just"/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Ukoliko ne postoji zajednica života to može biti razlog za tužbu radi razvoda braka.</a:t>
            </a:r>
          </a:p>
        </p:txBody>
      </p:sp>
    </p:spTree>
    <p:extLst>
      <p:ext uri="{BB962C8B-B14F-4D97-AF65-F5344CB8AC3E}">
        <p14:creationId xmlns:p14="http://schemas.microsoft.com/office/powerpoint/2010/main" val="385542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Lekcija 5. Dejstva braka – Sloboda izbora rada i zanimanja i sloboda izbora prezimena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Supružnici su dužni da vode zajednički život te da se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uzajmno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poštuju i pomažu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Supružnici samostalno vrše izbor rada i zanimanja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Zakon dozvoljava supružnicima da slobodno se sporazumeju o izboru prezimena. </a:t>
            </a: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Pravo da zadrže svoje prezime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Pravo da umesto svog uzmu prezime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Pravo da svom prezimenu dodaju prezime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Pravo da prezimenu svog supružnika doda svoje prezime</a:t>
            </a:r>
          </a:p>
        </p:txBody>
      </p:sp>
    </p:spTree>
    <p:extLst>
      <p:ext uri="{BB962C8B-B14F-4D97-AF65-F5344CB8AC3E}">
        <p14:creationId xmlns:p14="http://schemas.microsoft.com/office/powerpoint/2010/main" val="39058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Lekcija 5. Dejstva braka – Određivanje mesta stanovanja; vođenje zajedničkog domaćinstva i dejstva braka na imovinske odnose supružnika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Supružnici sporazumno određuju mesto stanovanja i odlučuju o vođenju zajedničkog domaćinstva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Sporazumom i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dogovorm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supružnici uređuju sva pitanja vođenja zajedničkog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domaćiinstva</a:t>
            </a:r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Pitanje dejstva braka na imovinske odnose supružnika uređuju se zakonom i </a:t>
            </a:r>
            <a:r>
              <a:rPr lang="sr-Latn-C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ugovorm</a:t>
            </a:r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 supružnika. </a:t>
            </a:r>
          </a:p>
          <a:p>
            <a:r>
              <a:rPr lang="sr-Latn-CS" sz="1600" b="1" dirty="0">
                <a:latin typeface="Arial" panose="020B0604020202020204" pitchFamily="34" charset="0"/>
                <a:cs typeface="Arial" panose="020B0604020202020204" pitchFamily="34" charset="0"/>
              </a:rPr>
              <a:t>Pravo i dužnost supružnika </a:t>
            </a:r>
            <a:r>
              <a:rPr lang="sr-Latn-CS" sz="1600" b="1">
                <a:latin typeface="Arial" panose="020B0604020202020204" pitchFamily="34" charset="0"/>
                <a:cs typeface="Arial" panose="020B0604020202020204" pitchFamily="34" charset="0"/>
              </a:rPr>
              <a:t>na izdržavanje</a:t>
            </a:r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C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0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ПОСЛОВНИ И ПРАВНИ ФАКУЛТЕТ  ПОРОДИЧНО ПРАВО</vt:lpstr>
      <vt:lpstr>PORODIČNO PRAVO</vt:lpstr>
      <vt:lpstr>PORODIČNO PRAVO</vt:lpstr>
      <vt:lpstr>PORODIČNO PRAVO</vt:lpstr>
      <vt:lpstr>PORODIČNO PRAVO</vt:lpstr>
      <vt:lpstr>PORODIČNO PRAVO</vt:lpstr>
      <vt:lpstr>PORODIČNO PRAVO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ZA POSLOVNO INDUSTRIJSKI MENADŽMENT I PRAVO  PORODIČNO PRAVO</dc:title>
  <dc:creator>dragan covic</dc:creator>
  <cp:lastModifiedBy>Dragan Covic</cp:lastModifiedBy>
  <cp:revision>14</cp:revision>
  <dcterms:created xsi:type="dcterms:W3CDTF">2016-02-25T17:49:19Z</dcterms:created>
  <dcterms:modified xsi:type="dcterms:W3CDTF">2020-03-20T17:33:37Z</dcterms:modified>
</cp:coreProperties>
</file>